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theme/theme2.xml" ContentType="application/vnd.openxmlformats-officedocument.theme+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theme/theme3.xml" ContentType="application/vnd.openxmlformats-officedocument.theme+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theme/theme4.xml" ContentType="application/vnd.openxmlformats-officedocument.theme+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theme/theme5.xml" ContentType="application/vnd.openxmlformats-officedocument.theme+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theme/theme6.xml" ContentType="application/vnd.openxmlformats-officedocument.theme+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theme/theme7.xml" ContentType="application/vnd.openxmlformats-officedocument.theme+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theme/theme8.xml" ContentType="application/vnd.openxmlformats-officedocument.theme+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theme/theme9.xml" ContentType="application/vnd.openxmlformats-officedocument.theme+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theme/theme10.xml" ContentType="application/vnd.openxmlformats-officedocument.theme+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theme/theme11.xml" ContentType="application/vnd.openxmlformats-officedocument.theme+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theme/theme12.xml" ContentType="application/vnd.openxmlformats-officedocument.theme+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heme/themeOverride1.xml" ContentType="application/vnd.openxmlformats-officedocument.themeOverride+xml"/>
  <Override PartName="/ppt/notesSlides/notesSlide14.xml" ContentType="application/vnd.openxmlformats-officedocument.presentationml.notesSlide+xml"/>
  <Override PartName="/ppt/theme/themeOverride2.xml" ContentType="application/vnd.openxmlformats-officedocument.themeOverride+xml"/>
  <Override PartName="/ppt/notesSlides/notesSlide15.xml" ContentType="application/vnd.openxmlformats-officedocument.presentationml.notesSlide+xml"/>
  <Override PartName="/ppt/theme/themeOverride3.xml" ContentType="application/vnd.openxmlformats-officedocument.themeOverride+xml"/>
  <Override PartName="/ppt/notesSlides/notesSlide16.xml" ContentType="application/vnd.openxmlformats-officedocument.presentationml.notesSlide+xml"/>
  <Override PartName="/ppt/theme/themeOverride4.xml" ContentType="application/vnd.openxmlformats-officedocument.themeOverride+xml"/>
  <Override PartName="/ppt/notesSlides/notesSlide17.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p:sldMasterIdLst>
    <p:sldMasterId id="2147484551" r:id="rId4"/>
    <p:sldMasterId id="2147484612" r:id="rId5"/>
    <p:sldMasterId id="2147484735" r:id="rId6"/>
    <p:sldMasterId id="2147484772" r:id="rId7"/>
    <p:sldMasterId id="2147484809" r:id="rId8"/>
    <p:sldMasterId id="2147484869" r:id="rId9"/>
    <p:sldMasterId id="2147484897" r:id="rId10"/>
    <p:sldMasterId id="2147484909" r:id="rId11"/>
    <p:sldMasterId id="2147485032" r:id="rId12"/>
    <p:sldMasterId id="2147485067" r:id="rId13"/>
    <p:sldMasterId id="2147485082" r:id="rId14"/>
    <p:sldMasterId id="2147485113" r:id="rId15"/>
    <p:sldMasterId id="2147485145" r:id="rId16"/>
  </p:sldMasterIdLst>
  <p:notesMasterIdLst>
    <p:notesMasterId r:id="rId62"/>
  </p:notesMasterIdLst>
  <p:handoutMasterIdLst>
    <p:handoutMasterId r:id="rId63"/>
  </p:handoutMasterIdLst>
  <p:sldIdLst>
    <p:sldId id="2147469859" r:id="rId17"/>
    <p:sldId id="2147470496" r:id="rId18"/>
    <p:sldId id="2147477476" r:id="rId19"/>
    <p:sldId id="2147477593" r:id="rId20"/>
    <p:sldId id="2147477595" r:id="rId21"/>
    <p:sldId id="2147477596" r:id="rId22"/>
    <p:sldId id="2147477507" r:id="rId23"/>
    <p:sldId id="2147477511" r:id="rId24"/>
    <p:sldId id="2147477331" r:id="rId25"/>
    <p:sldId id="2147473621" r:id="rId26"/>
    <p:sldId id="2147477508" r:id="rId27"/>
    <p:sldId id="2147477608" r:id="rId28"/>
    <p:sldId id="2147477626" r:id="rId29"/>
    <p:sldId id="2147477622" r:id="rId30"/>
    <p:sldId id="2147470494" r:id="rId31"/>
    <p:sldId id="2147477587" r:id="rId32"/>
    <p:sldId id="2147477584" r:id="rId33"/>
    <p:sldId id="2147470495" r:id="rId34"/>
    <p:sldId id="2147477510" r:id="rId35"/>
    <p:sldId id="2147470500" r:id="rId36"/>
    <p:sldId id="2147477624" r:id="rId37"/>
    <p:sldId id="2147477625" r:id="rId38"/>
    <p:sldId id="2147477586" r:id="rId39"/>
    <p:sldId id="2147470472" r:id="rId40"/>
    <p:sldId id="2147470470" r:id="rId41"/>
    <p:sldId id="2147470474" r:id="rId42"/>
    <p:sldId id="2147470491" r:id="rId43"/>
    <p:sldId id="2147477512" r:id="rId44"/>
    <p:sldId id="2147470480" r:id="rId45"/>
    <p:sldId id="2147477589" r:id="rId46"/>
    <p:sldId id="2147470481" r:id="rId47"/>
    <p:sldId id="2147477588" r:id="rId48"/>
    <p:sldId id="2147470475" r:id="rId49"/>
    <p:sldId id="2147470478" r:id="rId50"/>
    <p:sldId id="2147477513" r:id="rId51"/>
    <p:sldId id="2147477515" r:id="rId52"/>
    <p:sldId id="2147477516" r:id="rId53"/>
    <p:sldId id="2147470476" r:id="rId54"/>
    <p:sldId id="2147470493" r:id="rId55"/>
    <p:sldId id="2147470502" r:id="rId56"/>
    <p:sldId id="2147477623" r:id="rId57"/>
    <p:sldId id="2147477330" r:id="rId58"/>
    <p:sldId id="2147477382" r:id="rId59"/>
    <p:sldId id="2147477383" r:id="rId60"/>
    <p:sldId id="2147477381" r:id="rId61"/>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35ECEEB9-0C91-481B-9085-16AC2B5AA10E}">
          <p14:sldIdLst>
            <p14:sldId id="2147469859"/>
            <p14:sldId id="2147470496"/>
            <p14:sldId id="2147477476"/>
            <p14:sldId id="2147477593"/>
            <p14:sldId id="2147477595"/>
            <p14:sldId id="2147477596"/>
            <p14:sldId id="2147477507"/>
          </p14:sldIdLst>
        </p14:section>
        <p14:section name="Roadmap" id="{200A2D2F-529F-4D84-896D-7F28F2E3CE09}">
          <p14:sldIdLst>
            <p14:sldId id="2147477511"/>
            <p14:sldId id="2147477331"/>
            <p14:sldId id="2147473621"/>
            <p14:sldId id="2147477508"/>
            <p14:sldId id="2147477608"/>
            <p14:sldId id="2147477626"/>
            <p14:sldId id="2147477622"/>
            <p14:sldId id="2147470494"/>
            <p14:sldId id="2147477587"/>
            <p14:sldId id="2147477584"/>
            <p14:sldId id="2147470495"/>
            <p14:sldId id="2147477510"/>
            <p14:sldId id="2147470500"/>
            <p14:sldId id="2147477624"/>
            <p14:sldId id="2147477625"/>
            <p14:sldId id="2147477586"/>
          </p14:sldIdLst>
        </p14:section>
        <p14:section name="Glossary" id="{29ACC1A1-D904-4180-9B12-379E51A941A2}">
          <p14:sldIdLst>
            <p14:sldId id="2147470472"/>
            <p14:sldId id="2147470470"/>
            <p14:sldId id="2147470474"/>
            <p14:sldId id="2147470491"/>
            <p14:sldId id="2147477512"/>
            <p14:sldId id="2147470480"/>
            <p14:sldId id="2147477589"/>
            <p14:sldId id="2147470481"/>
            <p14:sldId id="2147477588"/>
            <p14:sldId id="2147470475"/>
            <p14:sldId id="2147470478"/>
            <p14:sldId id="2147477513"/>
            <p14:sldId id="2147477515"/>
            <p14:sldId id="2147477516"/>
            <p14:sldId id="2147470476"/>
            <p14:sldId id="2147470493"/>
          </p14:sldIdLst>
        </p14:section>
        <p14:section name="Appendix" id="{81D15278-E7F7-43A4-9B44-2D2550CA6DF4}">
          <p14:sldIdLst>
            <p14:sldId id="2147470502"/>
            <p14:sldId id="2147477623"/>
            <p14:sldId id="2147477330"/>
            <p14:sldId id="2147477382"/>
            <p14:sldId id="2147477383"/>
            <p14:sldId id="2147477381"/>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5" name="Author" initials="A"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FFFF"/>
    <a:srgbClr val="005798"/>
    <a:srgbClr val="1A1A1A"/>
    <a:srgbClr val="50E6FF"/>
    <a:srgbClr val="000000"/>
    <a:srgbClr val="FFFFFF"/>
    <a:srgbClr val="3883BC"/>
    <a:srgbClr val="0078D4"/>
    <a:srgbClr val="EBEBEB"/>
    <a:srgbClr val="3C3C41"/>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860FFB0-C0CC-44B1-8CFB-E46873A1DC17}" vWet="10" dt="2022-11-17T09:51:58.456"/>
    <p1510:client id="{C6F0ACDD-D694-4566-92EE-E777455D572F}" v="24" dt="2022-11-18T10:26:34.98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4581" autoAdjust="0"/>
    <p:restoredTop sz="86430" autoAdjust="0"/>
  </p:normalViewPr>
  <p:slideViewPr>
    <p:cSldViewPr snapToGrid="0">
      <p:cViewPr varScale="1">
        <p:scale>
          <a:sx n="77" d="100"/>
          <a:sy n="77" d="100"/>
        </p:scale>
        <p:origin x="36" y="528"/>
      </p:cViewPr>
      <p:guideLst/>
    </p:cSldViewPr>
  </p:slideViewPr>
  <p:outlineViewPr>
    <p:cViewPr>
      <p:scale>
        <a:sx n="33" d="100"/>
        <a:sy n="33" d="100"/>
      </p:scale>
      <p:origin x="0" y="-4662"/>
    </p:cViewPr>
  </p:outlin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0.xml"/><Relationship Id="rId21" Type="http://schemas.openxmlformats.org/officeDocument/2006/relationships/slide" Target="slides/slide5.xml"/><Relationship Id="rId42" Type="http://schemas.openxmlformats.org/officeDocument/2006/relationships/slide" Target="slides/slide26.xml"/><Relationship Id="rId47" Type="http://schemas.openxmlformats.org/officeDocument/2006/relationships/slide" Target="slides/slide31.xml"/><Relationship Id="rId63" Type="http://schemas.openxmlformats.org/officeDocument/2006/relationships/handoutMaster" Target="handoutMasters/handoutMaster1.xml"/><Relationship Id="rId68" Type="http://schemas.openxmlformats.org/officeDocument/2006/relationships/tableStyles" Target="tableStyle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Master" Target="slideMasters/slideMaster13.xml"/><Relationship Id="rId29" Type="http://schemas.openxmlformats.org/officeDocument/2006/relationships/slide" Target="slides/slide13.xml"/><Relationship Id="rId11" Type="http://schemas.openxmlformats.org/officeDocument/2006/relationships/slideMaster" Target="slideMasters/slideMaster8.xml"/><Relationship Id="rId24" Type="http://schemas.openxmlformats.org/officeDocument/2006/relationships/slide" Target="slides/slide8.xml"/><Relationship Id="rId32" Type="http://schemas.openxmlformats.org/officeDocument/2006/relationships/slide" Target="slides/slide16.xml"/><Relationship Id="rId37" Type="http://schemas.openxmlformats.org/officeDocument/2006/relationships/slide" Target="slides/slide21.xml"/><Relationship Id="rId40" Type="http://schemas.openxmlformats.org/officeDocument/2006/relationships/slide" Target="slides/slide24.xml"/><Relationship Id="rId45" Type="http://schemas.openxmlformats.org/officeDocument/2006/relationships/slide" Target="slides/slide29.xml"/><Relationship Id="rId53" Type="http://schemas.openxmlformats.org/officeDocument/2006/relationships/slide" Target="slides/slide37.xml"/><Relationship Id="rId58" Type="http://schemas.openxmlformats.org/officeDocument/2006/relationships/slide" Target="slides/slide42.xml"/><Relationship Id="rId66" Type="http://schemas.openxmlformats.org/officeDocument/2006/relationships/viewProps" Target="viewProps.xml"/><Relationship Id="rId5" Type="http://schemas.openxmlformats.org/officeDocument/2006/relationships/slideMaster" Target="slideMasters/slideMaster2.xml"/><Relationship Id="rId61" Type="http://schemas.openxmlformats.org/officeDocument/2006/relationships/slide" Target="slides/slide45.xml"/><Relationship Id="rId19" Type="http://schemas.openxmlformats.org/officeDocument/2006/relationships/slide" Target="slides/slide3.xml"/><Relationship Id="rId14" Type="http://schemas.openxmlformats.org/officeDocument/2006/relationships/slideMaster" Target="slideMasters/slideMaster11.xml"/><Relationship Id="rId22" Type="http://schemas.openxmlformats.org/officeDocument/2006/relationships/slide" Target="slides/slide6.xml"/><Relationship Id="rId27" Type="http://schemas.openxmlformats.org/officeDocument/2006/relationships/slide" Target="slides/slide11.xml"/><Relationship Id="rId30" Type="http://schemas.openxmlformats.org/officeDocument/2006/relationships/slide" Target="slides/slide14.xml"/><Relationship Id="rId35" Type="http://schemas.openxmlformats.org/officeDocument/2006/relationships/slide" Target="slides/slide19.xml"/><Relationship Id="rId43" Type="http://schemas.openxmlformats.org/officeDocument/2006/relationships/slide" Target="slides/slide27.xml"/><Relationship Id="rId48" Type="http://schemas.openxmlformats.org/officeDocument/2006/relationships/slide" Target="slides/slide32.xml"/><Relationship Id="rId56" Type="http://schemas.openxmlformats.org/officeDocument/2006/relationships/slide" Target="slides/slide40.xml"/><Relationship Id="rId64" Type="http://schemas.openxmlformats.org/officeDocument/2006/relationships/commentAuthors" Target="commentAuthors.xml"/><Relationship Id="rId69" Type="http://schemas.microsoft.com/office/2015/10/relationships/revisionInfo" Target="revisionInfo.xml"/><Relationship Id="rId8" Type="http://schemas.openxmlformats.org/officeDocument/2006/relationships/slideMaster" Target="slideMasters/slideMaster5.xml"/><Relationship Id="rId51" Type="http://schemas.openxmlformats.org/officeDocument/2006/relationships/slide" Target="slides/slide35.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 Target="slides/slide1.xml"/><Relationship Id="rId25" Type="http://schemas.openxmlformats.org/officeDocument/2006/relationships/slide" Target="slides/slide9.xml"/><Relationship Id="rId33" Type="http://schemas.openxmlformats.org/officeDocument/2006/relationships/slide" Target="slides/slide17.xml"/><Relationship Id="rId38" Type="http://schemas.openxmlformats.org/officeDocument/2006/relationships/slide" Target="slides/slide22.xml"/><Relationship Id="rId46" Type="http://schemas.openxmlformats.org/officeDocument/2006/relationships/slide" Target="slides/slide30.xml"/><Relationship Id="rId59" Type="http://schemas.openxmlformats.org/officeDocument/2006/relationships/slide" Target="slides/slide43.xml"/><Relationship Id="rId67" Type="http://schemas.openxmlformats.org/officeDocument/2006/relationships/theme" Target="theme/theme1.xml"/><Relationship Id="rId20" Type="http://schemas.openxmlformats.org/officeDocument/2006/relationships/slide" Target="slides/slide4.xml"/><Relationship Id="rId41" Type="http://schemas.openxmlformats.org/officeDocument/2006/relationships/slide" Target="slides/slide25.xml"/><Relationship Id="rId54" Type="http://schemas.openxmlformats.org/officeDocument/2006/relationships/slide" Target="slides/slide38.xml"/><Relationship Id="rId62" Type="http://schemas.openxmlformats.org/officeDocument/2006/relationships/notesMaster" Target="notesMasters/notesMaster1.xml"/><Relationship Id="rId70"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Master" Target="slideMasters/slideMaster12.xml"/><Relationship Id="rId23" Type="http://schemas.openxmlformats.org/officeDocument/2006/relationships/slide" Target="slides/slide7.xml"/><Relationship Id="rId28" Type="http://schemas.openxmlformats.org/officeDocument/2006/relationships/slide" Target="slides/slide12.xml"/><Relationship Id="rId36" Type="http://schemas.openxmlformats.org/officeDocument/2006/relationships/slide" Target="slides/slide20.xml"/><Relationship Id="rId49" Type="http://schemas.openxmlformats.org/officeDocument/2006/relationships/slide" Target="slides/slide33.xml"/><Relationship Id="rId57" Type="http://schemas.openxmlformats.org/officeDocument/2006/relationships/slide" Target="slides/slide41.xml"/><Relationship Id="rId10" Type="http://schemas.openxmlformats.org/officeDocument/2006/relationships/slideMaster" Target="slideMasters/slideMaster7.xml"/><Relationship Id="rId31" Type="http://schemas.openxmlformats.org/officeDocument/2006/relationships/slide" Target="slides/slide15.xml"/><Relationship Id="rId44" Type="http://schemas.openxmlformats.org/officeDocument/2006/relationships/slide" Target="slides/slide28.xml"/><Relationship Id="rId52" Type="http://schemas.openxmlformats.org/officeDocument/2006/relationships/slide" Target="slides/slide36.xml"/><Relationship Id="rId60" Type="http://schemas.openxmlformats.org/officeDocument/2006/relationships/slide" Target="slides/slide44.xml"/><Relationship Id="rId65"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Master" Target="slideMasters/slideMaster10.xml"/><Relationship Id="rId18" Type="http://schemas.openxmlformats.org/officeDocument/2006/relationships/slide" Target="slides/slide2.xml"/><Relationship Id="rId39" Type="http://schemas.openxmlformats.org/officeDocument/2006/relationships/slide" Target="slides/slide23.xml"/><Relationship Id="rId34" Type="http://schemas.openxmlformats.org/officeDocument/2006/relationships/slide" Target="slides/slide18.xml"/><Relationship Id="rId50" Type="http://schemas.openxmlformats.org/officeDocument/2006/relationships/slide" Target="slides/slide34.xml"/><Relationship Id="rId55" Type="http://schemas.openxmlformats.org/officeDocument/2006/relationships/slide" Target="slides/slide39.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A5FDB7B-8DB8-4A3A-95C8-7102BBC9A9E1}" type="datetime8">
              <a:rPr lang="en-US" smtClean="0">
                <a:latin typeface="Segoe UI" pitchFamily="34" charset="0"/>
              </a:rPr>
              <a:t>11/18/2022 11:24 AM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CE60099-03E7-4FA1-8A7F-E6E6CFB0F855}" type="datetime8">
              <a:rPr lang="en-US" smtClean="0"/>
              <a:t>11/18/2022 11:24 AM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dt="0"/>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12653874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16</a:t>
            </a:fld>
            <a:endParaRPr lang="en-US"/>
          </a:p>
        </p:txBody>
      </p:sp>
    </p:spTree>
    <p:extLst>
      <p:ext uri="{BB962C8B-B14F-4D97-AF65-F5344CB8AC3E}">
        <p14:creationId xmlns:p14="http://schemas.microsoft.com/office/powerpoint/2010/main" val="35154468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18</a:t>
            </a:fld>
            <a:endParaRPr lang="en-US"/>
          </a:p>
        </p:txBody>
      </p:sp>
    </p:spTree>
    <p:extLst>
      <p:ext uri="{BB962C8B-B14F-4D97-AF65-F5344CB8AC3E}">
        <p14:creationId xmlns:p14="http://schemas.microsoft.com/office/powerpoint/2010/main" val="28753185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20</a:t>
            </a:fld>
            <a:endParaRPr lang="en-US"/>
          </a:p>
        </p:txBody>
      </p:sp>
    </p:spTree>
    <p:extLst>
      <p:ext uri="{BB962C8B-B14F-4D97-AF65-F5344CB8AC3E}">
        <p14:creationId xmlns:p14="http://schemas.microsoft.com/office/powerpoint/2010/main" val="4075905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073394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01675" y="271463"/>
            <a:ext cx="1954213" cy="1100137"/>
          </a:xfrm>
        </p:spPr>
      </p:sp>
      <p:sp>
        <p:nvSpPr>
          <p:cNvPr id="3" name="Notes Placeholder 2"/>
          <p:cNvSpPr>
            <a:spLocks noGrp="1"/>
          </p:cNvSpPr>
          <p:nvPr>
            <p:ph type="body" idx="1"/>
          </p:nvPr>
        </p:nvSpPr>
        <p:spPr/>
        <p:txBody>
          <a:bodyPr/>
          <a:lstStyle/>
          <a:p>
            <a:r>
              <a:rPr lang="en-US"/>
              <a:t>Smart city, w/ local, low-latency processing for image recognition</a:t>
            </a:r>
          </a:p>
          <a:p>
            <a:endParaRPr lang="en-US"/>
          </a:p>
        </p:txBody>
      </p:sp>
      <p:sp>
        <p:nvSpPr>
          <p:cNvPr id="4" name="Header Placeholder 3"/>
          <p:cNvSpPr>
            <a:spLocks noGrp="1"/>
          </p:cNvSpPr>
          <p:nvPr>
            <p:ph type="hdr" sz="quarter"/>
          </p:nvPr>
        </p:nvSpPr>
        <p:spPr>
          <a:xfrm>
            <a:off x="0" y="0"/>
            <a:ext cx="3037840" cy="466434"/>
          </a:xfrm>
          <a:prstGeom prst="rect">
            <a:avLst/>
          </a:prstGeom>
        </p:spPr>
        <p:txBody>
          <a:bodyPr/>
          <a:lstStyle/>
          <a:p>
            <a:pPr marL="0" marR="0" lvl="0" indent="0" algn="l" defTabSz="172368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1692715"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5874892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01675" y="271463"/>
            <a:ext cx="1954213" cy="1100137"/>
          </a:xfrm>
        </p:spPr>
      </p:sp>
      <p:sp>
        <p:nvSpPr>
          <p:cNvPr id="3" name="Notes Placeholder 2"/>
          <p:cNvSpPr>
            <a:spLocks noGrp="1"/>
          </p:cNvSpPr>
          <p:nvPr>
            <p:ph type="body" idx="1"/>
          </p:nvPr>
        </p:nvSpPr>
        <p:spPr/>
        <p:txBody>
          <a:bodyPr/>
          <a:lstStyle/>
          <a:p>
            <a:r>
              <a:rPr lang="en-US"/>
              <a:t>Smart city, w/ local, low-latency processing for image recognition</a:t>
            </a:r>
          </a:p>
          <a:p>
            <a:endParaRPr lang="en-US"/>
          </a:p>
        </p:txBody>
      </p:sp>
      <p:sp>
        <p:nvSpPr>
          <p:cNvPr id="4" name="Header Placeholder 3"/>
          <p:cNvSpPr>
            <a:spLocks noGrp="1"/>
          </p:cNvSpPr>
          <p:nvPr>
            <p:ph type="hdr" sz="quarter"/>
          </p:nvPr>
        </p:nvSpPr>
        <p:spPr>
          <a:xfrm>
            <a:off x="0" y="0"/>
            <a:ext cx="3037840" cy="466434"/>
          </a:xfrm>
          <a:prstGeom prst="rect">
            <a:avLst/>
          </a:prstGeom>
        </p:spPr>
        <p:txBody>
          <a:bodyPr/>
          <a:lstStyle/>
          <a:p>
            <a:pPr marL="0" marR="0" lvl="0" indent="0" algn="l" defTabSz="172368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1692715"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3923659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01675" y="271463"/>
            <a:ext cx="1954213" cy="1100137"/>
          </a:xfrm>
        </p:spPr>
      </p:sp>
      <p:sp>
        <p:nvSpPr>
          <p:cNvPr id="3" name="Notes Placeholder 2"/>
          <p:cNvSpPr>
            <a:spLocks noGrp="1"/>
          </p:cNvSpPr>
          <p:nvPr>
            <p:ph type="body" idx="1"/>
          </p:nvPr>
        </p:nvSpPr>
        <p:spPr/>
        <p:txBody>
          <a:bodyPr/>
          <a:lstStyle/>
          <a:p>
            <a:r>
              <a:rPr lang="en-US" dirty="0"/>
              <a:t>Smart city, w/ local, low-latency processing for image recognition</a:t>
            </a:r>
          </a:p>
          <a:p>
            <a:endParaRPr lang="en-US" dirty="0"/>
          </a:p>
        </p:txBody>
      </p:sp>
      <p:sp>
        <p:nvSpPr>
          <p:cNvPr id="4" name="Header Placeholder 3"/>
          <p:cNvSpPr>
            <a:spLocks noGrp="1"/>
          </p:cNvSpPr>
          <p:nvPr>
            <p:ph type="hdr" sz="quarter"/>
          </p:nvPr>
        </p:nvSpPr>
        <p:spPr>
          <a:xfrm>
            <a:off x="0" y="0"/>
            <a:ext cx="3037840" cy="466434"/>
          </a:xfrm>
          <a:prstGeom prst="rect">
            <a:avLst/>
          </a:prstGeom>
        </p:spPr>
        <p:txBody>
          <a:bodyPr/>
          <a:lstStyle/>
          <a:p>
            <a:pPr marL="0" marR="0" lvl="0" indent="0" algn="l" defTabSz="172368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1692715"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40445855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01675" y="271463"/>
            <a:ext cx="1954213" cy="1100137"/>
          </a:xfrm>
        </p:spPr>
      </p:sp>
      <p:sp>
        <p:nvSpPr>
          <p:cNvPr id="3" name="Notes Placeholder 2"/>
          <p:cNvSpPr>
            <a:spLocks noGrp="1"/>
          </p:cNvSpPr>
          <p:nvPr>
            <p:ph type="body" idx="1"/>
          </p:nvPr>
        </p:nvSpPr>
        <p:spPr/>
        <p:txBody>
          <a:bodyPr/>
          <a:lstStyle/>
          <a:p>
            <a:r>
              <a:rPr lang="en-US"/>
              <a:t>Smart city, w/ local, low-latency processing for image recognition</a:t>
            </a:r>
          </a:p>
          <a:p>
            <a:endParaRPr lang="en-US"/>
          </a:p>
        </p:txBody>
      </p:sp>
      <p:sp>
        <p:nvSpPr>
          <p:cNvPr id="4" name="Header Placeholder 3"/>
          <p:cNvSpPr>
            <a:spLocks noGrp="1"/>
          </p:cNvSpPr>
          <p:nvPr>
            <p:ph type="hdr" sz="quarter"/>
          </p:nvPr>
        </p:nvSpPr>
        <p:spPr>
          <a:xfrm>
            <a:off x="0" y="0"/>
            <a:ext cx="3037840" cy="466434"/>
          </a:xfrm>
          <a:prstGeom prst="rect">
            <a:avLst/>
          </a:prstGeom>
        </p:spPr>
        <p:txBody>
          <a:bodyPr/>
          <a:lstStyle/>
          <a:p>
            <a:pPr marL="0" marR="0" lvl="0" indent="0" algn="l" defTabSz="172368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1692715"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18462634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As we think about Azure and the cloud, it’s important to frame that the </a:t>
            </a:r>
            <a:r>
              <a:rPr lang="en-US" sz="1800" dirty="0">
                <a:effectLst/>
                <a:latin typeface="Segoe UI" panose="020B0502040204020203" pitchFamily="34" charset="0"/>
                <a:ea typeface="Calibri" panose="020F0502020204030204" pitchFamily="34" charset="0"/>
              </a:rPr>
              <a:t>cloud is both an architecture and an operation model. Azure is a resilient, scalable platform for your workloads, new services to build apps – all topped with a set of management and operations solutions. At the same time, innovation should not be restricted just to the public cloud. You may have regulations to comply with, specific application latency requirements or simply a need to keep up with competition – whichever your reason, it’s clear that hybrid deployments are here to stay. You’re going to run workloads in the cloud, and outside of public cloud datacenters. But you still want access to all the benefits the cloud provides. </a:t>
            </a: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58FB2CA-E48E-4A52-8ADC-7252F772470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187500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kern="100" dirty="0">
                <a:effectLst/>
                <a:latin typeface="Segoe UI" panose="020B0502040204020203" pitchFamily="34" charset="0"/>
                <a:ea typeface="Calibri" panose="020F0502020204030204" pitchFamily="34" charset="0"/>
                <a:cs typeface="Arial" panose="020B0604020202020204" pitchFamily="34" charset="0"/>
              </a:rPr>
              <a:t>We wanted to bring the value cloud operations and architecture to any infrastructure, which makes your cloud to edge ecosystem simple, flexible, and secure.  This is why we built Azure Arc.</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800" kern="100" dirty="0">
                <a:effectLst/>
                <a:latin typeface="Segoe UI" panose="020B0502040204020203" pitchFamily="34" charset="0"/>
                <a:ea typeface="Calibri" panose="020F0502020204030204" pitchFamily="34" charset="0"/>
                <a:cs typeface="Arial" panose="020B0604020202020204" pitchFamily="34" charset="0"/>
              </a:rPr>
              <a:t> </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80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Arial" panose="020B0604020202020204" pitchFamily="34" charset="0"/>
              </a:rPr>
              <a:t>Azure Arc is a bridge that extends the Azure platform so you can build applications and services with the flexibility to run across datacenters, edge, and </a:t>
            </a:r>
            <a:r>
              <a:rPr lang="en-US" sz="1800" dirty="0" err="1">
                <a:effectLst/>
                <a:latin typeface="Calibri" panose="020F0502020204030204" pitchFamily="34" charset="0"/>
                <a:ea typeface="Calibri" panose="020F0502020204030204" pitchFamily="34" charset="0"/>
                <a:cs typeface="Arial" panose="020B0604020202020204" pitchFamily="34" charset="0"/>
              </a:rPr>
              <a:t>multicloud</a:t>
            </a:r>
            <a:r>
              <a:rPr lang="en-US" sz="1800" dirty="0">
                <a:effectLst/>
                <a:latin typeface="Calibri" panose="020F0502020204030204" pitchFamily="34" charset="0"/>
                <a:ea typeface="Calibri" panose="020F0502020204030204" pitchFamily="34" charset="0"/>
                <a:cs typeface="Arial" panose="020B0604020202020204" pitchFamily="34" charset="0"/>
              </a:rPr>
              <a:t> environments.</a:t>
            </a:r>
          </a:p>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Arial" panose="020B0604020202020204" pitchFamily="34" charset="0"/>
              </a:rPr>
              <a:t> </a:t>
            </a:r>
          </a:p>
          <a:p>
            <a:pPr marL="342900" marR="0" lvl="0" indent="-342900">
              <a:lnSpc>
                <a:spcPct val="107000"/>
              </a:lnSpc>
              <a:spcBef>
                <a:spcPts val="0"/>
              </a:spcBef>
              <a:spcAft>
                <a:spcPts val="80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Arial" panose="020B0604020202020204" pitchFamily="34" charset="0"/>
              </a:rPr>
              <a:t>Azure Arc provides a consistent development, operations, and security model for both new and existing applications. You use the same tools, the same security and governance technologies to create and manage application resources. </a:t>
            </a:r>
          </a:p>
          <a:p>
            <a:pPr marL="22860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Arial" panose="020B0604020202020204" pitchFamily="34" charset="0"/>
              </a:rPr>
              <a:t> </a:t>
            </a:r>
          </a:p>
          <a:p>
            <a:pPr marL="342900" marR="0" lvl="0" indent="-342900">
              <a:lnSpc>
                <a:spcPct val="107000"/>
              </a:lnSpc>
              <a:spcBef>
                <a:spcPts val="0"/>
              </a:spcBef>
              <a:spcAft>
                <a:spcPts val="80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Arial" panose="020B0604020202020204" pitchFamily="34" charset="0"/>
              </a:rPr>
              <a:t>Just like in our datacenters, a subset of Azure services for application, data, and AI are there to use on both new and existing hardware, virtualization, and Kubernetes platforms, IoT devices, and integrated systems.</a:t>
            </a:r>
          </a:p>
          <a:p>
            <a:pPr marL="0" marR="0">
              <a:lnSpc>
                <a:spcPct val="107000"/>
              </a:lnSpc>
              <a:spcBef>
                <a:spcPts val="0"/>
              </a:spcBef>
              <a:spcAft>
                <a:spcPts val="800"/>
              </a:spcAft>
            </a:pPr>
            <a:r>
              <a:rPr lang="en-US" sz="1800" kern="100" dirty="0">
                <a:effectLst/>
                <a:latin typeface="Segoe UI" panose="020B0502040204020203" pitchFamily="34" charset="0"/>
                <a:ea typeface="Calibri" panose="020F0502020204030204" pitchFamily="34" charset="0"/>
                <a:cs typeface="Arial" panose="020B0604020202020204" pitchFamily="34" charset="0"/>
              </a:rPr>
              <a:t> </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r>
              <a:rPr lang="en-US" sz="1800" dirty="0">
                <a:effectLst/>
                <a:latin typeface="Segoe UI" panose="020B0502040204020203" pitchFamily="34" charset="0"/>
                <a:ea typeface="Calibri" panose="020F0502020204030204" pitchFamily="34" charset="0"/>
              </a:rPr>
              <a:t>We’re committed to enabling companies to grow and transform themselves through technology, paving the way for rapid innovation through applications and cost savings across their businesses – independent of who built or owns the facilities and hardware.</a:t>
            </a:r>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11/18/2022 11:24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9587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0"/>
              </a:spcAft>
            </a:pPr>
            <a:r>
              <a:rPr lang="en-US" sz="1800" kern="100" dirty="0">
                <a:solidFill>
                  <a:srgbClr val="000000"/>
                </a:solidFill>
                <a:effectLst/>
                <a:latin typeface="Segoe UI" panose="020B0502040204020203" pitchFamily="34" charset="0"/>
                <a:ea typeface="Calibri" panose="020F0502020204030204" pitchFamily="34" charset="0"/>
                <a:cs typeface="Arial" panose="020B0604020202020204" pitchFamily="34" charset="0"/>
              </a:rPr>
              <a:t> </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kern="100" dirty="0">
                <a:solidFill>
                  <a:srgbClr val="000000"/>
                </a:solidFill>
                <a:effectLst/>
                <a:latin typeface="Segoe UI" panose="020B0502040204020203" pitchFamily="34" charset="0"/>
                <a:ea typeface="Calibri" panose="020F0502020204030204" pitchFamily="34" charset="0"/>
                <a:cs typeface="Arial" panose="020B0604020202020204" pitchFamily="34" charset="0"/>
              </a:rPr>
              <a:t>Our team has been hard at work – talking with customers like yourselves, listening to your feedback, and breaking new ground to help you take advantage of the opportunity at the edge. </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kern="100" dirty="0">
                <a:solidFill>
                  <a:srgbClr val="000000"/>
                </a:solidFill>
                <a:effectLst/>
                <a:latin typeface="Segoe UI" panose="020B0502040204020203" pitchFamily="34" charset="0"/>
                <a:ea typeface="Calibri" panose="020F0502020204030204" pitchFamily="34" charset="0"/>
                <a:cs typeface="Arial" panose="020B0604020202020204" pitchFamily="34" charset="0"/>
              </a:rPr>
              <a:t> </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kern="100" dirty="0">
                <a:solidFill>
                  <a:srgbClr val="000000"/>
                </a:solidFill>
                <a:effectLst/>
                <a:latin typeface="Segoe UI" panose="020B0502040204020203" pitchFamily="34" charset="0"/>
                <a:ea typeface="Calibri" panose="020F0502020204030204" pitchFamily="34" charset="0"/>
                <a:cs typeface="Arial" panose="020B0604020202020204" pitchFamily="34" charset="0"/>
              </a:rPr>
              <a:t>Our goal is </a:t>
            </a:r>
            <a:r>
              <a:rPr lang="en-US" sz="1800" kern="1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to simplify the complexity you face when building the applications and services you use to run your business across cloud and edge</a:t>
            </a:r>
            <a:r>
              <a:rPr lang="en-US" sz="1800" kern="100" dirty="0">
                <a:solidFill>
                  <a:srgbClr val="000000"/>
                </a:solidFill>
                <a:effectLst/>
                <a:latin typeface="Segoe UI" panose="020B0502040204020203" pitchFamily="34" charset="0"/>
                <a:ea typeface="Calibri" panose="020F0502020204030204" pitchFamily="34" charset="0"/>
                <a:cs typeface="Arial" panose="020B0604020202020204" pitchFamily="34" charset="0"/>
              </a:rPr>
              <a:t>. We do this by standardizing the way applications are built, deployed and managed, with a common set of tools and experiences.  You can be confident investing in Azure knowing that if your regulations change, competition changes, whether you’re using existing or new infrastructure changes, whatever the reason, you can scale and extend your investments to wherever they are needed.</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kern="100" dirty="0">
                <a:solidFill>
                  <a:srgbClr val="000000"/>
                </a:solidFill>
                <a:effectLst/>
                <a:latin typeface="Segoe UI" panose="020B0502040204020203" pitchFamily="34" charset="0"/>
                <a:ea typeface="Calibri" panose="020F0502020204030204" pitchFamily="34" charset="0"/>
                <a:cs typeface="Arial" panose="020B0604020202020204" pitchFamily="34" charset="0"/>
              </a:rPr>
              <a:t> </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kern="100" dirty="0">
                <a:solidFill>
                  <a:srgbClr val="000000"/>
                </a:solidFill>
                <a:effectLst/>
                <a:latin typeface="Segoe UI" panose="020B0502040204020203" pitchFamily="34" charset="0"/>
                <a:ea typeface="Calibri" panose="020F0502020204030204" pitchFamily="34" charset="0"/>
                <a:cs typeface="Arial" panose="020B0604020202020204" pitchFamily="34" charset="0"/>
              </a:rPr>
              <a:t>As we work with customers, we see a wide range of ways they want to architect their applications as well as places where they want to run applications, each with their own unique characteristics and requirements. </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kern="100" dirty="0">
                <a:solidFill>
                  <a:srgbClr val="000000"/>
                </a:solidFill>
                <a:effectLst/>
                <a:latin typeface="Segoe UI" panose="020B0502040204020203" pitchFamily="34" charset="0"/>
                <a:ea typeface="Calibri" panose="020F0502020204030204" pitchFamily="34" charset="0"/>
                <a:cs typeface="Arial" panose="020B0604020202020204" pitchFamily="34" charset="0"/>
              </a:rPr>
              <a:t>For some customers the issue is scale, they might need the hyper scale of our Azure regions. Other customers may have latency requirements for workloads that have to run in a factory floor. Others might need to meet data sovereignty needs through their existing datacenters. </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kern="100" dirty="0">
                <a:solidFill>
                  <a:srgbClr val="000000"/>
                </a:solidFill>
                <a:effectLst/>
                <a:latin typeface="Segoe UI" panose="020B0502040204020203" pitchFamily="34" charset="0"/>
                <a:ea typeface="Calibri" panose="020F0502020204030204" pitchFamily="34" charset="0"/>
                <a:cs typeface="Arial" panose="020B0604020202020204" pitchFamily="34" charset="0"/>
              </a:rPr>
              <a:t> </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kern="100" dirty="0">
                <a:solidFill>
                  <a:srgbClr val="000000"/>
                </a:solidFill>
                <a:effectLst/>
                <a:latin typeface="Segoe UI" panose="020B0502040204020203" pitchFamily="34" charset="0"/>
                <a:ea typeface="Calibri" panose="020F0502020204030204" pitchFamily="34" charset="0"/>
                <a:cs typeface="Arial" panose="020B0604020202020204" pitchFamily="34" charset="0"/>
              </a:rPr>
              <a:t>That’s why we’re working to bring the Azure platform to all of those places in a way that can meet a broad ranges of requirements, and infrastructure for those applications to run on.  </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kern="100" dirty="0">
                <a:effectLst/>
                <a:highlight>
                  <a:srgbClr val="FFFF00"/>
                </a:highlight>
                <a:latin typeface="Segoe UI" panose="020B0502040204020203" pitchFamily="34" charset="0"/>
                <a:ea typeface="Calibri" panose="020F0502020204030204" pitchFamily="34" charset="0"/>
                <a:cs typeface="Arial" panose="020B0604020202020204" pitchFamily="34" charset="0"/>
              </a:rPr>
              <a:t> </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F450E5-0453-459B-897E-1EB79FB78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015995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F450E5-0453-459B-897E-1EB79FB78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960006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Write Once Run Anywhere</a:t>
            </a:r>
          </a:p>
          <a:p>
            <a:pPr marL="457200" indent="-228600">
              <a:lnSpc>
                <a:spcPct val="90000"/>
              </a:lnSpc>
              <a:spcAft>
                <a:spcPts val="600"/>
              </a:spcAft>
              <a:buFont typeface="Arial,Sans-Serif"/>
              <a:buChar char="•"/>
            </a:pPr>
            <a:r>
              <a:rPr lang="en-US" dirty="0"/>
              <a:t>Simplified and faster application lifecycle</a:t>
            </a:r>
            <a:endParaRPr lang="en-US" dirty="0">
              <a:ea typeface="Calibri"/>
              <a:cs typeface="Calibri"/>
            </a:endParaRPr>
          </a:p>
          <a:p>
            <a:pPr marL="457200" indent="-228600">
              <a:lnSpc>
                <a:spcPct val="90000"/>
              </a:lnSpc>
              <a:spcAft>
                <a:spcPts val="600"/>
              </a:spcAft>
              <a:buFont typeface="Arial,Sans-Serif"/>
              <a:buChar char="•"/>
            </a:pPr>
            <a:r>
              <a:rPr lang="en-US" dirty="0"/>
              <a:t>Modernize apps to cloud-native and containers</a:t>
            </a:r>
            <a:endParaRPr lang="en-US" dirty="0">
              <a:ea typeface="Calibri"/>
              <a:cs typeface="Calibri"/>
            </a:endParaRPr>
          </a:p>
          <a:p>
            <a:pPr marL="457200" indent="-228600">
              <a:lnSpc>
                <a:spcPct val="90000"/>
              </a:lnSpc>
              <a:spcAft>
                <a:spcPts val="600"/>
              </a:spcAft>
              <a:buFont typeface="Arial,Sans-Serif"/>
              <a:buChar char="•"/>
            </a:pPr>
            <a:r>
              <a:rPr lang="en-US" dirty="0"/>
              <a:t>DevOps at scale</a:t>
            </a:r>
            <a:endParaRPr lang="en-US" dirty="0">
              <a:ea typeface="Calibri"/>
              <a:cs typeface="Calibri"/>
            </a:endParaRPr>
          </a:p>
          <a:p>
            <a:pPr marL="457200" indent="-228600">
              <a:lnSpc>
                <a:spcPct val="90000"/>
              </a:lnSpc>
              <a:spcAft>
                <a:spcPts val="600"/>
              </a:spcAft>
              <a:buFont typeface="Arial,Sans-Serif"/>
              <a:buChar char="•"/>
            </a:pPr>
            <a:endParaRPr lang="en-US" dirty="0">
              <a:ea typeface="Calibri"/>
              <a:cs typeface="Calibri"/>
            </a:endParaRPr>
          </a:p>
          <a:p>
            <a:pPr marL="228600">
              <a:lnSpc>
                <a:spcPct val="90000"/>
              </a:lnSpc>
              <a:spcAft>
                <a:spcPts val="600"/>
              </a:spcAft>
            </a:pPr>
            <a:r>
              <a:rPr lang="en-US" dirty="0">
                <a:ea typeface="Calibri"/>
                <a:cs typeface="Calibri"/>
              </a:rPr>
              <a:t>Real Time Insights</a:t>
            </a:r>
          </a:p>
          <a:p>
            <a:pPr marL="457200" indent="-228600">
              <a:lnSpc>
                <a:spcPct val="90000"/>
              </a:lnSpc>
              <a:spcAft>
                <a:spcPts val="600"/>
              </a:spcAft>
              <a:buFont typeface="Arial,Sans-Serif"/>
              <a:buChar char="•"/>
            </a:pPr>
            <a:r>
              <a:rPr lang="en-US" dirty="0"/>
              <a:t>Cloud efficiencies and automations</a:t>
            </a:r>
            <a:endParaRPr lang="en-US" dirty="0">
              <a:ea typeface="Calibri" panose="020F0502020204030204"/>
              <a:cs typeface="Calibri" panose="020F0502020204030204"/>
            </a:endParaRPr>
          </a:p>
          <a:p>
            <a:pPr marL="457200" indent="-228600">
              <a:lnSpc>
                <a:spcPct val="90000"/>
              </a:lnSpc>
              <a:spcAft>
                <a:spcPts val="600"/>
              </a:spcAft>
              <a:buFont typeface="Arial,Sans-Serif"/>
              <a:buChar char="•"/>
            </a:pPr>
            <a:r>
              <a:rPr lang="en-US" dirty="0"/>
              <a:t>Consistent data &amp; AI management </a:t>
            </a:r>
            <a:endParaRPr lang="en-US" dirty="0">
              <a:ea typeface="Calibri" panose="020F0502020204030204"/>
              <a:cs typeface="Calibri" panose="020F0502020204030204"/>
            </a:endParaRPr>
          </a:p>
          <a:p>
            <a:pPr marL="457200" indent="-228600">
              <a:lnSpc>
                <a:spcPct val="90000"/>
              </a:lnSpc>
              <a:spcAft>
                <a:spcPts val="600"/>
              </a:spcAft>
              <a:buFont typeface="Arial,Sans-Serif"/>
              <a:buChar char="•"/>
            </a:pPr>
            <a:r>
              <a:rPr lang="en-US" dirty="0"/>
              <a:t>Faster time to insights</a:t>
            </a:r>
            <a:endParaRPr lang="en-US" dirty="0">
              <a:ea typeface="Calibri"/>
              <a:cs typeface="Calibri"/>
            </a:endParaRPr>
          </a:p>
          <a:p>
            <a:pPr marL="457200" indent="-228600">
              <a:lnSpc>
                <a:spcPct val="90000"/>
              </a:lnSpc>
              <a:spcAft>
                <a:spcPts val="600"/>
              </a:spcAft>
              <a:buFont typeface="Arial,Sans-Serif"/>
              <a:buChar char="•"/>
            </a:pPr>
            <a:endParaRPr lang="en-US" dirty="0">
              <a:ea typeface="Calibri"/>
              <a:cs typeface="Calibri"/>
            </a:endParaRPr>
          </a:p>
          <a:p>
            <a:r>
              <a:rPr lang="en-US" dirty="0">
                <a:ea typeface="Calibri"/>
                <a:cs typeface="Calibri"/>
              </a:rPr>
              <a:t>Centrally Govern</a:t>
            </a:r>
          </a:p>
          <a:p>
            <a:pPr marL="457200" indent="-228600">
              <a:lnSpc>
                <a:spcPct val="90000"/>
              </a:lnSpc>
              <a:spcAft>
                <a:spcPts val="600"/>
              </a:spcAft>
              <a:buFont typeface="Arial,Sans-Serif"/>
              <a:buChar char="•"/>
            </a:pPr>
            <a:r>
              <a:rPr lang="en-US" dirty="0"/>
              <a:t>Threat detection, response and analytics</a:t>
            </a:r>
            <a:endParaRPr lang="en-US" dirty="0">
              <a:ea typeface="Calibri" panose="020F0502020204030204"/>
              <a:cs typeface="Calibri" panose="020F0502020204030204"/>
            </a:endParaRPr>
          </a:p>
          <a:p>
            <a:pPr marL="457200" indent="-228600">
              <a:lnSpc>
                <a:spcPct val="90000"/>
              </a:lnSpc>
              <a:spcAft>
                <a:spcPts val="600"/>
              </a:spcAft>
              <a:buFont typeface="Arial,Sans-Serif"/>
              <a:buChar char="•"/>
            </a:pPr>
            <a:r>
              <a:rPr lang="en-US" dirty="0"/>
              <a:t>Apps, data, and infra governance</a:t>
            </a:r>
            <a:endParaRPr lang="en-US" dirty="0">
              <a:ea typeface="Calibri" panose="020F0502020204030204"/>
              <a:cs typeface="Calibri" panose="020F0502020204030204"/>
            </a:endParaRPr>
          </a:p>
          <a:p>
            <a:pPr marL="457200" indent="-228600">
              <a:lnSpc>
                <a:spcPct val="90000"/>
              </a:lnSpc>
              <a:spcAft>
                <a:spcPts val="600"/>
              </a:spcAft>
              <a:buFont typeface="Arial,Sans-Serif"/>
              <a:buChar char="•"/>
            </a:pPr>
            <a:r>
              <a:rPr lang="en-US" dirty="0"/>
              <a:t>Policy driven compliance</a:t>
            </a:r>
            <a:endParaRPr lang="en-US" dirty="0">
              <a:ea typeface="Calibri"/>
              <a:cs typeface="Calibri"/>
            </a:endParaRPr>
          </a:p>
          <a:p>
            <a:endParaRPr lang="en-US" dirty="0">
              <a:ea typeface="Calibri"/>
              <a:cs typeface="Calibri"/>
            </a:endParaRPr>
          </a:p>
          <a:p>
            <a:r>
              <a:rPr lang="en-US" dirty="0">
                <a:ea typeface="Calibri"/>
                <a:cs typeface="Calibri"/>
              </a:rPr>
              <a:t>Customize for Regulation and Connectivity</a:t>
            </a:r>
          </a:p>
          <a:p>
            <a:pPr marL="457200" indent="-228600">
              <a:lnSpc>
                <a:spcPct val="90000"/>
              </a:lnSpc>
              <a:spcAft>
                <a:spcPts val="600"/>
              </a:spcAft>
              <a:buFont typeface="Arial,Sans-Serif"/>
              <a:buChar char="•"/>
            </a:pPr>
            <a:r>
              <a:rPr lang="en-US" dirty="0"/>
              <a:t>Multiple isolation and sovereignty levels</a:t>
            </a:r>
            <a:endParaRPr lang="en-US" dirty="0">
              <a:ea typeface="Calibri" panose="020F0502020204030204"/>
              <a:cs typeface="Calibri" panose="020F0502020204030204"/>
            </a:endParaRPr>
          </a:p>
          <a:p>
            <a:pPr marL="457200" indent="-228600">
              <a:lnSpc>
                <a:spcPct val="90000"/>
              </a:lnSpc>
              <a:spcAft>
                <a:spcPts val="600"/>
              </a:spcAft>
              <a:buFont typeface="Arial,Sans-Serif"/>
              <a:buChar char="•"/>
            </a:pPr>
            <a:r>
              <a:rPr lang="en-US" dirty="0"/>
              <a:t>Intermittent and disconnected</a:t>
            </a:r>
            <a:endParaRPr lang="en-US" dirty="0">
              <a:ea typeface="Calibri" panose="020F0502020204030204"/>
              <a:cs typeface="Calibri" panose="020F0502020204030204"/>
            </a:endParaRPr>
          </a:p>
          <a:p>
            <a:pPr marL="457200" indent="-228600">
              <a:lnSpc>
                <a:spcPct val="90000"/>
              </a:lnSpc>
              <a:spcAft>
                <a:spcPts val="600"/>
              </a:spcAft>
              <a:buFont typeface="Arial,Sans-Serif"/>
              <a:buChar char="•"/>
            </a:pPr>
            <a:r>
              <a:rPr lang="en-US" dirty="0"/>
              <a:t>Ultra-low latency applications</a:t>
            </a:r>
            <a:endParaRPr lang="en-US" dirty="0">
              <a:ea typeface="Calibri"/>
              <a:cs typeface="Calibri"/>
            </a:endParaRPr>
          </a:p>
          <a:p>
            <a:endParaRPr lang="en-US" dirty="0">
              <a:ea typeface="Calibri"/>
              <a:cs typeface="Calibri"/>
            </a:endParaRPr>
          </a:p>
          <a:p>
            <a:endParaRPr lang="en-US" dirty="0">
              <a:ea typeface="Calibri"/>
              <a:cs typeface="Calibr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DD86A7-EFC1-4C85-B932-E5CF00155D3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552491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11/18/2022 11:24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153904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783069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15</a:t>
            </a:fld>
            <a:endParaRPr lang="en-US"/>
          </a:p>
        </p:txBody>
      </p:sp>
    </p:spTree>
    <p:extLst>
      <p:ext uri="{BB962C8B-B14F-4D97-AF65-F5344CB8AC3E}">
        <p14:creationId xmlns:p14="http://schemas.microsoft.com/office/powerpoint/2010/main" val="394140495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20.jpeg"/><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slideMaster" Target="../slideMasters/slideMaster2.xml"/><Relationship Id="rId4" Type="http://schemas.openxmlformats.org/officeDocument/2006/relationships/image" Target="../media/image25.jpeg"/></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Master" Target="../slideMasters/slideMaster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2.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9.jpeg"/><Relationship Id="rId1" Type="http://schemas.openxmlformats.org/officeDocument/2006/relationships/slideMaster" Target="../slideMasters/slideMaster2.xml"/><Relationship Id="rId4" Type="http://schemas.openxmlformats.org/officeDocument/2006/relationships/image" Target="../media/image33.jpeg"/></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2.xml"/></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40.jpeg"/><Relationship Id="rId1" Type="http://schemas.openxmlformats.org/officeDocument/2006/relationships/slideMaster" Target="../slideMasters/slideMaster2.xml"/><Relationship Id="rId4" Type="http://schemas.openxmlformats.org/officeDocument/2006/relationships/image" Target="../media/image33.jpeg"/></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2.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2.xml"/></Relationships>
</file>

<file path=ppt/slideLayouts/_rels/slideLayout155.xml.rels><?xml version="1.0" encoding="UTF-8" standalone="yes"?>
<Relationships xmlns="http://schemas.openxmlformats.org/package/2006/relationships"><Relationship Id="rId3" Type="http://schemas.openxmlformats.org/officeDocument/2006/relationships/image" Target="../media/image45.svg"/><Relationship Id="rId2" Type="http://schemas.openxmlformats.org/officeDocument/2006/relationships/image" Target="../media/image44.png"/><Relationship Id="rId1" Type="http://schemas.openxmlformats.org/officeDocument/2006/relationships/slideMaster" Target="../slideMasters/slideMaster2.xml"/></Relationships>
</file>

<file path=ppt/slideLayouts/_rels/slideLayout156.xml.rels><?xml version="1.0" encoding="UTF-8" standalone="yes"?>
<Relationships xmlns="http://schemas.openxmlformats.org/package/2006/relationships"><Relationship Id="rId3" Type="http://schemas.openxmlformats.org/officeDocument/2006/relationships/image" Target="../media/image45.svg"/><Relationship Id="rId2" Type="http://schemas.openxmlformats.org/officeDocument/2006/relationships/image" Target="../media/image44.png"/><Relationship Id="rId1" Type="http://schemas.openxmlformats.org/officeDocument/2006/relationships/slideMaster" Target="../slideMasters/slideMaster2.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Master" Target="../slideMasters/slideMaster2.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Master" Target="../slideMasters/slideMaster2.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Master" Target="../slideMasters/slideMaster2.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8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Master" Target="../slideMasters/slideMaster2.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Master" Target="../slideMasters/slideMaster2.xml"/></Relationships>
</file>

<file path=ppt/slideLayouts/_rels/slideLayout18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2.xml"/></Relationships>
</file>

<file path=ppt/slideLayouts/_rels/slideLayout186.xml.rels><?xml version="1.0" encoding="UTF-8" standalone="yes"?>
<Relationships xmlns="http://schemas.openxmlformats.org/package/2006/relationships"><Relationship Id="rId3" Type="http://schemas.openxmlformats.org/officeDocument/2006/relationships/image" Target="../media/image45.svg"/><Relationship Id="rId2" Type="http://schemas.openxmlformats.org/officeDocument/2006/relationships/image" Target="../media/image44.png"/><Relationship Id="rId1" Type="http://schemas.openxmlformats.org/officeDocument/2006/relationships/slideMaster" Target="../slideMasters/slideMaster2.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Master" Target="../slideMasters/slideMaster2.xml"/></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5.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Master" Target="../slideMasters/slideMaster2.xml"/></Relationships>
</file>

<file path=ppt/slideLayouts/_rels/slideLayout196.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Master" Target="../slideMasters/slideMaster2.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8.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Master" Target="../slideMasters/slideMaster2.xml"/></Relationships>
</file>

<file path=ppt/slideLayouts/_rels/slideLayout199.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2.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Master" Target="../slideMasters/slideMaster2.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6.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Master" Target="../slideMasters/slideMaster2.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1.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55.emf"/><Relationship Id="rId1" Type="http://schemas.openxmlformats.org/officeDocument/2006/relationships/slideMaster" Target="../slideMasters/slideMaster3.xml"/></Relationships>
</file>

<file path=ppt/slideLayouts/_rels/slideLayout222.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55.emf"/><Relationship Id="rId1" Type="http://schemas.openxmlformats.org/officeDocument/2006/relationships/slideMaster" Target="../slideMasters/slideMaster3.xml"/></Relationships>
</file>

<file path=ppt/slideLayouts/_rels/slideLayout223.xml.rels><?xml version="1.0" encoding="UTF-8" standalone="yes"?>
<Relationships xmlns="http://schemas.openxmlformats.org/package/2006/relationships"><Relationship Id="rId2" Type="http://schemas.openxmlformats.org/officeDocument/2006/relationships/image" Target="../media/image55.emf"/><Relationship Id="rId1" Type="http://schemas.openxmlformats.org/officeDocument/2006/relationships/slideMaster" Target="../slideMasters/slideMaster3.xml"/></Relationships>
</file>

<file path=ppt/slideLayouts/_rels/slideLayout224.xml.rels><?xml version="1.0" encoding="UTF-8" standalone="yes"?>
<Relationships xmlns="http://schemas.openxmlformats.org/package/2006/relationships"><Relationship Id="rId2" Type="http://schemas.openxmlformats.org/officeDocument/2006/relationships/image" Target="../media/image55.emf"/><Relationship Id="rId1" Type="http://schemas.openxmlformats.org/officeDocument/2006/relationships/slideMaster" Target="../slideMasters/slideMaster3.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1.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Master" Target="../slideMasters/slideMaster3.xml"/></Relationships>
</file>

<file path=ppt/slideLayouts/_rels/slideLayout232.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Master" Target="../slideMasters/slideMaster3.xml"/></Relationships>
</file>

<file path=ppt/slideLayouts/_rels/slideLayout233.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Master" Target="../slideMasters/slideMaster3.xml"/></Relationships>
</file>

<file path=ppt/slideLayouts/_rels/slideLayout234.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Master" Target="../slideMasters/slideMaster3.xml"/></Relationships>
</file>

<file path=ppt/slideLayouts/_rels/slideLayout235.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Master" Target="../slideMasters/slideMaster3.xml"/></Relationships>
</file>

<file path=ppt/slideLayouts/_rels/slideLayout236.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Master" Target="../slideMasters/slideMaster3.xml"/></Relationships>
</file>

<file path=ppt/slideLayouts/_rels/slideLayout237.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Master" Target="../slideMasters/slideMaster3.xml"/></Relationships>
</file>

<file path=ppt/slideLayouts/_rels/slideLayout238.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Master" Target="../slideMasters/slideMaster3.xml"/></Relationships>
</file>

<file path=ppt/slideLayouts/_rels/slideLayout239.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Master" Target="../slideMasters/slideMaster3.xml"/></Relationships>
</file>

<file path=ppt/slideLayouts/_rels/slideLayout241.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Master" Target="../slideMasters/slideMaster3.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1.xml.rels><?xml version="1.0" encoding="UTF-8" standalone="yes"?>
<Relationships xmlns="http://schemas.openxmlformats.org/package/2006/relationships"><Relationship Id="rId2" Type="http://schemas.openxmlformats.org/officeDocument/2006/relationships/image" Target="../media/image55.emf"/><Relationship Id="rId1" Type="http://schemas.openxmlformats.org/officeDocument/2006/relationships/slideMaster" Target="../slideMasters/slideMaster3.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6.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55.emf"/><Relationship Id="rId1" Type="http://schemas.openxmlformats.org/officeDocument/2006/relationships/slideMaster" Target="../slideMasters/slideMaster4.xml"/></Relationships>
</file>

<file path=ppt/slideLayouts/_rels/slideLayout257.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55.emf"/><Relationship Id="rId1" Type="http://schemas.openxmlformats.org/officeDocument/2006/relationships/slideMaster" Target="../slideMasters/slideMaster4.xml"/></Relationships>
</file>

<file path=ppt/slideLayouts/_rels/slideLayout258.xml.rels><?xml version="1.0" encoding="UTF-8" standalone="yes"?>
<Relationships xmlns="http://schemas.openxmlformats.org/package/2006/relationships"><Relationship Id="rId2" Type="http://schemas.openxmlformats.org/officeDocument/2006/relationships/image" Target="../media/image55.emf"/><Relationship Id="rId1" Type="http://schemas.openxmlformats.org/officeDocument/2006/relationships/slideMaster" Target="../slideMasters/slideMaster4.xml"/></Relationships>
</file>

<file path=ppt/slideLayouts/_rels/slideLayout259.xml.rels><?xml version="1.0" encoding="UTF-8" standalone="yes"?>
<Relationships xmlns="http://schemas.openxmlformats.org/package/2006/relationships"><Relationship Id="rId2" Type="http://schemas.openxmlformats.org/officeDocument/2006/relationships/image" Target="../media/image55.emf"/><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6.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Master" Target="../slideMasters/slideMaster4.xml"/></Relationships>
</file>

<file path=ppt/slideLayouts/_rels/slideLayout267.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Master" Target="../slideMasters/slideMaster4.xml"/></Relationships>
</file>

<file path=ppt/slideLayouts/_rels/slideLayout268.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Master" Target="../slideMasters/slideMaster4.xml"/></Relationships>
</file>

<file path=ppt/slideLayouts/_rels/slideLayout269.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270.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Master" Target="../slideMasters/slideMaster4.xml"/></Relationships>
</file>

<file path=ppt/slideLayouts/_rels/slideLayout271.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Master" Target="../slideMasters/slideMaster4.xml"/></Relationships>
</file>

<file path=ppt/slideLayouts/_rels/slideLayout272.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Master" Target="../slideMasters/slideMaster4.xml"/></Relationships>
</file>

<file path=ppt/slideLayouts/_rels/slideLayout273.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Master" Target="../slideMasters/slideMaster4.xml"/></Relationships>
</file>

<file path=ppt/slideLayouts/_rels/slideLayout274.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Master" Target="../slideMasters/slideMaster4.xml"/></Relationships>
</file>

<file path=ppt/slideLayouts/_rels/slideLayout275.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Master" Target="../slideMasters/slideMaster4.xml"/></Relationships>
</file>

<file path=ppt/slideLayouts/_rels/slideLayout276.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Master" Target="../slideMasters/slideMaster4.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6.xml.rels><?xml version="1.0" encoding="UTF-8" standalone="yes"?>
<Relationships xmlns="http://schemas.openxmlformats.org/package/2006/relationships"><Relationship Id="rId2" Type="http://schemas.openxmlformats.org/officeDocument/2006/relationships/image" Target="../media/image55.emf"/><Relationship Id="rId1" Type="http://schemas.openxmlformats.org/officeDocument/2006/relationships/slideMaster" Target="../slideMasters/slideMaster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2.xml.rels><?xml version="1.0" encoding="UTF-8" standalone="yes"?>
<Relationships xmlns="http://schemas.openxmlformats.org/package/2006/relationships"><Relationship Id="rId2" Type="http://schemas.openxmlformats.org/officeDocument/2006/relationships/image" Target="../media/image55.emf"/><Relationship Id="rId1" Type="http://schemas.openxmlformats.org/officeDocument/2006/relationships/slideMaster" Target="../slideMasters/slideMaster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20.jpeg"/><Relationship Id="rId1" Type="http://schemas.openxmlformats.org/officeDocument/2006/relationships/slideMaster" Target="../slideMasters/slideMaster2.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21.jpeg"/><Relationship Id="rId1" Type="http://schemas.openxmlformats.org/officeDocument/2006/relationships/slideMaster" Target="../slideMasters/slideMaster2.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8.xml.rels><?xml version="1.0" encoding="UTF-8" standalone="yes"?>
<Relationships xmlns="http://schemas.openxmlformats.org/package/2006/relationships"><Relationship Id="rId8" Type="http://schemas.openxmlformats.org/officeDocument/2006/relationships/image" Target="../media/image67.png"/><Relationship Id="rId13" Type="http://schemas.openxmlformats.org/officeDocument/2006/relationships/image" Target="../media/image72.png"/><Relationship Id="rId3" Type="http://schemas.openxmlformats.org/officeDocument/2006/relationships/image" Target="../media/image62.png"/><Relationship Id="rId7" Type="http://schemas.openxmlformats.org/officeDocument/2006/relationships/image" Target="../media/image66.png"/><Relationship Id="rId12" Type="http://schemas.openxmlformats.org/officeDocument/2006/relationships/image" Target="../media/image71.png"/><Relationship Id="rId2" Type="http://schemas.openxmlformats.org/officeDocument/2006/relationships/image" Target="../media/image61.png"/><Relationship Id="rId16" Type="http://schemas.openxmlformats.org/officeDocument/2006/relationships/image" Target="../media/image75.png"/><Relationship Id="rId1" Type="http://schemas.openxmlformats.org/officeDocument/2006/relationships/slideMaster" Target="../slideMasters/slideMaster5.xml"/><Relationship Id="rId6" Type="http://schemas.openxmlformats.org/officeDocument/2006/relationships/image" Target="../media/image65.png"/><Relationship Id="rId11" Type="http://schemas.openxmlformats.org/officeDocument/2006/relationships/image" Target="../media/image70.png"/><Relationship Id="rId5" Type="http://schemas.openxmlformats.org/officeDocument/2006/relationships/image" Target="../media/image64.png"/><Relationship Id="rId15" Type="http://schemas.openxmlformats.org/officeDocument/2006/relationships/image" Target="../media/image74.png"/><Relationship Id="rId10" Type="http://schemas.openxmlformats.org/officeDocument/2006/relationships/image" Target="../media/image69.png"/><Relationship Id="rId4" Type="http://schemas.openxmlformats.org/officeDocument/2006/relationships/image" Target="../media/image63.png"/><Relationship Id="rId9" Type="http://schemas.openxmlformats.org/officeDocument/2006/relationships/image" Target="../media/image68.png"/><Relationship Id="rId14" Type="http://schemas.openxmlformats.org/officeDocument/2006/relationships/image" Target="../media/image73.png"/></Relationships>
</file>

<file path=ppt/slideLayouts/_rels/slideLayout329.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image" Target="../media/image76.png"/><Relationship Id="rId1" Type="http://schemas.openxmlformats.org/officeDocument/2006/relationships/slideMaster" Target="../slideMasters/slideMaster5.xml"/><Relationship Id="rId4" Type="http://schemas.openxmlformats.org/officeDocument/2006/relationships/image" Target="../media/image78.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22.jpeg"/><Relationship Id="rId1" Type="http://schemas.openxmlformats.org/officeDocument/2006/relationships/slideMaster" Target="../slideMasters/slideMaster2.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1.xml.rels><?xml version="1.0" encoding="UTF-8" standalone="yes"?>
<Relationships xmlns="http://schemas.openxmlformats.org/package/2006/relationships"><Relationship Id="rId2" Type="http://schemas.openxmlformats.org/officeDocument/2006/relationships/image" Target="../media/image55.emf"/><Relationship Id="rId1" Type="http://schemas.openxmlformats.org/officeDocument/2006/relationships/slideMaster" Target="../slideMasters/slideMaster5.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8.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Master" Target="../slideMasters/slideMaster6.xml"/></Relationships>
</file>

<file path=ppt/slideLayouts/_rels/slideLayout33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Master" Target="../slideMasters/slideMaster6.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0.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Master" Target="../slideMasters/slideMaster6.xml"/></Relationships>
</file>

<file path=ppt/slideLayouts/_rels/slideLayout341.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Master" Target="../slideMasters/slideMaster6.xml"/></Relationships>
</file>

<file path=ppt/slideLayouts/_rels/slideLayout34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Master" Target="../slideMasters/slideMaster6.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72.xml.rels><?xml version="1.0" encoding="UTF-8" standalone="yes"?>
<Relationships xmlns="http://schemas.openxmlformats.org/package/2006/relationships"><Relationship Id="rId3" Type="http://schemas.openxmlformats.org/officeDocument/2006/relationships/image" Target="../media/image84.emf"/><Relationship Id="rId2" Type="http://schemas.openxmlformats.org/officeDocument/2006/relationships/image" Target="../media/image83.png"/><Relationship Id="rId1" Type="http://schemas.openxmlformats.org/officeDocument/2006/relationships/slideMaster" Target="../slideMasters/slideMaster7.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7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37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8.xml"/></Relationships>
</file>

<file path=ppt/slideLayouts/_rels/slideLayout37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8.xml"/></Relationships>
</file>

<file path=ppt/slideLayouts/_rels/slideLayout378.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5.png"/><Relationship Id="rId1" Type="http://schemas.openxmlformats.org/officeDocument/2006/relationships/slideMaster" Target="../slideMasters/slideMaster8.xml"/></Relationships>
</file>

<file path=ppt/slideLayouts/_rels/slideLayout379.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6.png"/><Relationship Id="rId1" Type="http://schemas.openxmlformats.org/officeDocument/2006/relationships/slideMaster" Target="../slideMasters/slideMaster8.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0.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7.png"/><Relationship Id="rId1" Type="http://schemas.openxmlformats.org/officeDocument/2006/relationships/slideMaster" Target="../slideMasters/slideMaster8.xml"/></Relationships>
</file>

<file path=ppt/slideLayouts/_rels/slideLayout38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8.png"/><Relationship Id="rId1" Type="http://schemas.openxmlformats.org/officeDocument/2006/relationships/slideMaster" Target="../slideMasters/slideMaster8.xml"/></Relationships>
</file>

<file path=ppt/slideLayouts/_rels/slideLayout38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9.png"/><Relationship Id="rId1" Type="http://schemas.openxmlformats.org/officeDocument/2006/relationships/slideMaster" Target="../slideMasters/slideMaster8.xml"/></Relationships>
</file>

<file path=ppt/slideLayouts/_rels/slideLayout38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20.jpeg"/><Relationship Id="rId1" Type="http://schemas.openxmlformats.org/officeDocument/2006/relationships/slideMaster" Target="../slideMasters/slideMaster8.xml"/></Relationships>
</file>

<file path=ppt/slideLayouts/_rels/slideLayout38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21.jpeg"/><Relationship Id="rId1" Type="http://schemas.openxmlformats.org/officeDocument/2006/relationships/slideMaster" Target="../slideMasters/slideMaster8.xml"/></Relationships>
</file>

<file path=ppt/slideLayouts/_rels/slideLayout38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22.jpeg"/><Relationship Id="rId1" Type="http://schemas.openxmlformats.org/officeDocument/2006/relationships/slideMaster" Target="../slideMasters/slideMaster8.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Master" Target="../slideMasters/slideMaster2.xml"/><Relationship Id="rId4" Type="http://schemas.openxmlformats.org/officeDocument/2006/relationships/image" Target="../media/image25.jpeg"/></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91.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image" Target="../media/image85.jpeg"/><Relationship Id="rId1" Type="http://schemas.openxmlformats.org/officeDocument/2006/relationships/slideMaster" Target="../slideMasters/slideMaster8.xml"/><Relationship Id="rId4" Type="http://schemas.openxmlformats.org/officeDocument/2006/relationships/image" Target="../media/image25.jpeg"/></Relationships>
</file>

<file path=ppt/slideLayouts/_rels/slideLayout392.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Master" Target="../slideMasters/slideMaster8.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9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396.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39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39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39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Master" Target="../slideMasters/slideMaster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Layouts/_rels/slideLayout40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40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20.jpeg"/><Relationship Id="rId1" Type="http://schemas.openxmlformats.org/officeDocument/2006/relationships/slideMaster" Target="../slideMasters/slideMaster8.xml"/></Relationships>
</file>

<file path=ppt/slideLayouts/_rels/slideLayout40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403.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09.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image" Target="../media/image87.jpeg"/><Relationship Id="rId1" Type="http://schemas.openxmlformats.org/officeDocument/2006/relationships/slideMaster" Target="../slideMasters/slideMaster8.xml"/><Relationship Id="rId4" Type="http://schemas.openxmlformats.org/officeDocument/2006/relationships/image" Target="../media/image25.jpe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0.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Master" Target="../slideMasters/slideMaster8.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14.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8.xml"/></Relationships>
</file>

<file path=ppt/slideLayouts/_rels/slideLayout415.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8.xml"/></Relationships>
</file>

<file path=ppt/slideLayouts/_rels/slideLayout416.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89.jpeg"/><Relationship Id="rId1" Type="http://schemas.openxmlformats.org/officeDocument/2006/relationships/slideMaster" Target="../slideMasters/slideMaster8.xml"/><Relationship Id="rId4" Type="http://schemas.openxmlformats.org/officeDocument/2006/relationships/image" Target="../media/image33.jpeg"/></Relationships>
</file>

<file path=ppt/slideLayouts/_rels/slideLayout4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8.xml"/></Relationships>
</file>

<file path=ppt/slideLayouts/_rels/slideLayout4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8.xml"/></Relationships>
</file>

<file path=ppt/slideLayouts/_rels/slideLayout4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22.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8.xml"/></Relationships>
</file>

<file path=ppt/slideLayouts/_rels/slideLayout423.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90.jpeg"/><Relationship Id="rId1" Type="http://schemas.openxmlformats.org/officeDocument/2006/relationships/slideMaster" Target="../slideMasters/slideMaster8.xml"/><Relationship Id="rId4" Type="http://schemas.openxmlformats.org/officeDocument/2006/relationships/image" Target="../media/image33.jpeg"/></Relationships>
</file>

<file path=ppt/slideLayouts/_rels/slideLayout4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8.xml"/></Relationships>
</file>

<file path=ppt/slideLayouts/_rels/slideLayout4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8.xml"/></Relationships>
</file>

<file path=ppt/slideLayouts/_rels/slideLayout42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8.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2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8.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43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8.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3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8.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4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8.xml"/></Relationships>
</file>

<file path=ppt/slideLayouts/_rels/slideLayout44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8.xml"/></Relationships>
</file>

<file path=ppt/slideLayouts/_rels/slideLayout446.xml.rels><?xml version="1.0" encoding="UTF-8" standalone="yes"?>
<Relationships xmlns="http://schemas.openxmlformats.org/package/2006/relationships"><Relationship Id="rId3" Type="http://schemas.openxmlformats.org/officeDocument/2006/relationships/image" Target="../media/image45.svg"/><Relationship Id="rId2" Type="http://schemas.openxmlformats.org/officeDocument/2006/relationships/image" Target="../media/image44.png"/><Relationship Id="rId1" Type="http://schemas.openxmlformats.org/officeDocument/2006/relationships/slideMaster" Target="../slideMasters/slideMaster8.xml"/></Relationships>
</file>

<file path=ppt/slideLayouts/_rels/slideLayout447.xml.rels><?xml version="1.0" encoding="UTF-8" standalone="yes"?>
<Relationships xmlns="http://schemas.openxmlformats.org/package/2006/relationships"><Relationship Id="rId3" Type="http://schemas.openxmlformats.org/officeDocument/2006/relationships/image" Target="../media/image45.svg"/><Relationship Id="rId2" Type="http://schemas.openxmlformats.org/officeDocument/2006/relationships/image" Target="../media/image44.png"/><Relationship Id="rId1" Type="http://schemas.openxmlformats.org/officeDocument/2006/relationships/slideMaster" Target="../slideMasters/slideMaster8.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45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Master" Target="../slideMasters/slideMaster8.xml"/></Relationships>
</file>

<file path=ppt/slideLayouts/_rels/slideLayout45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Master" Target="../slideMasters/slideMaster8.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64.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Master" Target="../slideMasters/slideMaster8.xml"/></Relationships>
</file>

<file path=ppt/slideLayouts/_rels/slideLayout465.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Master" Target="../slideMasters/slideMaster8.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6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8.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47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Master" Target="../slideMasters/slideMaster8.xml"/></Relationships>
</file>

<file path=ppt/slideLayouts/_rels/slideLayout47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8.xml"/></Relationships>
</file>

<file path=ppt/slideLayouts/_rels/slideLayout472.xml.rels><?xml version="1.0" encoding="UTF-8" standalone="yes"?>
<Relationships xmlns="http://schemas.openxmlformats.org/package/2006/relationships"><Relationship Id="rId3" Type="http://schemas.openxmlformats.org/officeDocument/2006/relationships/image" Target="../media/image45.svg"/><Relationship Id="rId2" Type="http://schemas.openxmlformats.org/officeDocument/2006/relationships/image" Target="../media/image44.png"/><Relationship Id="rId1" Type="http://schemas.openxmlformats.org/officeDocument/2006/relationships/slideMaster" Target="../slideMasters/slideMaster8.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7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Master" Target="../slideMasters/slideMaster8.xml"/></Relationships>
</file>

<file path=ppt/slideLayouts/_rels/slideLayout47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Master" Target="../slideMasters/slideMaster8.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480.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Master" Target="../slideMasters/slideMaster8.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82.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Master" Target="../slideMasters/slideMaster8.xml"/></Relationships>
</file>

<file path=ppt/slideLayouts/_rels/slideLayout483.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Master" Target="../slideMasters/slideMaster8.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20.jpeg"/><Relationship Id="rId1" Type="http://schemas.openxmlformats.org/officeDocument/2006/relationships/slideMaster" Target="../slideMasters/slideMaster2.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93.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Master" Target="../slideMasters/slideMaster8.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96.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image" Target="../media/image55.emf"/><Relationship Id="rId1" Type="http://schemas.openxmlformats.org/officeDocument/2006/relationships/slideMaster" Target="../slideMasters/slideMaster9.xml"/></Relationships>
</file>

<file path=ppt/slideLayouts/_rels/slideLayout497.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image" Target="../media/image55.emf"/><Relationship Id="rId1" Type="http://schemas.openxmlformats.org/officeDocument/2006/relationships/slideMaster" Target="../slideMasters/slideMaster9.xml"/></Relationships>
</file>

<file path=ppt/slideLayouts/_rels/slideLayout498.xml.rels><?xml version="1.0" encoding="UTF-8" standalone="yes"?>
<Relationships xmlns="http://schemas.openxmlformats.org/package/2006/relationships"><Relationship Id="rId2" Type="http://schemas.openxmlformats.org/officeDocument/2006/relationships/image" Target="../media/image55.emf"/><Relationship Id="rId1" Type="http://schemas.openxmlformats.org/officeDocument/2006/relationships/slideMaster" Target="../slideMasters/slideMaster9.xml"/></Relationships>
</file>

<file path=ppt/slideLayouts/_rels/slideLayout499.xml.rels><?xml version="1.0" encoding="UTF-8" standalone="yes"?>
<Relationships xmlns="http://schemas.openxmlformats.org/package/2006/relationships"><Relationship Id="rId2" Type="http://schemas.openxmlformats.org/officeDocument/2006/relationships/image" Target="../media/image55.emf"/><Relationship Id="rId1" Type="http://schemas.openxmlformats.org/officeDocument/2006/relationships/slideMaster" Target="../slideMasters/slideMaster9.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06.xml.rels><?xml version="1.0" encoding="UTF-8" standalone="yes"?>
<Relationships xmlns="http://schemas.openxmlformats.org/package/2006/relationships"><Relationship Id="rId2" Type="http://schemas.openxmlformats.org/officeDocument/2006/relationships/image" Target="../media/image92.jpeg"/><Relationship Id="rId1" Type="http://schemas.openxmlformats.org/officeDocument/2006/relationships/slideMaster" Target="../slideMasters/slideMaster9.xml"/></Relationships>
</file>

<file path=ppt/slideLayouts/_rels/slideLayout507.xml.rels><?xml version="1.0" encoding="UTF-8" standalone="yes"?>
<Relationships xmlns="http://schemas.openxmlformats.org/package/2006/relationships"><Relationship Id="rId2" Type="http://schemas.openxmlformats.org/officeDocument/2006/relationships/image" Target="../media/image92.jpeg"/><Relationship Id="rId1" Type="http://schemas.openxmlformats.org/officeDocument/2006/relationships/slideMaster" Target="../slideMasters/slideMaster9.xml"/></Relationships>
</file>

<file path=ppt/slideLayouts/_rels/slideLayout508.xml.rels><?xml version="1.0" encoding="UTF-8" standalone="yes"?>
<Relationships xmlns="http://schemas.openxmlformats.org/package/2006/relationships"><Relationship Id="rId2" Type="http://schemas.openxmlformats.org/officeDocument/2006/relationships/image" Target="../media/image92.jpeg"/><Relationship Id="rId1" Type="http://schemas.openxmlformats.org/officeDocument/2006/relationships/slideMaster" Target="../slideMasters/slideMaster9.xml"/></Relationships>
</file>

<file path=ppt/slideLayouts/_rels/slideLayout509.xml.rels><?xml version="1.0" encoding="UTF-8" standalone="yes"?>
<Relationships xmlns="http://schemas.openxmlformats.org/package/2006/relationships"><Relationship Id="rId2" Type="http://schemas.openxmlformats.org/officeDocument/2006/relationships/image" Target="../media/image93.jpeg"/><Relationship Id="rId1" Type="http://schemas.openxmlformats.org/officeDocument/2006/relationships/slideMaster" Target="../slideMasters/slideMaster9.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510.xml.rels><?xml version="1.0" encoding="UTF-8" standalone="yes"?>
<Relationships xmlns="http://schemas.openxmlformats.org/package/2006/relationships"><Relationship Id="rId2" Type="http://schemas.openxmlformats.org/officeDocument/2006/relationships/image" Target="../media/image93.jpeg"/><Relationship Id="rId1" Type="http://schemas.openxmlformats.org/officeDocument/2006/relationships/slideMaster" Target="../slideMasters/slideMaster9.xml"/></Relationships>
</file>

<file path=ppt/slideLayouts/_rels/slideLayout511.xml.rels><?xml version="1.0" encoding="UTF-8" standalone="yes"?>
<Relationships xmlns="http://schemas.openxmlformats.org/package/2006/relationships"><Relationship Id="rId2" Type="http://schemas.openxmlformats.org/officeDocument/2006/relationships/image" Target="../media/image94.jpeg"/><Relationship Id="rId1" Type="http://schemas.openxmlformats.org/officeDocument/2006/relationships/slideMaster" Target="../slideMasters/slideMaster9.xml"/></Relationships>
</file>

<file path=ppt/slideLayouts/_rels/slideLayout512.xml.rels><?xml version="1.0" encoding="UTF-8" standalone="yes"?>
<Relationships xmlns="http://schemas.openxmlformats.org/package/2006/relationships"><Relationship Id="rId2" Type="http://schemas.openxmlformats.org/officeDocument/2006/relationships/image" Target="../media/image92.jpeg"/><Relationship Id="rId1" Type="http://schemas.openxmlformats.org/officeDocument/2006/relationships/slideMaster" Target="../slideMasters/slideMaster9.xml"/></Relationships>
</file>

<file path=ppt/slideLayouts/_rels/slideLayout513.xml.rels><?xml version="1.0" encoding="UTF-8" standalone="yes"?>
<Relationships xmlns="http://schemas.openxmlformats.org/package/2006/relationships"><Relationship Id="rId2" Type="http://schemas.openxmlformats.org/officeDocument/2006/relationships/image" Target="../media/image92.jpeg"/><Relationship Id="rId1" Type="http://schemas.openxmlformats.org/officeDocument/2006/relationships/slideMaster" Target="../slideMasters/slideMaster9.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21.xml.rels><?xml version="1.0" encoding="UTF-8" standalone="yes"?>
<Relationships xmlns="http://schemas.openxmlformats.org/package/2006/relationships"><Relationship Id="rId2" Type="http://schemas.openxmlformats.org/officeDocument/2006/relationships/image" Target="../media/image55.emf"/><Relationship Id="rId1" Type="http://schemas.openxmlformats.org/officeDocument/2006/relationships/slideMaster" Target="../slideMasters/slideMaster9.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24.xml.rels><?xml version="1.0" encoding="UTF-8" standalone="yes"?>
<Relationships xmlns="http://schemas.openxmlformats.org/package/2006/relationships"><Relationship Id="rId3" Type="http://schemas.openxmlformats.org/officeDocument/2006/relationships/image" Target="../media/image96.svg"/><Relationship Id="rId2" Type="http://schemas.openxmlformats.org/officeDocument/2006/relationships/image" Target="../media/image95.png"/><Relationship Id="rId1" Type="http://schemas.openxmlformats.org/officeDocument/2006/relationships/slideMaster" Target="../slideMasters/slideMaster9.xml"/><Relationship Id="rId4" Type="http://schemas.openxmlformats.org/officeDocument/2006/relationships/image" Target="../media/image55.emf"/></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42.xml.rels><?xml version="1.0" encoding="UTF-8" standalone="yes"?>
<Relationships xmlns="http://schemas.openxmlformats.org/package/2006/relationships"><Relationship Id="rId2" Type="http://schemas.openxmlformats.org/officeDocument/2006/relationships/image" Target="../media/image55.emf"/><Relationship Id="rId1" Type="http://schemas.openxmlformats.org/officeDocument/2006/relationships/slideMaster" Target="../slideMasters/slideMaster11.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66.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Master" Target="../slideMasters/slideMaster11.xml"/></Relationships>
</file>

<file path=ppt/slideLayouts/_rels/slideLayout567.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Master" Target="../slideMasters/slideMaster1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69.xml.rels><?xml version="1.0" encoding="UTF-8" standalone="yes"?>
<Relationships xmlns="http://schemas.openxmlformats.org/package/2006/relationships"><Relationship Id="rId2" Type="http://schemas.openxmlformats.org/officeDocument/2006/relationships/image" Target="../media/image55.emf"/><Relationship Id="rId1" Type="http://schemas.openxmlformats.org/officeDocument/2006/relationships/slideMaster" Target="../slideMasters/slideMaster11.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Master" Target="../slideMasters/slideMaster2.xml"/><Relationship Id="rId4" Type="http://schemas.openxmlformats.org/officeDocument/2006/relationships/image" Target="../media/image25.jpeg"/></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72.xml.rels><?xml version="1.0" encoding="UTF-8" standalone="yes"?>
<Relationships xmlns="http://schemas.openxmlformats.org/package/2006/relationships"><Relationship Id="rId2" Type="http://schemas.openxmlformats.org/officeDocument/2006/relationships/image" Target="../media/image55.emf"/><Relationship Id="rId1" Type="http://schemas.openxmlformats.org/officeDocument/2006/relationships/slideMaster" Target="../slideMasters/slideMaster12.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Master" Target="../slideMasters/slideMaster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96.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Master" Target="../slideMasters/slideMaster12.xml"/></Relationships>
</file>

<file path=ppt/slideLayouts/_rels/slideLayout597.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Master" Target="../slideMasters/slideMaster12.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99.xml.rels><?xml version="1.0" encoding="UTF-8" standalone="yes"?>
<Relationships xmlns="http://schemas.openxmlformats.org/package/2006/relationships"><Relationship Id="rId2" Type="http://schemas.openxmlformats.org/officeDocument/2006/relationships/image" Target="../media/image55.emf"/><Relationship Id="rId1" Type="http://schemas.openxmlformats.org/officeDocument/2006/relationships/slideMaster" Target="../slideMasters/slideMaster1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602.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image" Target="../media/image55.emf"/><Relationship Id="rId1" Type="http://schemas.openxmlformats.org/officeDocument/2006/relationships/slideMaster" Target="../slideMasters/slideMaster13.xml"/></Relationships>
</file>

<file path=ppt/slideLayouts/_rels/slideLayout603.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image" Target="../media/image55.emf"/><Relationship Id="rId1" Type="http://schemas.openxmlformats.org/officeDocument/2006/relationships/slideMaster" Target="../slideMasters/slideMaster13.xml"/></Relationships>
</file>

<file path=ppt/slideLayouts/_rels/slideLayout604.xml.rels><?xml version="1.0" encoding="UTF-8" standalone="yes"?>
<Relationships xmlns="http://schemas.openxmlformats.org/package/2006/relationships"><Relationship Id="rId2" Type="http://schemas.openxmlformats.org/officeDocument/2006/relationships/image" Target="../media/image55.emf"/><Relationship Id="rId1" Type="http://schemas.openxmlformats.org/officeDocument/2006/relationships/slideMaster" Target="../slideMasters/slideMaster13.xml"/></Relationships>
</file>

<file path=ppt/slideLayouts/_rels/slideLayout605.xml.rels><?xml version="1.0" encoding="UTF-8" standalone="yes"?>
<Relationships xmlns="http://schemas.openxmlformats.org/package/2006/relationships"><Relationship Id="rId2" Type="http://schemas.openxmlformats.org/officeDocument/2006/relationships/image" Target="../media/image55.emf"/><Relationship Id="rId1" Type="http://schemas.openxmlformats.org/officeDocument/2006/relationships/slideMaster" Target="../slideMasters/slideMaster13.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618.xml.rels><?xml version="1.0" encoding="UTF-8" standalone="yes"?>
<Relationships xmlns="http://schemas.openxmlformats.org/package/2006/relationships"><Relationship Id="rId2" Type="http://schemas.openxmlformats.org/officeDocument/2006/relationships/image" Target="../media/image100.jpeg"/><Relationship Id="rId1" Type="http://schemas.openxmlformats.org/officeDocument/2006/relationships/slideMaster" Target="../slideMasters/slideMaster13.xml"/></Relationships>
</file>

<file path=ppt/slideLayouts/_rels/slideLayout619.xml.rels><?xml version="1.0" encoding="UTF-8" standalone="yes"?>
<Relationships xmlns="http://schemas.openxmlformats.org/package/2006/relationships"><Relationship Id="rId2" Type="http://schemas.openxmlformats.org/officeDocument/2006/relationships/image" Target="../media/image100.jpeg"/><Relationship Id="rId1" Type="http://schemas.openxmlformats.org/officeDocument/2006/relationships/slideMaster" Target="../slideMasters/slideMaster13.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2.xml"/></Relationships>
</file>

<file path=ppt/slideLayouts/_rels/slideLayout620.xml.rels><?xml version="1.0" encoding="UTF-8" standalone="yes"?>
<Relationships xmlns="http://schemas.openxmlformats.org/package/2006/relationships"><Relationship Id="rId2" Type="http://schemas.openxmlformats.org/officeDocument/2006/relationships/image" Target="../media/image100.jpeg"/><Relationship Id="rId1" Type="http://schemas.openxmlformats.org/officeDocument/2006/relationships/slideMaster" Target="../slideMasters/slideMaster13.xml"/></Relationships>
</file>

<file path=ppt/slideLayouts/_rels/slideLayout621.xml.rels><?xml version="1.0" encoding="UTF-8" standalone="yes"?>
<Relationships xmlns="http://schemas.openxmlformats.org/package/2006/relationships"><Relationship Id="rId2" Type="http://schemas.openxmlformats.org/officeDocument/2006/relationships/image" Target="../media/image101.jpeg"/><Relationship Id="rId1" Type="http://schemas.openxmlformats.org/officeDocument/2006/relationships/slideMaster" Target="../slideMasters/slideMaster13.xml"/></Relationships>
</file>

<file path=ppt/slideLayouts/_rels/slideLayout622.xml.rels><?xml version="1.0" encoding="UTF-8" standalone="yes"?>
<Relationships xmlns="http://schemas.openxmlformats.org/package/2006/relationships"><Relationship Id="rId2" Type="http://schemas.openxmlformats.org/officeDocument/2006/relationships/image" Target="../media/image101.jpeg"/><Relationship Id="rId1" Type="http://schemas.openxmlformats.org/officeDocument/2006/relationships/slideMaster" Target="../slideMasters/slideMaster13.xml"/></Relationships>
</file>

<file path=ppt/slideLayouts/_rels/slideLayout623.xml.rels><?xml version="1.0" encoding="UTF-8" standalone="yes"?>
<Relationships xmlns="http://schemas.openxmlformats.org/package/2006/relationships"><Relationship Id="rId2" Type="http://schemas.openxmlformats.org/officeDocument/2006/relationships/image" Target="../media/image101.jpeg"/><Relationship Id="rId1" Type="http://schemas.openxmlformats.org/officeDocument/2006/relationships/slideMaster" Target="../slideMasters/slideMaster13.xml"/></Relationships>
</file>

<file path=ppt/slideLayouts/_rels/slideLayout624.xml.rels><?xml version="1.0" encoding="UTF-8" standalone="yes"?>
<Relationships xmlns="http://schemas.openxmlformats.org/package/2006/relationships"><Relationship Id="rId2" Type="http://schemas.openxmlformats.org/officeDocument/2006/relationships/image" Target="../media/image102.jpeg"/><Relationship Id="rId1" Type="http://schemas.openxmlformats.org/officeDocument/2006/relationships/slideMaster" Target="../slideMasters/slideMaster13.xml"/></Relationships>
</file>

<file path=ppt/slideLayouts/_rels/slideLayout625.xml.rels><?xml version="1.0" encoding="UTF-8" standalone="yes"?>
<Relationships xmlns="http://schemas.openxmlformats.org/package/2006/relationships"><Relationship Id="rId2" Type="http://schemas.openxmlformats.org/officeDocument/2006/relationships/image" Target="../media/image102.jpeg"/><Relationship Id="rId1" Type="http://schemas.openxmlformats.org/officeDocument/2006/relationships/slideMaster" Target="../slideMasters/slideMaster13.xml"/></Relationships>
</file>

<file path=ppt/slideLayouts/_rels/slideLayout626.xml.rels><?xml version="1.0" encoding="UTF-8" standalone="yes"?>
<Relationships xmlns="http://schemas.openxmlformats.org/package/2006/relationships"><Relationship Id="rId3" Type="http://schemas.openxmlformats.org/officeDocument/2006/relationships/image" Target="../media/image104.jpeg"/><Relationship Id="rId2" Type="http://schemas.openxmlformats.org/officeDocument/2006/relationships/image" Target="../media/image103.jpeg"/><Relationship Id="rId1" Type="http://schemas.openxmlformats.org/officeDocument/2006/relationships/slideMaster" Target="../slideMasters/slideMaster13.xml"/></Relationships>
</file>

<file path=ppt/slideLayouts/_rels/slideLayout627.xml.rels><?xml version="1.0" encoding="UTF-8" standalone="yes"?>
<Relationships xmlns="http://schemas.openxmlformats.org/package/2006/relationships"><Relationship Id="rId3" Type="http://schemas.openxmlformats.org/officeDocument/2006/relationships/image" Target="../media/image105.jpeg"/><Relationship Id="rId2" Type="http://schemas.openxmlformats.org/officeDocument/2006/relationships/image" Target="../media/image100.jpeg"/><Relationship Id="rId1" Type="http://schemas.openxmlformats.org/officeDocument/2006/relationships/slideMaster" Target="../slideMasters/slideMaster13.xml"/><Relationship Id="rId4" Type="http://schemas.openxmlformats.org/officeDocument/2006/relationships/image" Target="../media/image106.jpeg"/></Relationships>
</file>

<file path=ppt/slideLayouts/_rels/slideLayout628.xml.rels><?xml version="1.0" encoding="UTF-8" standalone="yes"?>
<Relationships xmlns="http://schemas.openxmlformats.org/package/2006/relationships"><Relationship Id="rId3" Type="http://schemas.openxmlformats.org/officeDocument/2006/relationships/image" Target="../media/image105.jpeg"/><Relationship Id="rId2" Type="http://schemas.openxmlformats.org/officeDocument/2006/relationships/image" Target="../media/image100.jpeg"/><Relationship Id="rId1" Type="http://schemas.openxmlformats.org/officeDocument/2006/relationships/slideMaster" Target="../slideMasters/slideMaster13.xml"/><Relationship Id="rId5" Type="http://schemas.openxmlformats.org/officeDocument/2006/relationships/image" Target="../media/image107.jpeg"/><Relationship Id="rId4" Type="http://schemas.openxmlformats.org/officeDocument/2006/relationships/image" Target="../media/image106.jpeg"/></Relationships>
</file>

<file path=ppt/slideLayouts/_rels/slideLayout629.xml.rels><?xml version="1.0" encoding="UTF-8" standalone="yes"?>
<Relationships xmlns="http://schemas.openxmlformats.org/package/2006/relationships"><Relationship Id="rId3" Type="http://schemas.openxmlformats.org/officeDocument/2006/relationships/image" Target="../media/image109.jpeg"/><Relationship Id="rId2" Type="http://schemas.openxmlformats.org/officeDocument/2006/relationships/image" Target="../media/image108.jpeg"/><Relationship Id="rId1" Type="http://schemas.openxmlformats.org/officeDocument/2006/relationships/slideMaster" Target="../slideMasters/slideMaster1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2.xml"/></Relationships>
</file>

<file path=ppt/slideLayouts/_rels/slideLayout630.xml.rels><?xml version="1.0" encoding="UTF-8" standalone="yes"?>
<Relationships xmlns="http://schemas.openxmlformats.org/package/2006/relationships"><Relationship Id="rId3" Type="http://schemas.openxmlformats.org/officeDocument/2006/relationships/image" Target="../media/image111.jpeg"/><Relationship Id="rId2" Type="http://schemas.openxmlformats.org/officeDocument/2006/relationships/image" Target="../media/image110.jpeg"/><Relationship Id="rId1" Type="http://schemas.openxmlformats.org/officeDocument/2006/relationships/slideMaster" Target="../slideMasters/slideMaster13.xml"/><Relationship Id="rId4" Type="http://schemas.openxmlformats.org/officeDocument/2006/relationships/image" Target="../media/image112.jpeg"/></Relationships>
</file>

<file path=ppt/slideLayouts/_rels/slideLayout631.xml.rels><?xml version="1.0" encoding="UTF-8" standalone="yes"?>
<Relationships xmlns="http://schemas.openxmlformats.org/package/2006/relationships"><Relationship Id="rId3" Type="http://schemas.openxmlformats.org/officeDocument/2006/relationships/image" Target="../media/image114.jpeg"/><Relationship Id="rId2" Type="http://schemas.openxmlformats.org/officeDocument/2006/relationships/image" Target="../media/image113.jpeg"/><Relationship Id="rId1" Type="http://schemas.openxmlformats.org/officeDocument/2006/relationships/slideMaster" Target="../slideMasters/slideMaster13.xml"/><Relationship Id="rId5" Type="http://schemas.openxmlformats.org/officeDocument/2006/relationships/image" Target="../media/image116.jpeg"/><Relationship Id="rId4" Type="http://schemas.openxmlformats.org/officeDocument/2006/relationships/image" Target="../media/image115.jpeg"/></Relationships>
</file>

<file path=ppt/slideLayouts/_rels/slideLayout632.xml.rels><?xml version="1.0" encoding="UTF-8" standalone="yes"?>
<Relationships xmlns="http://schemas.openxmlformats.org/package/2006/relationships"><Relationship Id="rId3" Type="http://schemas.openxmlformats.org/officeDocument/2006/relationships/image" Target="../media/image105.jpeg"/><Relationship Id="rId2" Type="http://schemas.openxmlformats.org/officeDocument/2006/relationships/image" Target="../media/image100.jpeg"/><Relationship Id="rId1" Type="http://schemas.openxmlformats.org/officeDocument/2006/relationships/slideMaster" Target="../slideMasters/slideMaster13.xml"/><Relationship Id="rId6" Type="http://schemas.openxmlformats.org/officeDocument/2006/relationships/image" Target="../media/image117.jpeg"/><Relationship Id="rId5" Type="http://schemas.openxmlformats.org/officeDocument/2006/relationships/image" Target="../media/image107.jpeg"/><Relationship Id="rId4" Type="http://schemas.openxmlformats.org/officeDocument/2006/relationships/image" Target="../media/image106.jpeg"/></Relationships>
</file>

<file path=ppt/slideLayouts/_rels/slideLayout633.xml.rels><?xml version="1.0" encoding="UTF-8" standalone="yes"?>
<Relationships xmlns="http://schemas.openxmlformats.org/package/2006/relationships"><Relationship Id="rId3" Type="http://schemas.openxmlformats.org/officeDocument/2006/relationships/image" Target="../media/image105.jpeg"/><Relationship Id="rId2" Type="http://schemas.openxmlformats.org/officeDocument/2006/relationships/image" Target="../media/image100.jpeg"/><Relationship Id="rId1" Type="http://schemas.openxmlformats.org/officeDocument/2006/relationships/slideMaster" Target="../slideMasters/slideMaster13.xml"/><Relationship Id="rId4" Type="http://schemas.openxmlformats.org/officeDocument/2006/relationships/image" Target="../media/image106.jpeg"/></Relationships>
</file>

<file path=ppt/slideLayouts/_rels/slideLayout634.xml.rels><?xml version="1.0" encoding="UTF-8" standalone="yes"?>
<Relationships xmlns="http://schemas.openxmlformats.org/package/2006/relationships"><Relationship Id="rId3" Type="http://schemas.openxmlformats.org/officeDocument/2006/relationships/image" Target="../media/image105.jpeg"/><Relationship Id="rId2" Type="http://schemas.openxmlformats.org/officeDocument/2006/relationships/image" Target="../media/image100.jpeg"/><Relationship Id="rId1" Type="http://schemas.openxmlformats.org/officeDocument/2006/relationships/slideMaster" Target="../slideMasters/slideMaster13.xml"/><Relationship Id="rId5" Type="http://schemas.openxmlformats.org/officeDocument/2006/relationships/image" Target="../media/image107.jpeg"/><Relationship Id="rId4" Type="http://schemas.openxmlformats.org/officeDocument/2006/relationships/image" Target="../media/image106.jpeg"/></Relationships>
</file>

<file path=ppt/slideLayouts/_rels/slideLayout635.xml.rels><?xml version="1.0" encoding="UTF-8" standalone="yes"?>
<Relationships xmlns="http://schemas.openxmlformats.org/package/2006/relationships"><Relationship Id="rId3" Type="http://schemas.openxmlformats.org/officeDocument/2006/relationships/image" Target="../media/image105.jpeg"/><Relationship Id="rId2" Type="http://schemas.openxmlformats.org/officeDocument/2006/relationships/image" Target="../media/image100.jpeg"/><Relationship Id="rId1" Type="http://schemas.openxmlformats.org/officeDocument/2006/relationships/slideMaster" Target="../slideMasters/slideMaster13.xml"/><Relationship Id="rId6" Type="http://schemas.openxmlformats.org/officeDocument/2006/relationships/image" Target="../media/image117.jpeg"/><Relationship Id="rId5" Type="http://schemas.openxmlformats.org/officeDocument/2006/relationships/image" Target="../media/image107.jpeg"/><Relationship Id="rId4" Type="http://schemas.openxmlformats.org/officeDocument/2006/relationships/image" Target="../media/image106.jpeg"/></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Master" Target="../slideMasters/slideMaster2.xml"/><Relationship Id="rId4" Type="http://schemas.openxmlformats.org/officeDocument/2006/relationships/image" Target="../media/image33.jpeg"/></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650.xml.rels><?xml version="1.0" encoding="UTF-8" standalone="yes"?>
<Relationships xmlns="http://schemas.openxmlformats.org/package/2006/relationships"><Relationship Id="rId2" Type="http://schemas.openxmlformats.org/officeDocument/2006/relationships/image" Target="../media/image55.emf"/><Relationship Id="rId1" Type="http://schemas.openxmlformats.org/officeDocument/2006/relationships/slideMaster" Target="../slideMasters/slideMaster13.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4.jpeg"/><Relationship Id="rId1" Type="http://schemas.openxmlformats.org/officeDocument/2006/relationships/slideMaster" Target="../slideMasters/slideMaster2.xml"/><Relationship Id="rId4" Type="http://schemas.openxmlformats.org/officeDocument/2006/relationships/image" Target="../media/image33.jpeg"/></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20.jpeg"/><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21.jpeg"/><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22.jpe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Master" Target="../slideMasters/slideMaster2.xml"/><Relationship Id="rId4" Type="http://schemas.openxmlformats.org/officeDocument/2006/relationships/image" Target="../media/image25.jpeg"/></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Master" Target="../slideMasters/slideMaster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37277" y="2582862"/>
            <a:ext cx="9823498" cy="1828800"/>
          </a:xfrm>
          <a:prstGeom prst="rect">
            <a:avLst/>
          </a:prstGeom>
          <a:noFill/>
        </p:spPr>
        <p:txBody>
          <a:bodyPr lIns="0" tIns="0" rIns="0" bIns="182880" anchor="b" anchorCtr="0"/>
          <a:lstStyle>
            <a:lvl1pPr>
              <a:defRPr sz="4800" strike="noStrike" spc="-50" baseline="0">
                <a:solidFill>
                  <a:schemeClr val="tx2"/>
                </a:solidFill>
              </a:defRPr>
            </a:lvl1pPr>
          </a:lstStyle>
          <a:p>
            <a:r>
              <a:rPr lang="en-US"/>
              <a:t>Microsoft + Intel presentation</a:t>
            </a:r>
            <a:br>
              <a:rPr lang="en-US"/>
            </a:br>
            <a:r>
              <a:rPr lang="en-US"/>
              <a:t>title or event name</a:t>
            </a:r>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27038" y="4423331"/>
            <a:ext cx="9795376"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a:t>Author name</a:t>
            </a:r>
            <a:br>
              <a:rPr lang="en-US"/>
            </a:br>
            <a:r>
              <a:rPr lang="en-US"/>
              <a:t>Date</a:t>
            </a:r>
          </a:p>
        </p:txBody>
      </p:sp>
      <p:pic>
        <p:nvPicPr>
          <p:cNvPr id="9" name="Picture 8">
            <a:extLst>
              <a:ext uri="{FF2B5EF4-FFF2-40B4-BE49-F238E27FC236}">
                <a16:creationId xmlns:a16="http://schemas.microsoft.com/office/drawing/2014/main" id="{E00C816E-5878-44B8-9F95-163F09D08CCB}"/>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31284"/>
          <a:stretch/>
        </p:blipFill>
        <p:spPr>
          <a:xfrm>
            <a:off x="429419" y="430213"/>
            <a:ext cx="936228" cy="194066"/>
          </a:xfrm>
          <a:prstGeom prst="rect">
            <a:avLst/>
          </a:prstGeom>
        </p:spPr>
      </p:pic>
      <p:pic>
        <p:nvPicPr>
          <p:cNvPr id="4" name="Picture 3" descr="Logo&#10;&#10;Description automatically generated">
            <a:extLst>
              <a:ext uri="{FF2B5EF4-FFF2-40B4-BE49-F238E27FC236}">
                <a16:creationId xmlns:a16="http://schemas.microsoft.com/office/drawing/2014/main" id="{7BA26701-7744-4AE5-BDA4-0CA995543F44}"/>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184096" y="360596"/>
            <a:ext cx="822960" cy="333299"/>
          </a:xfrm>
          <a:prstGeom prst="rect">
            <a:avLst/>
          </a:prstGeom>
        </p:spPr>
      </p:pic>
    </p:spTree>
    <p:extLst>
      <p:ext uri="{BB962C8B-B14F-4D97-AF65-F5344CB8AC3E}">
        <p14:creationId xmlns:p14="http://schemas.microsoft.com/office/powerpoint/2010/main" val="29037607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04B02379-61E2-496E-A740-DDBEDB877D8D}"/>
              </a:ext>
            </a:extLst>
          </p:cNvPr>
          <p:cNvSpPr>
            <a:spLocks noGrp="1" noChangeAspect="1"/>
          </p:cNvSpPr>
          <p:nvPr>
            <p:ph type="pic" sz="quarter" idx="26" hasCustomPrompt="1"/>
          </p:nvPr>
        </p:nvSpPr>
        <p:spPr>
          <a:xfrm>
            <a:off x="427037" y="1628775"/>
            <a:ext cx="3724402" cy="3163888"/>
          </a:xfrm>
          <a:solidFill>
            <a:schemeClr val="bg1">
              <a:lumMod val="50000"/>
            </a:schemeClr>
          </a:solidFill>
        </p:spPr>
        <p:txBody>
          <a:bodyPr rIns="0" anchor="ctr">
            <a:noAutofit/>
          </a:bodyPr>
          <a:lstStyle>
            <a:lvl1pPr algn="ctr">
              <a:defRPr>
                <a:solidFill>
                  <a:schemeClr val="bg1"/>
                </a:solidFill>
              </a:defRPr>
            </a:lvl1pPr>
          </a:lstStyle>
          <a:p>
            <a:r>
              <a:rPr lang="en-US"/>
              <a:t>Drop photo here</a:t>
            </a:r>
          </a:p>
        </p:txBody>
      </p:sp>
      <p:sp>
        <p:nvSpPr>
          <p:cNvPr id="2" name="Title 1"/>
          <p:cNvSpPr>
            <a:spLocks noGrp="1"/>
          </p:cNvSpPr>
          <p:nvPr>
            <p:ph type="title" hasCustomPrompt="1"/>
          </p:nvPr>
        </p:nvSpPr>
        <p:spPr>
          <a:xfrm>
            <a:off x="427037" y="561277"/>
            <a:ext cx="11533187" cy="630936"/>
          </a:xfrm>
          <a:prstGeom prst="rect">
            <a:avLst/>
          </a:prstGeom>
        </p:spPr>
        <p:txBody>
          <a:bodyPr vert="horz" wrap="square" lIns="0" tIns="91440" rIns="146304" bIns="91440" rtlCol="0" anchor="t">
            <a:noAutofit/>
          </a:bodyPr>
          <a:lstStyle>
            <a:lvl1pPr>
              <a:defRPr lang="en-US" dirty="0"/>
            </a:lvl1pPr>
          </a:lstStyle>
          <a:p>
            <a:pPr lvl="0"/>
            <a:r>
              <a:rPr lang="en-US"/>
              <a:t>Text option 3: three columns images and text</a:t>
            </a:r>
          </a:p>
        </p:txBody>
      </p:sp>
      <p:sp>
        <p:nvSpPr>
          <p:cNvPr id="5" name="Text Placeholder 4"/>
          <p:cNvSpPr>
            <a:spLocks noGrp="1"/>
          </p:cNvSpPr>
          <p:nvPr>
            <p:ph type="body" sz="quarter" idx="11" hasCustomPrompt="1"/>
          </p:nvPr>
        </p:nvSpPr>
        <p:spPr>
          <a:xfrm>
            <a:off x="427037" y="5023295"/>
            <a:ext cx="3724402" cy="220510"/>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10" name="Text Placeholder 4"/>
          <p:cNvSpPr>
            <a:spLocks noGrp="1"/>
          </p:cNvSpPr>
          <p:nvPr>
            <p:ph type="body" sz="quarter" idx="13" hasCustomPrompt="1"/>
          </p:nvPr>
        </p:nvSpPr>
        <p:spPr>
          <a:xfrm>
            <a:off x="8285037" y="5026024"/>
            <a:ext cx="3724401" cy="220510"/>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67497" y="5026024"/>
            <a:ext cx="3724401" cy="220510"/>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27037" y="5257599"/>
            <a:ext cx="3724402" cy="912942"/>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367498" y="5260328"/>
            <a:ext cx="3724400" cy="912942"/>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285037" y="5260328"/>
            <a:ext cx="3724401" cy="912942"/>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7" name="Picture Placeholder 8">
            <a:extLst>
              <a:ext uri="{FF2B5EF4-FFF2-40B4-BE49-F238E27FC236}">
                <a16:creationId xmlns:a16="http://schemas.microsoft.com/office/drawing/2014/main" id="{A9B823E9-B6B1-48E1-86A3-75C8AE181297}"/>
              </a:ext>
            </a:extLst>
          </p:cNvPr>
          <p:cNvSpPr>
            <a:spLocks noGrp="1" noChangeAspect="1"/>
          </p:cNvSpPr>
          <p:nvPr>
            <p:ph type="pic" sz="quarter" idx="27" hasCustomPrompt="1"/>
          </p:nvPr>
        </p:nvSpPr>
        <p:spPr>
          <a:xfrm>
            <a:off x="4367498" y="1628775"/>
            <a:ext cx="3724401" cy="3163888"/>
          </a:xfrm>
          <a:solidFill>
            <a:schemeClr val="bg1">
              <a:lumMod val="50000"/>
            </a:schemeClr>
          </a:solidFill>
        </p:spPr>
        <p:txBody>
          <a:bodyPr rIns="0" anchor="ctr">
            <a:noAutofit/>
          </a:bodyPr>
          <a:lstStyle>
            <a:lvl1pPr algn="ctr">
              <a:defRPr>
                <a:solidFill>
                  <a:schemeClr val="bg1"/>
                </a:solidFill>
              </a:defRPr>
            </a:lvl1pPr>
          </a:lstStyle>
          <a:p>
            <a:r>
              <a:rPr lang="en-US"/>
              <a:t>Drop photo here</a:t>
            </a:r>
          </a:p>
        </p:txBody>
      </p:sp>
      <p:sp>
        <p:nvSpPr>
          <p:cNvPr id="18" name="Picture Placeholder 8">
            <a:extLst>
              <a:ext uri="{FF2B5EF4-FFF2-40B4-BE49-F238E27FC236}">
                <a16:creationId xmlns:a16="http://schemas.microsoft.com/office/drawing/2014/main" id="{DE4E088D-D0AA-419C-9415-8D3B4EF9AF1E}"/>
              </a:ext>
            </a:extLst>
          </p:cNvPr>
          <p:cNvSpPr>
            <a:spLocks noGrp="1" noChangeAspect="1"/>
          </p:cNvSpPr>
          <p:nvPr>
            <p:ph type="pic" sz="quarter" idx="28" hasCustomPrompt="1"/>
          </p:nvPr>
        </p:nvSpPr>
        <p:spPr>
          <a:xfrm>
            <a:off x="8285037" y="1628775"/>
            <a:ext cx="3724401" cy="3163888"/>
          </a:xfrm>
          <a:solidFill>
            <a:schemeClr val="bg1">
              <a:lumMod val="50000"/>
            </a:schemeClr>
          </a:solidFill>
        </p:spPr>
        <p:txBody>
          <a:bodyPr rIns="0" anchor="ctr">
            <a:noAutofit/>
          </a:bodyPr>
          <a:lstStyle>
            <a:lvl1pPr algn="ctr">
              <a:defRPr>
                <a:solidFill>
                  <a:schemeClr val="bg1"/>
                </a:solidFill>
              </a:defRPr>
            </a:lvl1pPr>
          </a:lstStyle>
          <a:p>
            <a:r>
              <a:rPr lang="en-US"/>
              <a:t>Drop photo here</a:t>
            </a:r>
          </a:p>
        </p:txBody>
      </p:sp>
    </p:spTree>
    <p:extLst>
      <p:ext uri="{BB962C8B-B14F-4D97-AF65-F5344CB8AC3E}">
        <p14:creationId xmlns:p14="http://schemas.microsoft.com/office/powerpoint/2010/main" val="2669954851"/>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3"/>
            <a:ext cx="5537797" cy="1828800"/>
          </a:xfrm>
          <a:prstGeom prst="rect">
            <a:avLst/>
          </a:prstGeom>
          <a:noFill/>
        </p:spPr>
        <p:txBody>
          <a:bodyPr lIns="0" tIns="0" rIns="0" bIns="182880" anchor="b" anchorCtr="0"/>
          <a:lstStyle>
            <a:lvl1pPr>
              <a:defRPr sz="4799" strike="noStrike" spc="-50"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399"/>
            </a:lvl3pPr>
            <a:lvl4pPr>
              <a:defRPr sz="1399"/>
            </a:lvl4pPr>
            <a:lvl5pPr>
              <a:defRPr sz="104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64BDF03-4137-9B4F-811A-B300BDF9B2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12524" y="210209"/>
            <a:ext cx="5695363" cy="6537434"/>
          </a:xfrm>
          <a:prstGeom prst="rect">
            <a:avLst/>
          </a:prstGeom>
        </p:spPr>
      </p:pic>
    </p:spTree>
    <p:extLst>
      <p:ext uri="{BB962C8B-B14F-4D97-AF65-F5344CB8AC3E}">
        <p14:creationId xmlns:p14="http://schemas.microsoft.com/office/powerpoint/2010/main" val="3873939512"/>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1_Title Slide 6">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3"/>
            <a:ext cx="5537797" cy="1828800"/>
          </a:xfrm>
          <a:prstGeom prst="rect">
            <a:avLst/>
          </a:prstGeom>
          <a:noFill/>
        </p:spPr>
        <p:txBody>
          <a:bodyPr lIns="0" tIns="0" rIns="0" bIns="182880" anchor="b" anchorCtr="0"/>
          <a:lstStyle>
            <a:lvl1pPr>
              <a:defRPr sz="4799" strike="noStrike" spc="-50"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399"/>
            </a:lvl3pPr>
            <a:lvl4pPr>
              <a:defRPr sz="1399"/>
            </a:lvl4pPr>
            <a:lvl5pPr>
              <a:defRPr sz="1049"/>
            </a:lvl5pPr>
          </a:lstStyle>
          <a:p>
            <a:pPr lvl="0"/>
            <a:r>
              <a:rPr lang="en-US"/>
              <a:t>Author name</a:t>
            </a:r>
            <a:br>
              <a:rPr lang="en-US"/>
            </a:br>
            <a:r>
              <a:rPr lang="en-US"/>
              <a:t>Date</a:t>
            </a:r>
          </a:p>
        </p:txBody>
      </p:sp>
      <p:pic>
        <p:nvPicPr>
          <p:cNvPr id="8" name="Picture 7">
            <a:extLst>
              <a:ext uri="{FF2B5EF4-FFF2-40B4-BE49-F238E27FC236}">
                <a16:creationId xmlns:a16="http://schemas.microsoft.com/office/drawing/2014/main" id="{67DB9C92-5B22-1645-98AA-DEA153351D4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574422" y="327992"/>
            <a:ext cx="5522090" cy="6338542"/>
          </a:xfrm>
          <a:prstGeom prst="rect">
            <a:avLst/>
          </a:prstGeom>
        </p:spPr>
      </p:pic>
    </p:spTree>
    <p:extLst>
      <p:ext uri="{BB962C8B-B14F-4D97-AF65-F5344CB8AC3E}">
        <p14:creationId xmlns:p14="http://schemas.microsoft.com/office/powerpoint/2010/main" val="543835635"/>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1_Title Slide 7">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3"/>
            <a:ext cx="5537797" cy="1828800"/>
          </a:xfrm>
          <a:prstGeom prst="rect">
            <a:avLst/>
          </a:prstGeom>
          <a:noFill/>
        </p:spPr>
        <p:txBody>
          <a:bodyPr lIns="0" tIns="0" rIns="0" bIns="182880" anchor="b" anchorCtr="0"/>
          <a:lstStyle>
            <a:lvl1pPr>
              <a:defRPr sz="4799" strike="noStrike" spc="-50"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399"/>
            </a:lvl3pPr>
            <a:lvl4pPr>
              <a:defRPr sz="1399"/>
            </a:lvl4pPr>
            <a:lvl5pPr>
              <a:defRPr sz="104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7507D490-6D76-184D-B20A-2C0F2F3DD099}"/>
              </a:ext>
            </a:extLst>
          </p:cNvPr>
          <p:cNvSpPr/>
          <p:nvPr userDrawn="1"/>
        </p:nvSpPr>
        <p:spPr bwMode="auto">
          <a:xfrm>
            <a:off x="6234458" y="0"/>
            <a:ext cx="6202018" cy="6994525"/>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chemeClr val="tx1"/>
              </a:solidFill>
              <a:ea typeface="Segoe UI" pitchFamily="34" charset="0"/>
              <a:cs typeface="Segoe UI" pitchFamily="34" charset="0"/>
            </a:endParaRPr>
          </a:p>
        </p:txBody>
      </p:sp>
      <p:pic>
        <p:nvPicPr>
          <p:cNvPr id="9" name="Picture 8">
            <a:extLst>
              <a:ext uri="{FF2B5EF4-FFF2-40B4-BE49-F238E27FC236}">
                <a16:creationId xmlns:a16="http://schemas.microsoft.com/office/drawing/2014/main" id="{04B63C3A-8B21-B940-BD1D-D9281E6DD25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88677" y="0"/>
            <a:ext cx="6093577" cy="6994525"/>
          </a:xfrm>
          <a:prstGeom prst="rect">
            <a:avLst/>
          </a:prstGeom>
        </p:spPr>
      </p:pic>
    </p:spTree>
    <p:extLst>
      <p:ext uri="{BB962C8B-B14F-4D97-AF65-F5344CB8AC3E}">
        <p14:creationId xmlns:p14="http://schemas.microsoft.com/office/powerpoint/2010/main" val="2020873556"/>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1_Title Slide 8">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3"/>
            <a:ext cx="5537797" cy="1828800"/>
          </a:xfrm>
          <a:prstGeom prst="rect">
            <a:avLst/>
          </a:prstGeom>
          <a:noFill/>
        </p:spPr>
        <p:txBody>
          <a:bodyPr lIns="0" tIns="0" rIns="0" bIns="182880" anchor="b" anchorCtr="0"/>
          <a:lstStyle>
            <a:lvl1pPr>
              <a:defRPr sz="4799" strike="noStrike" spc="-50"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399"/>
            </a:lvl3pPr>
            <a:lvl4pPr>
              <a:defRPr sz="1399"/>
            </a:lvl4pPr>
            <a:lvl5pPr>
              <a:defRPr sz="104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D76228DA-C78B-F44C-94F8-7128E0B2D7A7}"/>
              </a:ext>
            </a:extLst>
          </p:cNvPr>
          <p:cNvSpPr/>
          <p:nvPr userDrawn="1"/>
        </p:nvSpPr>
        <p:spPr bwMode="auto">
          <a:xfrm>
            <a:off x="6234458" y="0"/>
            <a:ext cx="6202018" cy="6994525"/>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942E84EF-6F95-A646-8F37-FD94FE90797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234458" y="0"/>
            <a:ext cx="6202018" cy="6994525"/>
          </a:xfrm>
          <a:prstGeom prst="rect">
            <a:avLst/>
          </a:prstGeom>
        </p:spPr>
      </p:pic>
    </p:spTree>
    <p:extLst>
      <p:ext uri="{BB962C8B-B14F-4D97-AF65-F5344CB8AC3E}">
        <p14:creationId xmlns:p14="http://schemas.microsoft.com/office/powerpoint/2010/main" val="2230351863"/>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1_Title Slide 9">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3"/>
            <a:ext cx="5537797" cy="1828800"/>
          </a:xfrm>
          <a:prstGeom prst="rect">
            <a:avLst/>
          </a:prstGeom>
          <a:noFill/>
        </p:spPr>
        <p:txBody>
          <a:bodyPr lIns="0" tIns="0" rIns="0" bIns="182880" anchor="b" anchorCtr="0"/>
          <a:lstStyle>
            <a:lvl1pPr>
              <a:defRPr sz="4799" strike="noStrike" spc="-50"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399"/>
            </a:lvl3pPr>
            <a:lvl4pPr>
              <a:defRPr sz="1399"/>
            </a:lvl4pPr>
            <a:lvl5pPr>
              <a:defRPr sz="104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01443AB1-0CDE-B44D-8883-27DEB7B914EA}"/>
              </a:ext>
            </a:extLst>
          </p:cNvPr>
          <p:cNvSpPr/>
          <p:nvPr userDrawn="1"/>
        </p:nvSpPr>
        <p:spPr bwMode="auto">
          <a:xfrm>
            <a:off x="6234458" y="0"/>
            <a:ext cx="6202018" cy="6994525"/>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64E0159D-061E-A640-B0A5-C7A703E35A9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88677" y="0"/>
            <a:ext cx="6093577" cy="6994525"/>
          </a:xfrm>
          <a:prstGeom prst="rect">
            <a:avLst/>
          </a:prstGeom>
        </p:spPr>
      </p:pic>
    </p:spTree>
    <p:extLst>
      <p:ext uri="{BB962C8B-B14F-4D97-AF65-F5344CB8AC3E}">
        <p14:creationId xmlns:p14="http://schemas.microsoft.com/office/powerpoint/2010/main" val="1211009771"/>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1_Title Slide 10">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3"/>
            <a:ext cx="5537797" cy="1828800"/>
          </a:xfrm>
          <a:prstGeom prst="rect">
            <a:avLst/>
          </a:prstGeom>
          <a:noFill/>
        </p:spPr>
        <p:txBody>
          <a:bodyPr lIns="0" tIns="0" rIns="0" bIns="182880" anchor="b" anchorCtr="0"/>
          <a:lstStyle>
            <a:lvl1pPr>
              <a:defRPr sz="4799" strike="noStrike" spc="-50"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399"/>
            </a:lvl3pPr>
            <a:lvl4pPr>
              <a:defRPr sz="1399"/>
            </a:lvl4pPr>
            <a:lvl5pPr>
              <a:defRPr sz="1049"/>
            </a:lvl5pPr>
          </a:lstStyle>
          <a:p>
            <a:pPr lvl="0"/>
            <a:r>
              <a:rPr lang="en-US"/>
              <a:t>Author name</a:t>
            </a:r>
            <a:br>
              <a:rPr lang="en-US"/>
            </a:br>
            <a:r>
              <a:rPr lang="en-US"/>
              <a:t>Date</a:t>
            </a:r>
          </a:p>
        </p:txBody>
      </p:sp>
      <p:pic>
        <p:nvPicPr>
          <p:cNvPr id="9" name="Picture 8">
            <a:extLst>
              <a:ext uri="{FF2B5EF4-FFF2-40B4-BE49-F238E27FC236}">
                <a16:creationId xmlns:a16="http://schemas.microsoft.com/office/drawing/2014/main" id="{92E2926B-CE4C-8042-8EAB-E69CCC77CEF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342898" y="0"/>
            <a:ext cx="6093577" cy="6994525"/>
          </a:xfrm>
          <a:prstGeom prst="rect">
            <a:avLst/>
          </a:prstGeom>
        </p:spPr>
      </p:pic>
      <p:pic>
        <p:nvPicPr>
          <p:cNvPr id="2" name="Picture 1">
            <a:extLst>
              <a:ext uri="{FF2B5EF4-FFF2-40B4-BE49-F238E27FC236}">
                <a16:creationId xmlns:a16="http://schemas.microsoft.com/office/drawing/2014/main" id="{F4185C03-7DE3-4B92-950E-07248297C5EE}"/>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63278" y="448055"/>
            <a:ext cx="1362456" cy="194066"/>
          </a:xfrm>
          <a:prstGeom prst="rect">
            <a:avLst/>
          </a:prstGeom>
        </p:spPr>
      </p:pic>
    </p:spTree>
    <p:extLst>
      <p:ext uri="{BB962C8B-B14F-4D97-AF65-F5344CB8AC3E}">
        <p14:creationId xmlns:p14="http://schemas.microsoft.com/office/powerpoint/2010/main" val="2421446824"/>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1_Title Slide 1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3"/>
            <a:ext cx="5537797" cy="1828800"/>
          </a:xfrm>
          <a:prstGeom prst="rect">
            <a:avLst/>
          </a:prstGeom>
          <a:noFill/>
        </p:spPr>
        <p:txBody>
          <a:bodyPr lIns="0" tIns="0" rIns="0" bIns="182880" anchor="b" anchorCtr="0"/>
          <a:lstStyle>
            <a:lvl1pPr>
              <a:defRPr sz="4799" strike="noStrike" spc="-50"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399"/>
            </a:lvl3pPr>
            <a:lvl4pPr>
              <a:defRPr sz="1399"/>
            </a:lvl4pPr>
            <a:lvl5pPr>
              <a:defRPr sz="104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5B5B5AE-3FA2-9E4F-A2B8-042B9D355724}"/>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342898" y="0"/>
            <a:ext cx="6093577" cy="6994525"/>
          </a:xfrm>
          <a:prstGeom prst="rect">
            <a:avLst/>
          </a:prstGeom>
        </p:spPr>
      </p:pic>
    </p:spTree>
    <p:extLst>
      <p:ext uri="{BB962C8B-B14F-4D97-AF65-F5344CB8AC3E}">
        <p14:creationId xmlns:p14="http://schemas.microsoft.com/office/powerpoint/2010/main" val="1307531175"/>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1_Title Slide 12">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3"/>
            <a:ext cx="5537797" cy="1828800"/>
          </a:xfrm>
          <a:prstGeom prst="rect">
            <a:avLst/>
          </a:prstGeom>
          <a:noFill/>
        </p:spPr>
        <p:txBody>
          <a:bodyPr lIns="0" tIns="0" rIns="0" bIns="182880" anchor="b" anchorCtr="0"/>
          <a:lstStyle>
            <a:lvl1pPr>
              <a:defRPr sz="4799" strike="noStrike" spc="-50"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399"/>
            </a:lvl3pPr>
            <a:lvl4pPr>
              <a:defRPr sz="1399"/>
            </a:lvl4pPr>
            <a:lvl5pPr>
              <a:defRPr sz="104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8B6D3BFF-96E5-A945-99DA-8C69FBFC85B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342898" y="0"/>
            <a:ext cx="6093577" cy="6994525"/>
          </a:xfrm>
          <a:prstGeom prst="rect">
            <a:avLst/>
          </a:prstGeom>
        </p:spPr>
      </p:pic>
    </p:spTree>
    <p:extLst>
      <p:ext uri="{BB962C8B-B14F-4D97-AF65-F5344CB8AC3E}">
        <p14:creationId xmlns:p14="http://schemas.microsoft.com/office/powerpoint/2010/main" val="1005474805"/>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1_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1192214"/>
            <a:ext cx="3690937" cy="917575"/>
          </a:xfrm>
          <a:prstGeom prst="rect">
            <a:avLst/>
          </a:prstGeom>
        </p:spPr>
        <p:txBody>
          <a:bodyPr lIns="0" tIns="0" rIns="0" bIns="0"/>
          <a:lstStyle>
            <a:lvl1pPr>
              <a:defRPr sz="1800"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354765" y="1192214"/>
            <a:ext cx="558414" cy="3862387"/>
          </a:xfrm>
          <a:prstGeom prst="rect">
            <a:avLst/>
          </a:prstGeom>
        </p:spPr>
        <p:txBody>
          <a:bodyPr wrap="square" lIns="0" tIns="0" rIns="0" bIns="0">
            <a:noAutofit/>
          </a:bodyPr>
          <a:lstStyle>
            <a:lvl1pPr marL="0" indent="0" defTabSz="517426">
              <a:spcAft>
                <a:spcPts val="500"/>
              </a:spcAft>
              <a:buNone/>
              <a:defRPr sz="1800" spc="0" baseline="0">
                <a:solidFill>
                  <a:schemeClr val="tx2"/>
                </a:solidFill>
              </a:defRPr>
            </a:lvl1pPr>
            <a:lvl2pPr marL="228557" indent="0">
              <a:buNone/>
              <a:defRPr sz="1800"/>
            </a:lvl2pPr>
            <a:lvl3pPr marL="457112" indent="0">
              <a:buNone/>
              <a:defRPr sz="1800"/>
            </a:lvl3pPr>
            <a:lvl4pPr marL="685669" indent="0">
              <a:buNone/>
              <a:defRPr sz="1800"/>
            </a:lvl4pPr>
            <a:lvl5pPr marL="914224" indent="0">
              <a:buNone/>
              <a:defRPr sz="1800"/>
            </a:lvl5pPr>
          </a:lstStyle>
          <a:p>
            <a:pPr lvl="0"/>
            <a:r>
              <a:rPr lang="en-US"/>
              <a:t>##</a:t>
            </a:r>
            <a:br>
              <a:rPr lang="en-US"/>
            </a:br>
            <a:r>
              <a:rPr lang="en-US"/>
              <a:t>##</a:t>
            </a:r>
            <a:br>
              <a:rPr lang="en-US"/>
            </a:br>
            <a:r>
              <a:rPr lang="en-US"/>
              <a:t>##</a:t>
            </a:r>
            <a:br>
              <a:rPr lang="en-US"/>
            </a:br>
            <a:r>
              <a:rPr lang="en-US"/>
              <a:t>##</a:t>
            </a:r>
            <a:br>
              <a:rPr lang="en-US"/>
            </a:br>
            <a:r>
              <a:rPr lang="en-US"/>
              <a:t>##</a:t>
            </a:r>
          </a:p>
        </p:txBody>
      </p:sp>
      <p:sp>
        <p:nvSpPr>
          <p:cNvPr id="11" name="Text Placeholder 3">
            <a:extLst>
              <a:ext uri="{FF2B5EF4-FFF2-40B4-BE49-F238E27FC236}">
                <a16:creationId xmlns:a16="http://schemas.microsoft.com/office/drawing/2014/main" id="{FF941B29-79EC-DD49-A767-757BAE16FCDB}"/>
              </a:ext>
            </a:extLst>
          </p:cNvPr>
          <p:cNvSpPr>
            <a:spLocks noGrp="1"/>
          </p:cNvSpPr>
          <p:nvPr>
            <p:ph type="body" sz="quarter" idx="11" hasCustomPrompt="1"/>
          </p:nvPr>
        </p:nvSpPr>
        <p:spPr>
          <a:xfrm>
            <a:off x="6913179" y="1192213"/>
            <a:ext cx="3356359" cy="3862387"/>
          </a:xfrm>
          <a:prstGeom prst="rect">
            <a:avLst/>
          </a:prstGeom>
        </p:spPr>
        <p:txBody>
          <a:bodyPr wrap="square" lIns="0" tIns="0" rIns="0" bIns="0">
            <a:noAutofit/>
          </a:bodyPr>
          <a:lstStyle>
            <a:lvl1pPr marL="0" indent="0" defTabSz="517426">
              <a:spcAft>
                <a:spcPts val="500"/>
              </a:spcAft>
              <a:buNone/>
              <a:defRPr sz="1800" spc="0" baseline="0">
                <a:solidFill>
                  <a:srgbClr val="000000"/>
                </a:solidFill>
              </a:defRPr>
            </a:lvl1pPr>
            <a:lvl2pPr marL="228557" indent="0">
              <a:buNone/>
              <a:defRPr sz="1800"/>
            </a:lvl2pPr>
            <a:lvl3pPr marL="457112" indent="0">
              <a:buNone/>
              <a:defRPr sz="1800"/>
            </a:lvl3pPr>
            <a:lvl4pPr marL="685669" indent="0">
              <a:buNone/>
              <a:defRPr sz="1800"/>
            </a:lvl4pPr>
            <a:lvl5pPr marL="914224" indent="0">
              <a:buNone/>
              <a:defRPr sz="1800"/>
            </a:lvl5pPr>
          </a:lstStyle>
          <a:p>
            <a:pPr lvl="0"/>
            <a:r>
              <a:rPr lang="en-US"/>
              <a:t>Section Title</a:t>
            </a:r>
            <a:br>
              <a:rPr lang="en-US"/>
            </a:br>
            <a:r>
              <a:rPr lang="en-US"/>
              <a:t>Section Title</a:t>
            </a:r>
            <a:br>
              <a:rPr lang="en-US"/>
            </a:br>
            <a:r>
              <a:rPr lang="en-US"/>
              <a:t>Section Title</a:t>
            </a:r>
            <a:br>
              <a:rPr lang="en-US"/>
            </a:br>
            <a:r>
              <a:rPr lang="en-US"/>
              <a:t>Section Title</a:t>
            </a:r>
            <a:br>
              <a:rPr lang="en-US"/>
            </a:br>
            <a:r>
              <a:rPr lang="en-US"/>
              <a:t>Section Title</a:t>
            </a:r>
          </a:p>
        </p:txBody>
      </p:sp>
      <p:sp>
        <p:nvSpPr>
          <p:cNvPr id="16" name="Text Box 3">
            <a:extLst>
              <a:ext uri="{FF2B5EF4-FFF2-40B4-BE49-F238E27FC236}">
                <a16:creationId xmlns:a16="http://schemas.microsoft.com/office/drawing/2014/main" id="{A2F7DAD6-99FA-B74A-87E5-BFA3CB237070}"/>
              </a:ext>
            </a:extLst>
          </p:cNvPr>
          <p:cNvSpPr txBox="1">
            <a:spLocks noChangeArrowheads="1"/>
          </p:cNvSpPr>
          <p:nvPr userDrawn="1"/>
        </p:nvSpPr>
        <p:spPr bwMode="blackWhite">
          <a:xfrm>
            <a:off x="463277" y="6583681"/>
            <a:ext cx="11533187" cy="21973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111" eaLnBrk="0" hangingPunct="0"/>
            <a:r>
              <a:rPr lang="en-US" sz="70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3422485388"/>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2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80"/>
            <a:ext cx="11533187" cy="411162"/>
          </a:xfrm>
          <a:prstGeom prst="rect">
            <a:avLst/>
          </a:prstGeom>
        </p:spPr>
        <p:txBody>
          <a:bodyPr wrap="square" lIns="0" tIns="0" rIns="0" bIns="0">
            <a:spAutoFit/>
          </a:bodyPr>
          <a:lstStyle>
            <a:lvl1pPr>
              <a:lnSpc>
                <a:spcPts val="3199"/>
              </a:lnSpc>
              <a:defRPr sz="2800">
                <a:solidFill>
                  <a:srgbClr val="000000"/>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65139" y="1961079"/>
            <a:ext cx="11533187" cy="307777"/>
          </a:xfrm>
          <a:prstGeom prst="rect">
            <a:avLst/>
          </a:prstGeom>
        </p:spPr>
        <p:txBody>
          <a:bodyPr wrap="square" lIns="0" tIns="0" rIns="0" bIns="0">
            <a:spAutoFit/>
          </a:bodyPr>
          <a:lstStyle>
            <a:lvl1pPr marL="0" indent="0">
              <a:lnSpc>
                <a:spcPts val="2400"/>
              </a:lnSpc>
              <a:buNone/>
              <a:defRPr sz="2000" b="0" i="0" spc="0">
                <a:solidFill>
                  <a:srgbClr val="000000"/>
                </a:solidFill>
                <a:latin typeface="+mj-lt"/>
              </a:defRPr>
            </a:lvl1pPr>
            <a:lvl2pPr marL="0" indent="0">
              <a:lnSpc>
                <a:spcPts val="2400"/>
              </a:lnSpc>
              <a:buNone/>
              <a:defRPr spc="0">
                <a:solidFill>
                  <a:srgbClr val="000000"/>
                </a:solidFill>
                <a:latin typeface="+mn-lt"/>
              </a:defRPr>
            </a:lvl2pPr>
            <a:lvl3pPr marL="457112" indent="0">
              <a:buNone/>
              <a:defRPr/>
            </a:lvl3pPr>
            <a:lvl4pPr marL="685669" indent="0">
              <a:buNone/>
              <a:defRPr/>
            </a:lvl4pPr>
            <a:lvl5pPr marL="914224" indent="0">
              <a:buNone/>
              <a:defRPr/>
            </a:lvl5pPr>
          </a:lstStyle>
          <a:p>
            <a:pPr lvl="1"/>
            <a:r>
              <a:rPr lang="en-US"/>
              <a:t>Large: subhead Segoe UI Regular 20/24</a:t>
            </a:r>
          </a:p>
        </p:txBody>
      </p:sp>
      <p:sp>
        <p:nvSpPr>
          <p:cNvPr id="5" name="Text Placeholder 4"/>
          <p:cNvSpPr>
            <a:spLocks noGrp="1"/>
          </p:cNvSpPr>
          <p:nvPr>
            <p:ph type="body" sz="quarter" idx="11" hasCustomPrompt="1"/>
          </p:nvPr>
        </p:nvSpPr>
        <p:spPr>
          <a:xfrm>
            <a:off x="465139" y="3075739"/>
            <a:ext cx="11533187" cy="220510"/>
          </a:xfrm>
          <a:prstGeom prst="rect">
            <a:avLst/>
          </a:prstGeom>
        </p:spPr>
        <p:txBody>
          <a:bodyPr lIns="0" tIns="0" rIns="0" bIns="0"/>
          <a:lstStyle>
            <a:lvl1pPr marL="0" indent="0">
              <a:lnSpc>
                <a:spcPts val="1800"/>
              </a:lnSpc>
              <a:spcBef>
                <a:spcPts val="0"/>
              </a:spcBef>
              <a:buNone/>
              <a:defRPr sz="1399" b="0" spc="0">
                <a:solidFill>
                  <a:schemeClr val="tx2"/>
                </a:solidFill>
                <a:latin typeface="+mj-lt"/>
              </a:defRPr>
            </a:lvl1pPr>
            <a:lvl2pPr marL="0" indent="0">
              <a:lnSpc>
                <a:spcPts val="1800"/>
              </a:lnSpc>
              <a:spcBef>
                <a:spcPts val="0"/>
              </a:spcBef>
              <a:buNone/>
              <a:defRPr sz="1399" spc="0">
                <a:solidFill>
                  <a:srgbClr val="000000"/>
                </a:solidFill>
              </a:defRPr>
            </a:lvl2pPr>
            <a:lvl3pPr marL="457112" indent="0">
              <a:buNone/>
              <a:defRPr/>
            </a:lvl3pPr>
            <a:lvl4pPr marL="685669" indent="0">
              <a:buNone/>
              <a:defRPr/>
            </a:lvl4pPr>
            <a:lvl5pPr marL="914224" indent="0">
              <a:buNone/>
              <a:defRPr/>
            </a:lvl5pPr>
          </a:lstStyle>
          <a:p>
            <a:pPr lvl="0"/>
            <a:r>
              <a:rPr lang="en-US"/>
              <a:t>Medium: paragraph heading Segoe UI </a:t>
            </a:r>
            <a:r>
              <a:rPr lang="en-US" err="1"/>
              <a:t>Semibold</a:t>
            </a:r>
            <a:r>
              <a:rPr lang="en-US"/>
              <a:t> 14/18</a:t>
            </a:r>
          </a:p>
        </p:txBody>
      </p:sp>
      <p:sp>
        <p:nvSpPr>
          <p:cNvPr id="10" name="Text Placeholder 6">
            <a:extLst>
              <a:ext uri="{FF2B5EF4-FFF2-40B4-BE49-F238E27FC236}">
                <a16:creationId xmlns:a16="http://schemas.microsoft.com/office/drawing/2014/main" id="{76E35749-090F-0542-9B4B-BF37EFC334BC}"/>
              </a:ext>
            </a:extLst>
          </p:cNvPr>
          <p:cNvSpPr>
            <a:spLocks noGrp="1"/>
          </p:cNvSpPr>
          <p:nvPr>
            <p:ph type="body" sz="quarter" idx="14" hasCustomPrompt="1"/>
          </p:nvPr>
        </p:nvSpPr>
        <p:spPr>
          <a:xfrm>
            <a:off x="465139" y="4593491"/>
            <a:ext cx="11533187" cy="153888"/>
          </a:xfrm>
          <a:prstGeom prst="rect">
            <a:avLst/>
          </a:prstGeom>
        </p:spPr>
        <p:txBody>
          <a:bodyPr lIns="0" tIns="0" rIns="0" bIns="0"/>
          <a:lstStyle>
            <a:lvl1pPr marL="0" indent="0">
              <a:lnSpc>
                <a:spcPts val="1199"/>
              </a:lnSpc>
              <a:spcBef>
                <a:spcPts val="0"/>
              </a:spcBef>
              <a:buNone/>
              <a:defRPr sz="1000" spc="0">
                <a:solidFill>
                  <a:schemeClr val="tx1"/>
                </a:solidFill>
              </a:defRPr>
            </a:lvl1pPr>
            <a:lvl2pPr marL="0" indent="0">
              <a:lnSpc>
                <a:spcPct val="100000"/>
              </a:lnSpc>
              <a:spcBef>
                <a:spcPts val="0"/>
              </a:spcBef>
              <a:buNone/>
              <a:defRPr sz="1000" spc="0">
                <a:solidFill>
                  <a:srgbClr val="000000"/>
                </a:solidFill>
              </a:defRPr>
            </a:lvl2pPr>
            <a:lvl3pPr marL="457112" indent="0">
              <a:buNone/>
              <a:defRPr/>
            </a:lvl3pPr>
            <a:lvl4pPr marL="685669" indent="0">
              <a:buNone/>
              <a:defRPr/>
            </a:lvl4pPr>
            <a:lvl5pPr marL="0" indent="0">
              <a:lnSpc>
                <a:spcPct val="100000"/>
              </a:lnSpc>
              <a:buNone/>
              <a:defRPr>
                <a:solidFill>
                  <a:srgbClr val="000000"/>
                </a:solidFill>
              </a:defRPr>
            </a:lvl5pPr>
          </a:lstStyle>
          <a:p>
            <a:pPr lvl="1"/>
            <a:r>
              <a:rPr lang="en-US"/>
              <a:t>Small: caption body copy Segoe Regular 10/12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userDrawn="1"/>
        </p:nvSpPr>
        <p:spPr bwMode="blackWhite">
          <a:xfrm>
            <a:off x="463277" y="6583681"/>
            <a:ext cx="11533187" cy="21973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111" eaLnBrk="0" hangingPunct="0"/>
            <a:r>
              <a:rPr lang="en-US" sz="700">
                <a:solidFill>
                  <a:schemeClr val="accent6">
                    <a:lumMod val="75000"/>
                  </a:schemeClr>
                </a:solidFill>
                <a:cs typeface="Segoe UI" pitchFamily="34" charset="0"/>
              </a:rPr>
              <a:t>©Microsoft Corporation									                                                                                                                                             Azure </a:t>
            </a:r>
          </a:p>
        </p:txBody>
      </p:sp>
      <p:sp>
        <p:nvSpPr>
          <p:cNvPr id="19" name="Text Placeholder 3">
            <a:extLst>
              <a:ext uri="{FF2B5EF4-FFF2-40B4-BE49-F238E27FC236}">
                <a16:creationId xmlns:a16="http://schemas.microsoft.com/office/drawing/2014/main" id="{68F32AD9-0E33-284C-8468-E63BF69AF2EB}"/>
              </a:ext>
            </a:extLst>
          </p:cNvPr>
          <p:cNvSpPr>
            <a:spLocks noGrp="1"/>
          </p:cNvSpPr>
          <p:nvPr>
            <p:ph type="body" sz="quarter" idx="24" hasCustomPrompt="1"/>
          </p:nvPr>
        </p:nvSpPr>
        <p:spPr>
          <a:xfrm>
            <a:off x="463277" y="4385525"/>
            <a:ext cx="11533187" cy="247983"/>
          </a:xfrm>
          <a:prstGeom prst="rect">
            <a:avLst/>
          </a:prstGeom>
        </p:spPr>
        <p:txBody>
          <a:bodyPr tIns="0"/>
          <a:lstStyle>
            <a:lvl1pPr>
              <a:defRPr lang="en-US" sz="1000" b="1" kern="1200" spc="0" dirty="0" smtClean="0">
                <a:solidFill>
                  <a:srgbClr val="000000"/>
                </a:solidFill>
                <a:latin typeface="+mn-lt"/>
                <a:ea typeface="+mn-ea"/>
                <a:cs typeface="+mn-cs"/>
              </a:defRPr>
            </a:lvl1pPr>
          </a:lstStyle>
          <a:p>
            <a:pPr lvl="0"/>
            <a:r>
              <a:rPr lang="en-US"/>
              <a:t>Small: caption title Segoe UI Bold 10/12. </a:t>
            </a:r>
          </a:p>
        </p:txBody>
      </p:sp>
      <p:sp>
        <p:nvSpPr>
          <p:cNvPr id="21" name="Text Placeholder 4">
            <a:extLst>
              <a:ext uri="{FF2B5EF4-FFF2-40B4-BE49-F238E27FC236}">
                <a16:creationId xmlns:a16="http://schemas.microsoft.com/office/drawing/2014/main" id="{BA46FDB1-D336-7C45-BF92-D58B6C550364}"/>
              </a:ext>
            </a:extLst>
          </p:cNvPr>
          <p:cNvSpPr>
            <a:spLocks noGrp="1"/>
          </p:cNvSpPr>
          <p:nvPr>
            <p:ph type="body" sz="quarter" idx="18" hasCustomPrompt="1"/>
          </p:nvPr>
        </p:nvSpPr>
        <p:spPr>
          <a:xfrm>
            <a:off x="463277" y="3323870"/>
            <a:ext cx="11533187" cy="220445"/>
          </a:xfrm>
          <a:prstGeom prst="rect">
            <a:avLst/>
          </a:prstGeom>
        </p:spPr>
        <p:txBody>
          <a:bodyPr lIns="0" tIns="0" rIns="0" bIns="0"/>
          <a:lstStyle>
            <a:lvl1pPr marL="0" indent="0">
              <a:lnSpc>
                <a:spcPts val="1800"/>
              </a:lnSpc>
              <a:spcBef>
                <a:spcPts val="0"/>
              </a:spcBef>
              <a:buFont typeface="Arial" panose="020B0604020202020204" pitchFamily="34" charset="0"/>
              <a:buNone/>
              <a:defRPr sz="1399" b="0" i="0" spc="0">
                <a:solidFill>
                  <a:srgbClr val="000000"/>
                </a:solidFill>
                <a:latin typeface="+mn-lt"/>
              </a:defRPr>
            </a:lvl1pPr>
            <a:lvl2pPr marL="0" indent="0">
              <a:lnSpc>
                <a:spcPts val="1800"/>
              </a:lnSpc>
              <a:spcBef>
                <a:spcPts val="0"/>
              </a:spcBef>
              <a:buNone/>
              <a:defRPr sz="1399">
                <a:solidFill>
                  <a:schemeClr val="tx1"/>
                </a:solidFill>
              </a:defRPr>
            </a:lvl2pPr>
            <a:lvl3pPr marL="457112" indent="0">
              <a:buNone/>
              <a:defRPr/>
            </a:lvl3pPr>
            <a:lvl4pPr marL="685669" indent="0">
              <a:buNone/>
              <a:defRPr/>
            </a:lvl4pPr>
            <a:lvl5pPr marL="914224" indent="0">
              <a:buNone/>
              <a:defRPr/>
            </a:lvl5pPr>
          </a:lstStyle>
          <a:p>
            <a:pPr lvl="0"/>
            <a:r>
              <a:rPr lang="en-US"/>
              <a:t>Medium: body copy Segoe UI Regular 14/18</a:t>
            </a:r>
          </a:p>
        </p:txBody>
      </p:sp>
    </p:spTree>
    <p:extLst>
      <p:ext uri="{BB962C8B-B14F-4D97-AF65-F5344CB8AC3E}">
        <p14:creationId xmlns:p14="http://schemas.microsoft.com/office/powerpoint/2010/main" val="408380606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27038" y="2201863"/>
            <a:ext cx="1714500" cy="913689"/>
          </a:xfrm>
          <a:prstGeom prst="rect">
            <a:avLst/>
          </a:prstGeom>
        </p:spPr>
        <p:txBody>
          <a:bodyPr>
            <a:noAutofit/>
          </a:bodyPr>
          <a:lstStyle>
            <a:lvl1pPr marL="0" indent="0">
              <a:buNone/>
              <a:defRPr sz="2000">
                <a:solidFill>
                  <a:srgbClr val="000000"/>
                </a:solidFill>
              </a:defRPr>
            </a:lvl1pPr>
          </a:lstStyle>
          <a:p>
            <a:pPr lvl="0"/>
            <a:r>
              <a:rPr lang="en-US"/>
              <a:t>Picture</a:t>
            </a:r>
          </a:p>
        </p:txBody>
      </p:sp>
      <p:sp>
        <p:nvSpPr>
          <p:cNvPr id="2" name="Title 1"/>
          <p:cNvSpPr>
            <a:spLocks noGrp="1"/>
          </p:cNvSpPr>
          <p:nvPr>
            <p:ph type="title" hasCustomPrompt="1"/>
          </p:nvPr>
        </p:nvSpPr>
        <p:spPr>
          <a:xfrm>
            <a:off x="427038" y="561277"/>
            <a:ext cx="11533187" cy="630936"/>
          </a:xfrm>
          <a:prstGeom prst="rect">
            <a:avLst/>
          </a:prstGeom>
        </p:spPr>
        <p:txBody>
          <a:bodyPr vert="horz" wrap="square" lIns="0" tIns="91440" rIns="146304" bIns="91440" rtlCol="0" anchor="t">
            <a:noAutofit/>
          </a:bodyPr>
          <a:lstStyle>
            <a:lvl1pPr>
              <a:defRPr lang="en-US" dirty="0"/>
            </a:lvl1pPr>
          </a:lstStyle>
          <a:p>
            <a:pPr lvl="0"/>
            <a:r>
              <a:rPr lang="en-US"/>
              <a:t>Text option 4: Six columns (numbered list)</a:t>
            </a:r>
          </a:p>
        </p:txBody>
      </p:sp>
      <p:sp>
        <p:nvSpPr>
          <p:cNvPr id="5" name="Text Placeholder 4"/>
          <p:cNvSpPr>
            <a:spLocks noGrp="1"/>
          </p:cNvSpPr>
          <p:nvPr>
            <p:ph type="body" sz="quarter" idx="11" hasCustomPrompt="1"/>
          </p:nvPr>
        </p:nvSpPr>
        <p:spPr>
          <a:xfrm>
            <a:off x="427038" y="3230880"/>
            <a:ext cx="1714500" cy="451342"/>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4" name="Text Placeholder 4"/>
          <p:cNvSpPr>
            <a:spLocks noGrp="1"/>
          </p:cNvSpPr>
          <p:nvPr>
            <p:ph type="body" sz="quarter" idx="15" hasCustomPrompt="1"/>
          </p:nvPr>
        </p:nvSpPr>
        <p:spPr>
          <a:xfrm>
            <a:off x="2426019" y="3230880"/>
            <a:ext cx="1727200" cy="451342"/>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6" name="Text Placeholder 4"/>
          <p:cNvSpPr>
            <a:spLocks noGrp="1"/>
          </p:cNvSpPr>
          <p:nvPr>
            <p:ph type="body" sz="quarter" idx="17" hasCustomPrompt="1"/>
          </p:nvPr>
        </p:nvSpPr>
        <p:spPr>
          <a:xfrm>
            <a:off x="4386899" y="3230880"/>
            <a:ext cx="1727200" cy="451342"/>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8" name="Text Placeholder 4"/>
          <p:cNvSpPr>
            <a:spLocks noGrp="1"/>
          </p:cNvSpPr>
          <p:nvPr>
            <p:ph type="body" sz="quarter" idx="19" hasCustomPrompt="1"/>
          </p:nvPr>
        </p:nvSpPr>
        <p:spPr>
          <a:xfrm>
            <a:off x="6347779" y="3230880"/>
            <a:ext cx="1727200" cy="451342"/>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0" name="Text Placeholder 4"/>
          <p:cNvSpPr>
            <a:spLocks noGrp="1"/>
          </p:cNvSpPr>
          <p:nvPr>
            <p:ph type="body" sz="quarter" idx="21" hasCustomPrompt="1"/>
          </p:nvPr>
        </p:nvSpPr>
        <p:spPr>
          <a:xfrm>
            <a:off x="8308659" y="3230880"/>
            <a:ext cx="1727200" cy="451342"/>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2" name="Text Placeholder 4"/>
          <p:cNvSpPr>
            <a:spLocks noGrp="1"/>
          </p:cNvSpPr>
          <p:nvPr>
            <p:ph type="body" sz="quarter" idx="23" hasCustomPrompt="1"/>
          </p:nvPr>
        </p:nvSpPr>
        <p:spPr>
          <a:xfrm>
            <a:off x="10269538" y="3230880"/>
            <a:ext cx="1727200" cy="451342"/>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5" name="Content Placeholder 15"/>
          <p:cNvSpPr>
            <a:spLocks noGrp="1"/>
          </p:cNvSpPr>
          <p:nvPr>
            <p:ph sz="quarter" idx="26" hasCustomPrompt="1"/>
          </p:nvPr>
        </p:nvSpPr>
        <p:spPr>
          <a:xfrm>
            <a:off x="2426019" y="2201863"/>
            <a:ext cx="1727200" cy="913689"/>
          </a:xfrm>
          <a:prstGeom prst="rect">
            <a:avLst/>
          </a:prstGeom>
        </p:spPr>
        <p:txBody>
          <a:bodyPr>
            <a:noAutofit/>
          </a:bodyPr>
          <a:lstStyle>
            <a:lvl1pPr marL="0" indent="0">
              <a:buNone/>
              <a:defRPr sz="2000">
                <a:solidFill>
                  <a:srgbClr val="000000"/>
                </a:solidFill>
              </a:defRPr>
            </a:lvl1pPr>
          </a:lstStyle>
          <a:p>
            <a:pPr lvl="0"/>
            <a:r>
              <a:rPr lang="en-US"/>
              <a:t>Picture</a:t>
            </a:r>
          </a:p>
        </p:txBody>
      </p:sp>
      <p:sp>
        <p:nvSpPr>
          <p:cNvPr id="26" name="Content Placeholder 15"/>
          <p:cNvSpPr>
            <a:spLocks noGrp="1"/>
          </p:cNvSpPr>
          <p:nvPr>
            <p:ph sz="quarter" idx="27" hasCustomPrompt="1"/>
          </p:nvPr>
        </p:nvSpPr>
        <p:spPr>
          <a:xfrm>
            <a:off x="4386899" y="2201863"/>
            <a:ext cx="1727200" cy="913689"/>
          </a:xfrm>
          <a:prstGeom prst="rect">
            <a:avLst/>
          </a:prstGeom>
        </p:spPr>
        <p:txBody>
          <a:bodyPr>
            <a:noAutofit/>
          </a:bodyPr>
          <a:lstStyle>
            <a:lvl1pPr marL="0" indent="0">
              <a:buNone/>
              <a:defRPr sz="2000">
                <a:solidFill>
                  <a:srgbClr val="000000"/>
                </a:solidFill>
              </a:defRPr>
            </a:lvl1pPr>
          </a:lstStyle>
          <a:p>
            <a:pPr lvl="0"/>
            <a:r>
              <a:rPr lang="en-US"/>
              <a:t>Picture</a:t>
            </a:r>
          </a:p>
        </p:txBody>
      </p:sp>
      <p:sp>
        <p:nvSpPr>
          <p:cNvPr id="27" name="Content Placeholder 15"/>
          <p:cNvSpPr>
            <a:spLocks noGrp="1"/>
          </p:cNvSpPr>
          <p:nvPr>
            <p:ph sz="quarter" idx="28" hasCustomPrompt="1"/>
          </p:nvPr>
        </p:nvSpPr>
        <p:spPr>
          <a:xfrm>
            <a:off x="6347779" y="2201863"/>
            <a:ext cx="1727200" cy="913689"/>
          </a:xfrm>
          <a:prstGeom prst="rect">
            <a:avLst/>
          </a:prstGeom>
        </p:spPr>
        <p:txBody>
          <a:bodyPr>
            <a:noAutofit/>
          </a:bodyPr>
          <a:lstStyle>
            <a:lvl1pPr marL="0" indent="0">
              <a:buNone/>
              <a:defRPr sz="2000">
                <a:solidFill>
                  <a:srgbClr val="000000"/>
                </a:solidFill>
              </a:defRPr>
            </a:lvl1pPr>
          </a:lstStyle>
          <a:p>
            <a:pPr lvl="0"/>
            <a:r>
              <a:rPr lang="en-US"/>
              <a:t>Picture</a:t>
            </a:r>
          </a:p>
        </p:txBody>
      </p:sp>
      <p:sp>
        <p:nvSpPr>
          <p:cNvPr id="28" name="Content Placeholder 15"/>
          <p:cNvSpPr>
            <a:spLocks noGrp="1"/>
          </p:cNvSpPr>
          <p:nvPr>
            <p:ph sz="quarter" idx="29" hasCustomPrompt="1"/>
          </p:nvPr>
        </p:nvSpPr>
        <p:spPr>
          <a:xfrm>
            <a:off x="8308659" y="2201863"/>
            <a:ext cx="1727200" cy="913689"/>
          </a:xfrm>
          <a:prstGeom prst="rect">
            <a:avLst/>
          </a:prstGeom>
        </p:spPr>
        <p:txBody>
          <a:bodyPr>
            <a:noAutofit/>
          </a:bodyPr>
          <a:lstStyle>
            <a:lvl1pPr marL="0" indent="0">
              <a:buNone/>
              <a:defRPr sz="2000">
                <a:solidFill>
                  <a:srgbClr val="000000"/>
                </a:solidFill>
              </a:defRPr>
            </a:lvl1pPr>
          </a:lstStyle>
          <a:p>
            <a:pPr lvl="0"/>
            <a:r>
              <a:rPr lang="en-US"/>
              <a:t>Picture</a:t>
            </a:r>
          </a:p>
        </p:txBody>
      </p:sp>
      <p:sp>
        <p:nvSpPr>
          <p:cNvPr id="29" name="Content Placeholder 15"/>
          <p:cNvSpPr>
            <a:spLocks noGrp="1"/>
          </p:cNvSpPr>
          <p:nvPr>
            <p:ph sz="quarter" idx="30" hasCustomPrompt="1"/>
          </p:nvPr>
        </p:nvSpPr>
        <p:spPr>
          <a:xfrm>
            <a:off x="10269538" y="2201863"/>
            <a:ext cx="1727200" cy="913689"/>
          </a:xfrm>
          <a:prstGeom prst="rect">
            <a:avLst/>
          </a:prstGeom>
        </p:spPr>
        <p:txBody>
          <a:bodyPr>
            <a:noAutofit/>
          </a:bodyPr>
          <a:lstStyle>
            <a:lvl1pPr marL="0" indent="0">
              <a:buNone/>
              <a:defRPr sz="2000">
                <a:solidFill>
                  <a:srgbClr val="000000"/>
                </a:solidFill>
              </a:defRPr>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27038" y="2065338"/>
            <a:ext cx="261936" cy="263525"/>
          </a:xfrm>
          <a:prstGeom prst="rect">
            <a:avLst/>
          </a:prstGeo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427288" y="2065338"/>
            <a:ext cx="261936" cy="263525"/>
          </a:xfrm>
          <a:prstGeom prst="rect">
            <a:avLst/>
          </a:prstGeo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rgbClr val="000000"/>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89438" y="2065338"/>
            <a:ext cx="261936" cy="263525"/>
          </a:xfrm>
          <a:prstGeom prst="rect">
            <a:avLst/>
          </a:prstGeo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rgbClr val="000000"/>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354763" y="2065338"/>
            <a:ext cx="261936" cy="263525"/>
          </a:xfrm>
          <a:prstGeom prst="rect">
            <a:avLst/>
          </a:prstGeo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rgbClr val="000000"/>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302625" y="2065338"/>
            <a:ext cx="261936" cy="263525"/>
          </a:xfrm>
          <a:prstGeom prst="rect">
            <a:avLst/>
          </a:prstGeo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rgbClr val="000000"/>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269538" y="2065338"/>
            <a:ext cx="261936" cy="263525"/>
          </a:xfrm>
          <a:prstGeom prst="rect">
            <a:avLst/>
          </a:prstGeo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rgbClr val="000000"/>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6.</a:t>
            </a:r>
          </a:p>
        </p:txBody>
      </p:sp>
      <p:sp>
        <p:nvSpPr>
          <p:cNvPr id="34" name="Text Placeholder 4">
            <a:extLst>
              <a:ext uri="{FF2B5EF4-FFF2-40B4-BE49-F238E27FC236}">
                <a16:creationId xmlns:a16="http://schemas.microsoft.com/office/drawing/2014/main" id="{3CC09D91-3BB7-5C4A-98CF-F87FD6AACD86}"/>
              </a:ext>
            </a:extLst>
          </p:cNvPr>
          <p:cNvSpPr>
            <a:spLocks noGrp="1"/>
          </p:cNvSpPr>
          <p:nvPr>
            <p:ph type="body" sz="quarter" idx="24" hasCustomPrompt="1"/>
          </p:nvPr>
        </p:nvSpPr>
        <p:spPr>
          <a:xfrm>
            <a:off x="427039" y="3694402"/>
            <a:ext cx="1714500" cy="189370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5" name="Text Placeholder 4">
            <a:extLst>
              <a:ext uri="{FF2B5EF4-FFF2-40B4-BE49-F238E27FC236}">
                <a16:creationId xmlns:a16="http://schemas.microsoft.com/office/drawing/2014/main" id="{90A489FF-470D-734F-9769-61F47A78897E}"/>
              </a:ext>
            </a:extLst>
          </p:cNvPr>
          <p:cNvSpPr>
            <a:spLocks noGrp="1"/>
          </p:cNvSpPr>
          <p:nvPr>
            <p:ph type="body" sz="quarter" idx="37" hasCustomPrompt="1"/>
          </p:nvPr>
        </p:nvSpPr>
        <p:spPr>
          <a:xfrm>
            <a:off x="2426019" y="3694402"/>
            <a:ext cx="1727201" cy="189370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6" name="Text Placeholder 4">
            <a:extLst>
              <a:ext uri="{FF2B5EF4-FFF2-40B4-BE49-F238E27FC236}">
                <a16:creationId xmlns:a16="http://schemas.microsoft.com/office/drawing/2014/main" id="{6F43AC1C-4836-034C-B18E-A886EB0A0954}"/>
              </a:ext>
            </a:extLst>
          </p:cNvPr>
          <p:cNvSpPr>
            <a:spLocks noGrp="1"/>
          </p:cNvSpPr>
          <p:nvPr>
            <p:ph type="body" sz="quarter" idx="38" hasCustomPrompt="1"/>
          </p:nvPr>
        </p:nvSpPr>
        <p:spPr>
          <a:xfrm>
            <a:off x="4386899" y="3694402"/>
            <a:ext cx="1727201" cy="189370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2" name="Text Placeholder 4">
            <a:extLst>
              <a:ext uri="{FF2B5EF4-FFF2-40B4-BE49-F238E27FC236}">
                <a16:creationId xmlns:a16="http://schemas.microsoft.com/office/drawing/2014/main" id="{9221C77D-8F08-6C49-9011-B244AD138F0B}"/>
              </a:ext>
            </a:extLst>
          </p:cNvPr>
          <p:cNvSpPr>
            <a:spLocks noGrp="1"/>
          </p:cNvSpPr>
          <p:nvPr>
            <p:ph type="body" sz="quarter" idx="39" hasCustomPrompt="1"/>
          </p:nvPr>
        </p:nvSpPr>
        <p:spPr>
          <a:xfrm>
            <a:off x="6354763" y="3694402"/>
            <a:ext cx="1727201" cy="189370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3" name="Text Placeholder 4">
            <a:extLst>
              <a:ext uri="{FF2B5EF4-FFF2-40B4-BE49-F238E27FC236}">
                <a16:creationId xmlns:a16="http://schemas.microsoft.com/office/drawing/2014/main" id="{F3776908-857F-F24D-9AF6-14CF938B5693}"/>
              </a:ext>
            </a:extLst>
          </p:cNvPr>
          <p:cNvSpPr>
            <a:spLocks noGrp="1"/>
          </p:cNvSpPr>
          <p:nvPr>
            <p:ph type="body" sz="quarter" idx="40" hasCustomPrompt="1"/>
          </p:nvPr>
        </p:nvSpPr>
        <p:spPr>
          <a:xfrm>
            <a:off x="8302625" y="3694402"/>
            <a:ext cx="1727201" cy="189370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4" name="Text Placeholder 4">
            <a:extLst>
              <a:ext uri="{FF2B5EF4-FFF2-40B4-BE49-F238E27FC236}">
                <a16:creationId xmlns:a16="http://schemas.microsoft.com/office/drawing/2014/main" id="{EFB7F2E6-D12A-0A47-939B-737BAD817601}"/>
              </a:ext>
            </a:extLst>
          </p:cNvPr>
          <p:cNvSpPr>
            <a:spLocks noGrp="1"/>
          </p:cNvSpPr>
          <p:nvPr>
            <p:ph type="body" sz="quarter" idx="41" hasCustomPrompt="1"/>
          </p:nvPr>
        </p:nvSpPr>
        <p:spPr>
          <a:xfrm>
            <a:off x="10245998" y="3694402"/>
            <a:ext cx="1727201" cy="189370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pic>
        <p:nvPicPr>
          <p:cNvPr id="46" name="Picture 45">
            <a:extLst>
              <a:ext uri="{FF2B5EF4-FFF2-40B4-BE49-F238E27FC236}">
                <a16:creationId xmlns:a16="http://schemas.microsoft.com/office/drawing/2014/main" id="{15EF402B-0A39-4444-AF7E-380A1C25739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940440" y="2347335"/>
            <a:ext cx="660400" cy="660400"/>
          </a:xfrm>
          <a:prstGeom prst="rect">
            <a:avLst/>
          </a:prstGeom>
        </p:spPr>
      </p:pic>
      <p:pic>
        <p:nvPicPr>
          <p:cNvPr id="47" name="Picture 46">
            <a:extLst>
              <a:ext uri="{FF2B5EF4-FFF2-40B4-BE49-F238E27FC236}">
                <a16:creationId xmlns:a16="http://schemas.microsoft.com/office/drawing/2014/main" id="{3E2F996C-B451-5D43-A1A7-18659348D8D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779398" y="2347335"/>
            <a:ext cx="660400" cy="660400"/>
          </a:xfrm>
          <a:prstGeom prst="rect">
            <a:avLst/>
          </a:prstGeom>
        </p:spPr>
      </p:pic>
      <p:pic>
        <p:nvPicPr>
          <p:cNvPr id="48" name="Picture 47">
            <a:extLst>
              <a:ext uri="{FF2B5EF4-FFF2-40B4-BE49-F238E27FC236}">
                <a16:creationId xmlns:a16="http://schemas.microsoft.com/office/drawing/2014/main" id="{2164D954-D4BE-604E-A1FA-5D4A16CC776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860201" y="2347335"/>
            <a:ext cx="660400" cy="660400"/>
          </a:xfrm>
          <a:prstGeom prst="rect">
            <a:avLst/>
          </a:prstGeom>
        </p:spPr>
      </p:pic>
      <p:pic>
        <p:nvPicPr>
          <p:cNvPr id="49" name="Picture 48">
            <a:extLst>
              <a:ext uri="{FF2B5EF4-FFF2-40B4-BE49-F238E27FC236}">
                <a16:creationId xmlns:a16="http://schemas.microsoft.com/office/drawing/2014/main" id="{5FC96516-B0E2-964A-9976-F62D8A3CA035}"/>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6888163" y="2347335"/>
            <a:ext cx="660400" cy="660400"/>
          </a:xfrm>
          <a:prstGeom prst="rect">
            <a:avLst/>
          </a:prstGeom>
        </p:spPr>
      </p:pic>
      <p:pic>
        <p:nvPicPr>
          <p:cNvPr id="50" name="Picture 49">
            <a:extLst>
              <a:ext uri="{FF2B5EF4-FFF2-40B4-BE49-F238E27FC236}">
                <a16:creationId xmlns:a16="http://schemas.microsoft.com/office/drawing/2014/main" id="{C42970E5-3D59-6D4C-802D-2A054118D505}"/>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899298" y="2347335"/>
            <a:ext cx="660400" cy="660400"/>
          </a:xfrm>
          <a:prstGeom prst="rect">
            <a:avLst/>
          </a:prstGeom>
        </p:spPr>
      </p:pic>
      <p:pic>
        <p:nvPicPr>
          <p:cNvPr id="51" name="Picture 50">
            <a:extLst>
              <a:ext uri="{FF2B5EF4-FFF2-40B4-BE49-F238E27FC236}">
                <a16:creationId xmlns:a16="http://schemas.microsoft.com/office/drawing/2014/main" id="{32F713FA-C34D-0546-BEC6-2429F7B462C9}"/>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82221" y="2347335"/>
            <a:ext cx="660400" cy="660400"/>
          </a:xfrm>
          <a:prstGeom prst="rect">
            <a:avLst/>
          </a:prstGeom>
        </p:spPr>
      </p:pic>
    </p:spTree>
    <p:extLst>
      <p:ext uri="{BB962C8B-B14F-4D97-AF65-F5344CB8AC3E}">
        <p14:creationId xmlns:p14="http://schemas.microsoft.com/office/powerpoint/2010/main" val="2453069778"/>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3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80"/>
            <a:ext cx="11533187" cy="411162"/>
          </a:xfrm>
          <a:prstGeom prst="rect">
            <a:avLst/>
          </a:prstGeom>
        </p:spPr>
        <p:txBody>
          <a:bodyPr wrap="square" lIns="0" tIns="0" rIns="0" bIns="0">
            <a:spAutoFit/>
          </a:bodyPr>
          <a:lstStyle>
            <a:lvl1pPr>
              <a:lnSpc>
                <a:spcPts val="3199"/>
              </a:lnSpc>
              <a:defRPr sz="2800">
                <a:solidFill>
                  <a:srgbClr val="000000"/>
                </a:solidFill>
              </a:defRPr>
            </a:lvl1pPr>
          </a:lstStyle>
          <a:p>
            <a:r>
              <a:rPr lang="en-US"/>
              <a:t>Heading Segoe UI </a:t>
            </a:r>
            <a:r>
              <a:rPr lang="en-US" err="1"/>
              <a:t>Semibold</a:t>
            </a:r>
            <a:r>
              <a:rPr lang="en-US"/>
              <a:t> 28/32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userDrawn="1"/>
        </p:nvSpPr>
        <p:spPr bwMode="blackWhite">
          <a:xfrm>
            <a:off x="463277" y="6583681"/>
            <a:ext cx="11533187" cy="21973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111" eaLnBrk="0" hangingPunct="0"/>
            <a:r>
              <a:rPr lang="en-US" sz="700">
                <a:solidFill>
                  <a:schemeClr val="accent6">
                    <a:lumMod val="75000"/>
                  </a:schemeClr>
                </a:solidFill>
                <a:cs typeface="Segoe UI" pitchFamily="34" charset="0"/>
              </a:rPr>
              <a:t>©Microsoft Corporation									                                                                                                                                             Azure </a:t>
            </a:r>
          </a:p>
        </p:txBody>
      </p:sp>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465139" y="1960860"/>
            <a:ext cx="9572625" cy="3432536"/>
          </a:xfrm>
          <a:prstGeom prst="rect">
            <a:avLst/>
          </a:prstGeom>
        </p:spPr>
        <p:txBody>
          <a:bodyPr wrap="square" lIns="0" tIns="0" rIns="0" bIns="0">
            <a:spAutoFit/>
          </a:bodyPr>
          <a:lstStyle>
            <a:lvl1pPr marL="342834" marR="0" indent="-342834" algn="l" defTabSz="932563" rtl="0" eaLnBrk="1" fontAlgn="auto" latinLnBrk="0" hangingPunct="1">
              <a:lnSpc>
                <a:spcPts val="2400"/>
              </a:lnSpc>
              <a:spcBef>
                <a:spcPts val="0"/>
              </a:spcBef>
              <a:spcAft>
                <a:spcPts val="0"/>
              </a:spcAft>
              <a:buClrTx/>
              <a:buSzPct val="90000"/>
              <a:buFont typeface="Arial" panose="020B0604020202020204" pitchFamily="34" charset="0"/>
              <a:buChar char="•"/>
              <a:tabLst/>
              <a:defRPr lang="en-US" sz="2000" kern="1200" spc="0" baseline="0" dirty="0">
                <a:solidFill>
                  <a:srgbClr val="000000"/>
                </a:solidFill>
                <a:latin typeface="+mn-lt"/>
                <a:ea typeface="+mn-ea"/>
                <a:cs typeface="+mn-cs"/>
              </a:defRPr>
            </a:lvl1pPr>
            <a:lvl2pPr marL="228557" indent="0">
              <a:buNone/>
              <a:defRPr/>
            </a:lvl2pPr>
            <a:lvl3pPr marL="457112" indent="0">
              <a:buNone/>
              <a:defRPr/>
            </a:lvl3pPr>
            <a:lvl4pPr marL="685669" indent="0">
              <a:buNone/>
              <a:defRPr/>
            </a:lvl4pPr>
            <a:lvl5pPr marL="914224" indent="0">
              <a:buNone/>
              <a:defRPr/>
            </a:lvl5pPr>
          </a:lstStyle>
          <a:p>
            <a:pPr lvl="0"/>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42834" marR="0" lvl="0" indent="-342834" algn="l" defTabSz="932563" rtl="0" eaLnBrk="1" fontAlgn="auto" latinLnBrk="0" hangingPunct="1">
              <a:lnSpc>
                <a:spcPts val="2400"/>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42834" marR="0" lvl="0" indent="-342834" algn="l" defTabSz="932563" rtl="0" eaLnBrk="1" fontAlgn="auto" latinLnBrk="0" hangingPunct="1">
              <a:lnSpc>
                <a:spcPts val="2400"/>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endParaRPr lang="en-US"/>
          </a:p>
          <a:p>
            <a:pPr lvl="0"/>
            <a:endParaRPr lang="en-US"/>
          </a:p>
          <a:p>
            <a:pPr lvl="0"/>
            <a:endParaRPr lang="en-US"/>
          </a:p>
          <a:p>
            <a:pPr lvl="0"/>
            <a:endParaRPr lang="en-US"/>
          </a:p>
        </p:txBody>
      </p:sp>
    </p:spTree>
    <p:extLst>
      <p:ext uri="{BB962C8B-B14F-4D97-AF65-F5344CB8AC3E}">
        <p14:creationId xmlns:p14="http://schemas.microsoft.com/office/powerpoint/2010/main" val="2979526258"/>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1_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80"/>
            <a:ext cx="11533187" cy="411162"/>
          </a:xfrm>
          <a:prstGeom prst="rect">
            <a:avLst/>
          </a:prstGeom>
        </p:spPr>
        <p:txBody>
          <a:bodyPr wrap="square" lIns="0" tIns="0" rIns="0" bIns="0">
            <a:spAutoFit/>
          </a:bodyPr>
          <a:lstStyle>
            <a:lvl1pPr>
              <a:lnSpc>
                <a:spcPts val="3199"/>
              </a:lnSpc>
              <a:defRPr sz="2800">
                <a:solidFill>
                  <a:srgbClr val="000000"/>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65139" y="1960861"/>
            <a:ext cx="9572625" cy="615553"/>
          </a:xfrm>
          <a:prstGeom prst="rect">
            <a:avLst/>
          </a:prstGeom>
        </p:spPr>
        <p:txBody>
          <a:bodyPr wrap="square" lIns="0" tIns="0" rIns="0" bIns="0">
            <a:spAutoFit/>
          </a:bodyPr>
          <a:lstStyle>
            <a:lvl1pPr marL="0" indent="0">
              <a:lnSpc>
                <a:spcPts val="2400"/>
              </a:lnSpc>
              <a:buNone/>
              <a:defRPr lang="en-US" sz="2000" kern="1200" spc="0" baseline="0" dirty="0">
                <a:solidFill>
                  <a:srgbClr val="000000"/>
                </a:solidFill>
                <a:latin typeface="+mn-lt"/>
                <a:ea typeface="+mn-ea"/>
                <a:cs typeface="+mn-cs"/>
              </a:defRPr>
            </a:lvl1pPr>
            <a:lvl2pPr marL="228557" indent="0">
              <a:buNone/>
              <a:defRPr/>
            </a:lvl2pPr>
            <a:lvl3pPr marL="457112" indent="0">
              <a:buNone/>
              <a:defRPr/>
            </a:lvl3pPr>
            <a:lvl4pPr marL="685669" indent="0">
              <a:buNone/>
              <a:defRPr/>
            </a:lvl4pPr>
            <a:lvl5pPr marL="914224"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65139" y="3214124"/>
            <a:ext cx="3690937" cy="220510"/>
          </a:xfrm>
          <a:prstGeom prst="rect">
            <a:avLst/>
          </a:prstGeom>
        </p:spPr>
        <p:txBody>
          <a:bodyPr lIns="0" tIns="0" rIns="0" bIns="0"/>
          <a:lstStyle>
            <a:lvl1pPr marL="0" indent="0">
              <a:lnSpc>
                <a:spcPts val="1800"/>
              </a:lnSpc>
              <a:spcBef>
                <a:spcPts val="0"/>
              </a:spcBef>
              <a:spcAft>
                <a:spcPts val="600"/>
              </a:spcAft>
              <a:buNone/>
              <a:defRPr sz="1399" b="0" spc="0" baseline="0">
                <a:solidFill>
                  <a:schemeClr val="tx2"/>
                </a:solidFill>
                <a:latin typeface="+mj-lt"/>
              </a:defRPr>
            </a:lvl1pPr>
            <a:lvl2pPr marL="285695" marR="0" indent="-285695" algn="l" defTabSz="932563"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399" kern="1200" spc="0" baseline="0" dirty="0">
                <a:solidFill>
                  <a:srgbClr val="000000"/>
                </a:solidFill>
                <a:latin typeface="+mn-lt"/>
                <a:ea typeface="+mn-ea"/>
                <a:cs typeface="+mn-cs"/>
              </a:defRPr>
            </a:lvl2pPr>
            <a:lvl3pPr marL="457112" indent="0">
              <a:buNone/>
              <a:defRPr/>
            </a:lvl3pPr>
            <a:lvl4pPr marL="685669" indent="0">
              <a:buNone/>
              <a:defRPr/>
            </a:lvl4pPr>
            <a:lvl5pPr marL="914224" indent="0">
              <a:buNone/>
              <a:defRPr/>
            </a:lvl5pPr>
          </a:lstStyle>
          <a:p>
            <a:pPr lvl="0"/>
            <a:r>
              <a:rPr lang="en-US"/>
              <a:t>Paragraph title Segoe UI </a:t>
            </a:r>
            <a:r>
              <a:rPr lang="en-US" err="1"/>
              <a:t>Semibold</a:t>
            </a:r>
            <a:r>
              <a:rPr lang="en-US"/>
              <a:t> 14/18</a:t>
            </a:r>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405043" y="3214124"/>
            <a:ext cx="3690937" cy="220510"/>
          </a:xfrm>
          <a:prstGeom prst="rect">
            <a:avLst/>
          </a:prstGeom>
        </p:spPr>
        <p:txBody>
          <a:bodyPr lIns="0" tIns="0" rIns="0" bIns="0"/>
          <a:lstStyle>
            <a:lvl1pPr marL="0" indent="0">
              <a:lnSpc>
                <a:spcPts val="1800"/>
              </a:lnSpc>
              <a:spcBef>
                <a:spcPts val="0"/>
              </a:spcBef>
              <a:spcAft>
                <a:spcPts val="600"/>
              </a:spcAft>
              <a:buNone/>
              <a:defRPr sz="1399" b="0" spc="0" baseline="0">
                <a:solidFill>
                  <a:schemeClr val="tx2"/>
                </a:solidFill>
                <a:latin typeface="+mj-lt"/>
              </a:defRPr>
            </a:lvl1pPr>
            <a:lvl2pPr marL="285695" marR="0" indent="-285695" algn="l" defTabSz="932563"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399" kern="1200" spc="0" baseline="0" dirty="0">
                <a:solidFill>
                  <a:srgbClr val="000000"/>
                </a:solidFill>
                <a:latin typeface="+mn-lt"/>
                <a:ea typeface="+mn-ea"/>
                <a:cs typeface="+mn-cs"/>
              </a:defRPr>
            </a:lvl2pPr>
            <a:lvl3pPr marL="457112" indent="0">
              <a:buNone/>
              <a:defRPr/>
            </a:lvl3pPr>
            <a:lvl4pPr marL="685669" indent="0">
              <a:buNone/>
              <a:defRPr/>
            </a:lvl4pPr>
            <a:lvl5pPr marL="914224" indent="0">
              <a:buNone/>
              <a:defRPr/>
            </a:lvl5pPr>
          </a:lstStyle>
          <a:p>
            <a:pPr lvl="0"/>
            <a:r>
              <a:rPr lang="en-US"/>
              <a:t>Paragraph title Segoe UI </a:t>
            </a:r>
            <a:r>
              <a:rPr lang="en-US" err="1"/>
              <a:t>Semibold</a:t>
            </a:r>
            <a:r>
              <a:rPr lang="en-US"/>
              <a:t> 14/18</a:t>
            </a:r>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313384" y="3214124"/>
            <a:ext cx="3690937" cy="220510"/>
          </a:xfrm>
          <a:prstGeom prst="rect">
            <a:avLst/>
          </a:prstGeom>
        </p:spPr>
        <p:txBody>
          <a:bodyPr lIns="0" tIns="0" rIns="0" bIns="0"/>
          <a:lstStyle>
            <a:lvl1pPr marL="0" indent="0">
              <a:lnSpc>
                <a:spcPts val="1800"/>
              </a:lnSpc>
              <a:spcBef>
                <a:spcPts val="0"/>
              </a:spcBef>
              <a:spcAft>
                <a:spcPts val="600"/>
              </a:spcAft>
              <a:buNone/>
              <a:defRPr sz="1399" b="0" spc="0" baseline="0">
                <a:solidFill>
                  <a:schemeClr val="tx2"/>
                </a:solidFill>
                <a:latin typeface="+mj-lt"/>
              </a:defRPr>
            </a:lvl1pPr>
            <a:lvl2pPr marL="285695" marR="0" indent="-285695" algn="l" defTabSz="932563"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399" kern="1200" spc="0" baseline="0" dirty="0">
                <a:solidFill>
                  <a:srgbClr val="000000"/>
                </a:solidFill>
                <a:latin typeface="+mn-lt"/>
                <a:ea typeface="+mn-ea"/>
                <a:cs typeface="+mn-cs"/>
              </a:defRPr>
            </a:lvl2pPr>
            <a:lvl3pPr marL="457112" indent="0">
              <a:buNone/>
              <a:defRPr/>
            </a:lvl3pPr>
            <a:lvl4pPr marL="685669" indent="0">
              <a:buNone/>
              <a:defRPr/>
            </a:lvl4pPr>
            <a:lvl5pPr marL="914224" indent="0">
              <a:buNone/>
              <a:defRPr/>
            </a:lvl5pPr>
          </a:lstStyle>
          <a:p>
            <a:pPr lvl="0"/>
            <a:r>
              <a:rPr lang="en-US"/>
              <a:t>Paragraph title Segoe UI </a:t>
            </a:r>
            <a:r>
              <a:rPr lang="en-US" err="1"/>
              <a:t>Semibold</a:t>
            </a:r>
            <a:r>
              <a:rPr lang="en-US"/>
              <a:t> 14/18</a:t>
            </a:r>
          </a:p>
        </p:txBody>
      </p:sp>
      <p:sp>
        <p:nvSpPr>
          <p:cNvPr id="23" name="Text Box 3">
            <a:extLst>
              <a:ext uri="{FF2B5EF4-FFF2-40B4-BE49-F238E27FC236}">
                <a16:creationId xmlns:a16="http://schemas.microsoft.com/office/drawing/2014/main" id="{DD31BD93-DFDF-4C46-8FDE-B1B55850B6B2}"/>
              </a:ext>
            </a:extLst>
          </p:cNvPr>
          <p:cNvSpPr txBox="1">
            <a:spLocks noChangeArrowheads="1"/>
          </p:cNvSpPr>
          <p:nvPr userDrawn="1"/>
        </p:nvSpPr>
        <p:spPr bwMode="blackWhite">
          <a:xfrm>
            <a:off x="463277" y="6583681"/>
            <a:ext cx="11533187" cy="21973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111" eaLnBrk="0" hangingPunct="0"/>
            <a:r>
              <a:rPr lang="en-US" sz="700">
                <a:solidFill>
                  <a:schemeClr val="accent6">
                    <a:lumMod val="75000"/>
                  </a:schemeClr>
                </a:solidFill>
                <a:cs typeface="Segoe UI" pitchFamily="34" charset="0"/>
              </a:rPr>
              <a:t>©Microsoft Corporation									                                                                                                                                             Azure </a:t>
            </a:r>
          </a:p>
        </p:txBody>
      </p:sp>
      <p:sp>
        <p:nvSpPr>
          <p:cNvPr id="24" name="Text Placeholder 4">
            <a:extLst>
              <a:ext uri="{FF2B5EF4-FFF2-40B4-BE49-F238E27FC236}">
                <a16:creationId xmlns:a16="http://schemas.microsoft.com/office/drawing/2014/main" id="{2951A14E-1D63-9E44-9361-FD57A8BD812A}"/>
              </a:ext>
            </a:extLst>
          </p:cNvPr>
          <p:cNvSpPr>
            <a:spLocks noGrp="1"/>
          </p:cNvSpPr>
          <p:nvPr>
            <p:ph type="body" sz="quarter" idx="17" hasCustomPrompt="1"/>
          </p:nvPr>
        </p:nvSpPr>
        <p:spPr>
          <a:xfrm>
            <a:off x="463277" y="3445695"/>
            <a:ext cx="3690937" cy="2100669"/>
          </a:xfrm>
          <a:prstGeom prst="rect">
            <a:avLst/>
          </a:prstGeom>
        </p:spPr>
        <p:txBody>
          <a:bodyPr lIns="0" tIns="0" rIns="0" bIns="0"/>
          <a:lstStyle>
            <a:lvl1pPr marL="285695" indent="-285695">
              <a:lnSpc>
                <a:spcPts val="1800"/>
              </a:lnSpc>
              <a:spcBef>
                <a:spcPts val="0"/>
              </a:spcBef>
              <a:buFont typeface="Arial" panose="020B0604020202020204" pitchFamily="34" charset="0"/>
              <a:buChar char="•"/>
              <a:defRPr sz="1399" b="0" i="0" spc="0">
                <a:solidFill>
                  <a:srgbClr val="000000"/>
                </a:solidFill>
                <a:latin typeface="+mn-lt"/>
              </a:defRPr>
            </a:lvl1pPr>
            <a:lvl2pPr marL="0" indent="0">
              <a:lnSpc>
                <a:spcPts val="1800"/>
              </a:lnSpc>
              <a:spcBef>
                <a:spcPts val="0"/>
              </a:spcBef>
              <a:buNone/>
              <a:defRPr sz="1399">
                <a:solidFill>
                  <a:schemeClr val="tx1"/>
                </a:solidFill>
              </a:defRPr>
            </a:lvl2pPr>
            <a:lvl3pPr marL="457112" indent="0">
              <a:buNone/>
              <a:defRPr/>
            </a:lvl3pPr>
            <a:lvl4pPr marL="685669" indent="0">
              <a:buNone/>
              <a:defRPr/>
            </a:lvl4pPr>
            <a:lvl5pPr marL="91422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5" name="Text Placeholder 4">
            <a:extLst>
              <a:ext uri="{FF2B5EF4-FFF2-40B4-BE49-F238E27FC236}">
                <a16:creationId xmlns:a16="http://schemas.microsoft.com/office/drawing/2014/main" id="{1C3BF983-4009-1049-9AD7-C94BE3AA193C}"/>
              </a:ext>
            </a:extLst>
          </p:cNvPr>
          <p:cNvSpPr>
            <a:spLocks noGrp="1"/>
          </p:cNvSpPr>
          <p:nvPr>
            <p:ph type="body" sz="quarter" idx="18" hasCustomPrompt="1"/>
          </p:nvPr>
        </p:nvSpPr>
        <p:spPr>
          <a:xfrm>
            <a:off x="4405043" y="3445695"/>
            <a:ext cx="3690937" cy="2100669"/>
          </a:xfrm>
          <a:prstGeom prst="rect">
            <a:avLst/>
          </a:prstGeom>
        </p:spPr>
        <p:txBody>
          <a:bodyPr lIns="0" tIns="0" rIns="0" bIns="0"/>
          <a:lstStyle>
            <a:lvl1pPr marL="285695" indent="-285695">
              <a:lnSpc>
                <a:spcPts val="1800"/>
              </a:lnSpc>
              <a:spcBef>
                <a:spcPts val="0"/>
              </a:spcBef>
              <a:buFont typeface="Arial" panose="020B0604020202020204" pitchFamily="34" charset="0"/>
              <a:buChar char="•"/>
              <a:defRPr sz="1399" b="0" i="0" spc="0">
                <a:solidFill>
                  <a:srgbClr val="000000"/>
                </a:solidFill>
                <a:latin typeface="+mn-lt"/>
              </a:defRPr>
            </a:lvl1pPr>
            <a:lvl2pPr marL="0" indent="0">
              <a:lnSpc>
                <a:spcPts val="1800"/>
              </a:lnSpc>
              <a:spcBef>
                <a:spcPts val="0"/>
              </a:spcBef>
              <a:buNone/>
              <a:defRPr sz="1399">
                <a:solidFill>
                  <a:schemeClr val="tx1"/>
                </a:solidFill>
              </a:defRPr>
            </a:lvl2pPr>
            <a:lvl3pPr marL="457112" indent="0">
              <a:buNone/>
              <a:defRPr/>
            </a:lvl3pPr>
            <a:lvl4pPr marL="685669" indent="0">
              <a:buNone/>
              <a:defRPr/>
            </a:lvl4pPr>
            <a:lvl5pPr marL="91422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6" name="Text Placeholder 4">
            <a:extLst>
              <a:ext uri="{FF2B5EF4-FFF2-40B4-BE49-F238E27FC236}">
                <a16:creationId xmlns:a16="http://schemas.microsoft.com/office/drawing/2014/main" id="{2361C016-E331-F44F-ACAE-52E4AE73469E}"/>
              </a:ext>
            </a:extLst>
          </p:cNvPr>
          <p:cNvSpPr>
            <a:spLocks noGrp="1"/>
          </p:cNvSpPr>
          <p:nvPr>
            <p:ph type="body" sz="quarter" idx="19" hasCustomPrompt="1"/>
          </p:nvPr>
        </p:nvSpPr>
        <p:spPr>
          <a:xfrm>
            <a:off x="8320327" y="3445695"/>
            <a:ext cx="3690937" cy="2100669"/>
          </a:xfrm>
          <a:prstGeom prst="rect">
            <a:avLst/>
          </a:prstGeom>
        </p:spPr>
        <p:txBody>
          <a:bodyPr lIns="0" tIns="0" rIns="0" bIns="0"/>
          <a:lstStyle>
            <a:lvl1pPr marL="285695" indent="-285695">
              <a:lnSpc>
                <a:spcPts val="1800"/>
              </a:lnSpc>
              <a:spcBef>
                <a:spcPts val="0"/>
              </a:spcBef>
              <a:buFont typeface="Arial" panose="020B0604020202020204" pitchFamily="34" charset="0"/>
              <a:buChar char="•"/>
              <a:defRPr sz="1399" b="0" i="0" spc="0">
                <a:solidFill>
                  <a:srgbClr val="000000"/>
                </a:solidFill>
                <a:latin typeface="+mn-lt"/>
              </a:defRPr>
            </a:lvl1pPr>
            <a:lvl2pPr marL="0" indent="0">
              <a:lnSpc>
                <a:spcPts val="1800"/>
              </a:lnSpc>
              <a:spcBef>
                <a:spcPts val="0"/>
              </a:spcBef>
              <a:buNone/>
              <a:defRPr sz="1399">
                <a:solidFill>
                  <a:schemeClr val="tx1"/>
                </a:solidFill>
              </a:defRPr>
            </a:lvl2pPr>
            <a:lvl3pPr marL="457112" indent="0">
              <a:buNone/>
              <a:defRPr/>
            </a:lvl3pPr>
            <a:lvl4pPr marL="685669" indent="0">
              <a:buNone/>
              <a:defRPr/>
            </a:lvl4pPr>
            <a:lvl5pPr marL="91422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3833836012"/>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1_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80"/>
            <a:ext cx="11533187" cy="411162"/>
          </a:xfrm>
          <a:prstGeom prst="rect">
            <a:avLst/>
          </a:prstGeom>
        </p:spPr>
        <p:txBody>
          <a:bodyPr wrap="square" lIns="0" tIns="0" rIns="0" bIns="0">
            <a:spAutoFit/>
          </a:bodyPr>
          <a:lstStyle>
            <a:lvl1pPr>
              <a:lnSpc>
                <a:spcPts val="3199"/>
              </a:lnSpc>
              <a:defRPr sz="2800">
                <a:solidFill>
                  <a:srgbClr val="000000"/>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65139" y="2410676"/>
            <a:ext cx="3690937" cy="220510"/>
          </a:xfrm>
          <a:prstGeom prst="rect">
            <a:avLst/>
          </a:prstGeom>
        </p:spPr>
        <p:txBody>
          <a:bodyPr lIns="0" tIns="0" rIns="0" bIns="0"/>
          <a:lstStyle>
            <a:lvl1pPr marL="0" indent="0">
              <a:lnSpc>
                <a:spcPts val="1800"/>
              </a:lnSpc>
              <a:spcBef>
                <a:spcPts val="1224"/>
              </a:spcBef>
              <a:buNone/>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89439" y="2410676"/>
            <a:ext cx="3690937" cy="220510"/>
          </a:xfrm>
          <a:prstGeom prst="rect">
            <a:avLst/>
          </a:prstGeom>
        </p:spPr>
        <p:txBody>
          <a:bodyPr lIns="0" tIns="0" rIns="0" bIns="0"/>
          <a:lstStyle>
            <a:lvl1pPr marL="0" indent="0">
              <a:lnSpc>
                <a:spcPts val="1800"/>
              </a:lnSpc>
              <a:spcBef>
                <a:spcPts val="1224"/>
              </a:spcBef>
              <a:buNone/>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3" name="Text Box 3">
            <a:extLst>
              <a:ext uri="{FF2B5EF4-FFF2-40B4-BE49-F238E27FC236}">
                <a16:creationId xmlns:a16="http://schemas.microsoft.com/office/drawing/2014/main" id="{CCDF1654-4D2D-794C-BBB7-E1447C036FDB}"/>
              </a:ext>
            </a:extLst>
          </p:cNvPr>
          <p:cNvSpPr txBox="1">
            <a:spLocks noChangeArrowheads="1"/>
          </p:cNvSpPr>
          <p:nvPr userDrawn="1"/>
        </p:nvSpPr>
        <p:spPr bwMode="blackWhite">
          <a:xfrm>
            <a:off x="463277" y="6583681"/>
            <a:ext cx="11533187" cy="21973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111" eaLnBrk="0" hangingPunct="0"/>
            <a:r>
              <a:rPr lang="en-US" sz="700">
                <a:solidFill>
                  <a:schemeClr val="accent6">
                    <a:lumMod val="75000"/>
                  </a:schemeClr>
                </a:solidFill>
                <a:cs typeface="Segoe UI" pitchFamily="34" charset="0"/>
              </a:rPr>
              <a:t>©Microsoft Corporation									                                                                                                                                             Azure </a:t>
            </a:r>
          </a:p>
        </p:txBody>
      </p:sp>
      <p:sp>
        <p:nvSpPr>
          <p:cNvPr id="18" name="Text Placeholder 4">
            <a:extLst>
              <a:ext uri="{FF2B5EF4-FFF2-40B4-BE49-F238E27FC236}">
                <a16:creationId xmlns:a16="http://schemas.microsoft.com/office/drawing/2014/main" id="{82A6E05B-C65A-8C44-AC8B-AA08746E6668}"/>
              </a:ext>
            </a:extLst>
          </p:cNvPr>
          <p:cNvSpPr>
            <a:spLocks noGrp="1"/>
          </p:cNvSpPr>
          <p:nvPr>
            <p:ph type="body" sz="quarter" idx="17" hasCustomPrompt="1"/>
          </p:nvPr>
        </p:nvSpPr>
        <p:spPr>
          <a:xfrm>
            <a:off x="465139" y="2645384"/>
            <a:ext cx="3690937" cy="2100669"/>
          </a:xfrm>
          <a:prstGeom prst="rect">
            <a:avLst/>
          </a:prstGeom>
        </p:spPr>
        <p:txBody>
          <a:bodyPr lIns="0" tIns="0" rIns="0" bIns="0"/>
          <a:lstStyle>
            <a:lvl1pPr marL="0" indent="0">
              <a:lnSpc>
                <a:spcPts val="1800"/>
              </a:lnSpc>
              <a:spcBef>
                <a:spcPts val="0"/>
              </a:spcBef>
              <a:buFont typeface="Arial" panose="020B0604020202020204" pitchFamily="34" charset="0"/>
              <a:buNone/>
              <a:defRPr sz="1399" b="0" i="0" spc="0">
                <a:solidFill>
                  <a:srgbClr val="000000"/>
                </a:solidFill>
                <a:latin typeface="+mn-lt"/>
              </a:defRPr>
            </a:lvl1pPr>
            <a:lvl2pPr marL="0" indent="0">
              <a:lnSpc>
                <a:spcPts val="1800"/>
              </a:lnSpc>
              <a:spcBef>
                <a:spcPts val="0"/>
              </a:spcBef>
              <a:buNone/>
              <a:defRPr sz="1399">
                <a:solidFill>
                  <a:schemeClr val="tx1"/>
                </a:solidFill>
              </a:defRPr>
            </a:lvl2pPr>
            <a:lvl3pPr marL="457112" indent="0">
              <a:buNone/>
              <a:defRPr/>
            </a:lvl3pPr>
            <a:lvl4pPr marL="685669" indent="0">
              <a:buNone/>
              <a:defRPr/>
            </a:lvl4pPr>
            <a:lvl5pPr marL="91422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D52482AC-A354-B546-9AAD-B3E028512046}"/>
              </a:ext>
            </a:extLst>
          </p:cNvPr>
          <p:cNvSpPr>
            <a:spLocks noGrp="1"/>
          </p:cNvSpPr>
          <p:nvPr>
            <p:ph type="body" sz="quarter" idx="18" hasCustomPrompt="1"/>
          </p:nvPr>
        </p:nvSpPr>
        <p:spPr>
          <a:xfrm>
            <a:off x="4372769" y="2645384"/>
            <a:ext cx="3690937" cy="2100669"/>
          </a:xfrm>
          <a:prstGeom prst="rect">
            <a:avLst/>
          </a:prstGeom>
        </p:spPr>
        <p:txBody>
          <a:bodyPr lIns="0" tIns="0" rIns="0" bIns="0"/>
          <a:lstStyle>
            <a:lvl1pPr marL="0" indent="0">
              <a:lnSpc>
                <a:spcPts val="1800"/>
              </a:lnSpc>
              <a:spcBef>
                <a:spcPts val="0"/>
              </a:spcBef>
              <a:buFont typeface="Arial" panose="020B0604020202020204" pitchFamily="34" charset="0"/>
              <a:buNone/>
              <a:defRPr sz="1399" b="0" i="0" spc="0">
                <a:solidFill>
                  <a:srgbClr val="000000"/>
                </a:solidFill>
                <a:latin typeface="+mn-lt"/>
              </a:defRPr>
            </a:lvl1pPr>
            <a:lvl2pPr marL="0" indent="0">
              <a:lnSpc>
                <a:spcPts val="1800"/>
              </a:lnSpc>
              <a:spcBef>
                <a:spcPts val="0"/>
              </a:spcBef>
              <a:buNone/>
              <a:defRPr sz="1399">
                <a:solidFill>
                  <a:schemeClr val="tx1"/>
                </a:solidFill>
              </a:defRPr>
            </a:lvl2pPr>
            <a:lvl3pPr marL="457112" indent="0">
              <a:buNone/>
              <a:defRPr/>
            </a:lvl3pPr>
            <a:lvl4pPr marL="685669" indent="0">
              <a:buNone/>
              <a:defRPr/>
            </a:lvl4pPr>
            <a:lvl5pPr marL="91422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1859630294"/>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1_Text option 3">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b="-1"/>
          <a:stretch/>
        </p:blipFill>
        <p:spPr>
          <a:xfrm>
            <a:off x="8307390" y="1631566"/>
            <a:ext cx="3681793" cy="3165507"/>
          </a:xfrm>
          <a:prstGeom prst="rect">
            <a:avLst/>
          </a:prstGeom>
        </p:spPr>
      </p:pic>
      <p:pic>
        <p:nvPicPr>
          <p:cNvPr id="6" name="Picture 5"/>
          <p:cNvPicPr>
            <a:picLocks noChangeAspect="1"/>
          </p:cNvPicPr>
          <p:nvPr userDrawn="1"/>
        </p:nvPicPr>
        <p:blipFill rotWithShape="1">
          <a:blip r:embed="rId3" cstate="print">
            <a:extLst>
              <a:ext uri="{28A0092B-C50C-407E-A947-70E740481C1C}">
                <a14:useLocalDpi xmlns:a14="http://schemas.microsoft.com/office/drawing/2010/main" val="0"/>
              </a:ext>
            </a:extLst>
          </a:blip>
          <a:srcRect b="-1"/>
          <a:stretch/>
        </p:blipFill>
        <p:spPr>
          <a:xfrm>
            <a:off x="4395407" y="1631567"/>
            <a:ext cx="3684970" cy="3161095"/>
          </a:xfrm>
          <a:prstGeom prst="rect">
            <a:avLst/>
          </a:prstGeom>
        </p:spPr>
      </p:pic>
      <p:pic>
        <p:nvPicPr>
          <p:cNvPr id="3" name="Picture 2"/>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74281" y="1631569"/>
            <a:ext cx="3681793" cy="3169920"/>
          </a:xfrm>
          <a:prstGeom prst="rect">
            <a:avLst/>
          </a:prstGeom>
        </p:spPr>
      </p:pic>
      <p:sp>
        <p:nvSpPr>
          <p:cNvPr id="2" name="Title 1"/>
          <p:cNvSpPr>
            <a:spLocks noGrp="1"/>
          </p:cNvSpPr>
          <p:nvPr>
            <p:ph type="title" hasCustomPrompt="1"/>
          </p:nvPr>
        </p:nvSpPr>
        <p:spPr>
          <a:xfrm>
            <a:off x="465139" y="632780"/>
            <a:ext cx="11533187" cy="411162"/>
          </a:xfrm>
          <a:prstGeom prst="rect">
            <a:avLst/>
          </a:prstGeom>
        </p:spPr>
        <p:txBody>
          <a:bodyPr wrap="square" lIns="0" tIns="0" rIns="0" bIns="0">
            <a:spAutoFit/>
          </a:bodyPr>
          <a:lstStyle>
            <a:lvl1pPr>
              <a:lnSpc>
                <a:spcPts val="3199"/>
              </a:lnSpc>
              <a:defRPr sz="2800">
                <a:solidFill>
                  <a:srgbClr val="000000"/>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65139" y="5026024"/>
            <a:ext cx="3690937" cy="220510"/>
          </a:xfrm>
          <a:prstGeom prst="rect">
            <a:avLst/>
          </a:prstGeom>
        </p:spPr>
        <p:txBody>
          <a:bodyPr lIns="0" tIns="0" rIns="0" bIns="0"/>
          <a:lstStyle>
            <a:lvl1pPr marL="0" indent="0">
              <a:lnSpc>
                <a:spcPts val="1800"/>
              </a:lnSpc>
              <a:spcBef>
                <a:spcPts val="1224"/>
              </a:spcBef>
              <a:buNone/>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10" name="Text Placeholder 4"/>
          <p:cNvSpPr>
            <a:spLocks noGrp="1"/>
          </p:cNvSpPr>
          <p:nvPr>
            <p:ph type="body" sz="quarter" idx="13" hasCustomPrompt="1"/>
          </p:nvPr>
        </p:nvSpPr>
        <p:spPr>
          <a:xfrm>
            <a:off x="8307389" y="5026024"/>
            <a:ext cx="3690937" cy="220510"/>
          </a:xfrm>
          <a:prstGeom prst="rect">
            <a:avLst/>
          </a:prstGeom>
        </p:spPr>
        <p:txBody>
          <a:bodyPr lIns="0" tIns="0" rIns="0" bIns="0"/>
          <a:lstStyle>
            <a:lvl1pPr marL="0" indent="0">
              <a:lnSpc>
                <a:spcPts val="1800"/>
              </a:lnSpc>
              <a:spcBef>
                <a:spcPts val="1224"/>
              </a:spcBef>
              <a:buNone/>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89439" y="5026024"/>
            <a:ext cx="3690937" cy="220510"/>
          </a:xfrm>
          <a:prstGeom prst="rect">
            <a:avLst/>
          </a:prstGeom>
        </p:spPr>
        <p:txBody>
          <a:bodyPr lIns="0" tIns="0" rIns="0" bIns="0"/>
          <a:lstStyle>
            <a:lvl1pPr marL="0" indent="0">
              <a:lnSpc>
                <a:spcPts val="1800"/>
              </a:lnSpc>
              <a:spcBef>
                <a:spcPts val="1224"/>
              </a:spcBef>
              <a:buNone/>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474663" y="2939530"/>
            <a:ext cx="3681412" cy="553998"/>
          </a:xfrm>
          <a:prstGeom prst="rect">
            <a:avLst/>
          </a:prstGeom>
        </p:spPr>
        <p:txBody>
          <a:bodyPr/>
          <a:lstStyle>
            <a:lvl1pPr algn="ctr">
              <a:defRPr>
                <a:solidFill>
                  <a:schemeClr val="bg1"/>
                </a:solidFill>
              </a:defRPr>
            </a:lvl1pPr>
          </a:lstStyle>
          <a:p>
            <a:r>
              <a:rPr lang="en-US"/>
              <a:t>Drop photo here</a:t>
            </a:r>
          </a:p>
        </p:txBody>
      </p:sp>
      <p:sp>
        <p:nvSpPr>
          <p:cNvPr id="11" name="Picture Placeholder 10">
            <a:extLst>
              <a:ext uri="{FF2B5EF4-FFF2-40B4-BE49-F238E27FC236}">
                <a16:creationId xmlns:a16="http://schemas.microsoft.com/office/drawing/2014/main" id="{5877AA6F-F5D0-8349-8D7F-7A036C53AFEC}"/>
              </a:ext>
            </a:extLst>
          </p:cNvPr>
          <p:cNvSpPr>
            <a:spLocks noGrp="1"/>
          </p:cNvSpPr>
          <p:nvPr>
            <p:ph type="pic" sz="quarter" idx="22" hasCustomPrompt="1"/>
          </p:nvPr>
        </p:nvSpPr>
        <p:spPr>
          <a:xfrm>
            <a:off x="4389439" y="2932948"/>
            <a:ext cx="3690937" cy="553998"/>
          </a:xfrm>
          <a:prstGeom prst="rect">
            <a:avLst/>
          </a:prstGeom>
        </p:spPr>
        <p:txBody>
          <a:bodyPr/>
          <a:lstStyle>
            <a:lvl1pPr algn="ctr">
              <a:defRPr>
                <a:solidFill>
                  <a:schemeClr val="bg1"/>
                </a:solidFill>
              </a:defRPr>
            </a:lvl1pPr>
          </a:lstStyle>
          <a:p>
            <a:r>
              <a:rPr lang="en-US"/>
              <a:t>Drop photo here</a:t>
            </a:r>
          </a:p>
        </p:txBody>
      </p:sp>
      <p:sp>
        <p:nvSpPr>
          <p:cNvPr id="14" name="Picture Placeholder 13">
            <a:extLst>
              <a:ext uri="{FF2B5EF4-FFF2-40B4-BE49-F238E27FC236}">
                <a16:creationId xmlns:a16="http://schemas.microsoft.com/office/drawing/2014/main" id="{983A4321-3796-F044-9126-51A6AA308B77}"/>
              </a:ext>
            </a:extLst>
          </p:cNvPr>
          <p:cNvSpPr>
            <a:spLocks noGrp="1"/>
          </p:cNvSpPr>
          <p:nvPr>
            <p:ph type="pic" sz="quarter" idx="23" hasCustomPrompt="1"/>
          </p:nvPr>
        </p:nvSpPr>
        <p:spPr>
          <a:xfrm>
            <a:off x="8307388" y="2946447"/>
            <a:ext cx="3681412" cy="553998"/>
          </a:xfrm>
          <a:prstGeom prst="rect">
            <a:avLst/>
          </a:prstGeom>
        </p:spPr>
        <p:txBody>
          <a:bodyPr/>
          <a:lstStyle>
            <a:lvl1pPr algn="ctr">
              <a:defRPr>
                <a:solidFill>
                  <a:schemeClr val="bg1"/>
                </a:solidFill>
              </a:defRPr>
            </a:lvl1pPr>
          </a:lstStyle>
          <a:p>
            <a:r>
              <a:rPr lang="en-US"/>
              <a:t>Drop photo here</a:t>
            </a:r>
          </a:p>
        </p:txBody>
      </p:sp>
      <p:sp>
        <p:nvSpPr>
          <p:cNvPr id="18" name="Text Box 3">
            <a:extLst>
              <a:ext uri="{FF2B5EF4-FFF2-40B4-BE49-F238E27FC236}">
                <a16:creationId xmlns:a16="http://schemas.microsoft.com/office/drawing/2014/main" id="{06DC0489-95B2-B74C-8FE4-80E75D67DE41}"/>
              </a:ext>
            </a:extLst>
          </p:cNvPr>
          <p:cNvSpPr txBox="1">
            <a:spLocks noChangeArrowheads="1"/>
          </p:cNvSpPr>
          <p:nvPr userDrawn="1"/>
        </p:nvSpPr>
        <p:spPr bwMode="blackWhite">
          <a:xfrm>
            <a:off x="463277" y="6583681"/>
            <a:ext cx="11533187" cy="21973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111" eaLnBrk="0" hangingPunct="0"/>
            <a:r>
              <a:rPr lang="en-US" sz="700">
                <a:solidFill>
                  <a:schemeClr val="accent6">
                    <a:lumMod val="75000"/>
                  </a:schemeClr>
                </a:solidFill>
                <a:cs typeface="Segoe UI" pitchFamily="34" charset="0"/>
              </a:rPr>
              <a:t>©Microsoft Corporation									                                                                                                                                             Azure </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74281" y="5260329"/>
            <a:ext cx="3690937" cy="923530"/>
          </a:xfrm>
          <a:prstGeom prst="rect">
            <a:avLst/>
          </a:prstGeom>
        </p:spPr>
        <p:txBody>
          <a:bodyPr lIns="0" tIns="0" rIns="0" bIns="0"/>
          <a:lstStyle>
            <a:lvl1pPr marL="0" indent="0">
              <a:lnSpc>
                <a:spcPts val="1800"/>
              </a:lnSpc>
              <a:spcBef>
                <a:spcPts val="0"/>
              </a:spcBef>
              <a:buFont typeface="Arial" panose="020B0604020202020204" pitchFamily="34" charset="0"/>
              <a:buNone/>
              <a:defRPr sz="1399" b="0" i="0" spc="0">
                <a:solidFill>
                  <a:srgbClr val="000000"/>
                </a:solidFill>
                <a:latin typeface="+mn-lt"/>
              </a:defRPr>
            </a:lvl1pPr>
            <a:lvl2pPr marL="0" indent="0">
              <a:lnSpc>
                <a:spcPts val="1800"/>
              </a:lnSpc>
              <a:spcBef>
                <a:spcPts val="0"/>
              </a:spcBef>
              <a:buNone/>
              <a:defRPr sz="1399">
                <a:solidFill>
                  <a:schemeClr val="tx1"/>
                </a:solidFill>
              </a:defRPr>
            </a:lvl2pPr>
            <a:lvl3pPr marL="457112" indent="0">
              <a:buNone/>
              <a:defRPr/>
            </a:lvl3pPr>
            <a:lvl4pPr marL="685669" indent="0">
              <a:buNone/>
              <a:defRPr/>
            </a:lvl4pPr>
            <a:lvl5pPr marL="91422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392423" y="5260329"/>
            <a:ext cx="3690937" cy="923530"/>
          </a:xfrm>
          <a:prstGeom prst="rect">
            <a:avLst/>
          </a:prstGeom>
        </p:spPr>
        <p:txBody>
          <a:bodyPr lIns="0" tIns="0" rIns="0" bIns="0"/>
          <a:lstStyle>
            <a:lvl1pPr marL="0" indent="0">
              <a:lnSpc>
                <a:spcPts val="1800"/>
              </a:lnSpc>
              <a:spcBef>
                <a:spcPts val="0"/>
              </a:spcBef>
              <a:buFont typeface="Arial" panose="020B0604020202020204" pitchFamily="34" charset="0"/>
              <a:buNone/>
              <a:defRPr sz="1399" b="0" i="0" spc="0">
                <a:solidFill>
                  <a:srgbClr val="000000"/>
                </a:solidFill>
                <a:latin typeface="+mn-lt"/>
              </a:defRPr>
            </a:lvl1pPr>
            <a:lvl2pPr marL="0" indent="0">
              <a:lnSpc>
                <a:spcPts val="1800"/>
              </a:lnSpc>
              <a:spcBef>
                <a:spcPts val="0"/>
              </a:spcBef>
              <a:buNone/>
              <a:defRPr sz="1399">
                <a:solidFill>
                  <a:schemeClr val="tx1"/>
                </a:solidFill>
              </a:defRPr>
            </a:lvl2pPr>
            <a:lvl3pPr marL="457112" indent="0">
              <a:buNone/>
              <a:defRPr/>
            </a:lvl3pPr>
            <a:lvl4pPr marL="685669" indent="0">
              <a:buNone/>
              <a:defRPr/>
            </a:lvl4pPr>
            <a:lvl5pPr marL="91422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307389" y="5260329"/>
            <a:ext cx="3690937" cy="923530"/>
          </a:xfrm>
          <a:prstGeom prst="rect">
            <a:avLst/>
          </a:prstGeom>
        </p:spPr>
        <p:txBody>
          <a:bodyPr lIns="0" tIns="0" rIns="0" bIns="0"/>
          <a:lstStyle>
            <a:lvl1pPr marL="0" indent="0">
              <a:lnSpc>
                <a:spcPts val="1800"/>
              </a:lnSpc>
              <a:spcBef>
                <a:spcPts val="0"/>
              </a:spcBef>
              <a:buFont typeface="Arial" panose="020B0604020202020204" pitchFamily="34" charset="0"/>
              <a:buNone/>
              <a:defRPr sz="1399" b="0" i="0" spc="0">
                <a:solidFill>
                  <a:srgbClr val="000000"/>
                </a:solidFill>
                <a:latin typeface="+mn-lt"/>
              </a:defRPr>
            </a:lvl1pPr>
            <a:lvl2pPr marL="0" indent="0">
              <a:lnSpc>
                <a:spcPts val="1800"/>
              </a:lnSpc>
              <a:spcBef>
                <a:spcPts val="0"/>
              </a:spcBef>
              <a:buNone/>
              <a:defRPr sz="1399">
                <a:solidFill>
                  <a:schemeClr val="tx1"/>
                </a:solidFill>
              </a:defRPr>
            </a:lvl2pPr>
            <a:lvl3pPr marL="457112" indent="0">
              <a:buNone/>
              <a:defRPr/>
            </a:lvl3pPr>
            <a:lvl4pPr marL="685669" indent="0">
              <a:buNone/>
              <a:defRPr/>
            </a:lvl4pPr>
            <a:lvl5pPr marL="91422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944019792"/>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1_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201864"/>
            <a:ext cx="1727200" cy="913689"/>
          </a:xfrm>
          <a:prstGeom prst="rect">
            <a:avLst/>
          </a:prstGeom>
        </p:spPr>
        <p:txBody>
          <a:bodyPr>
            <a:noAutofit/>
          </a:bodyPr>
          <a:lstStyle>
            <a:lvl1pPr marL="0" indent="0">
              <a:buNone/>
              <a:defRPr sz="2000">
                <a:solidFill>
                  <a:srgbClr val="000000"/>
                </a:solidFill>
              </a:defRPr>
            </a:lvl1pPr>
          </a:lstStyle>
          <a:p>
            <a:pPr lvl="0"/>
            <a:r>
              <a:rPr lang="en-US"/>
              <a:t>Picture</a:t>
            </a:r>
          </a:p>
        </p:txBody>
      </p:sp>
      <p:sp>
        <p:nvSpPr>
          <p:cNvPr id="2" name="Title 1"/>
          <p:cNvSpPr>
            <a:spLocks noGrp="1"/>
          </p:cNvSpPr>
          <p:nvPr>
            <p:ph type="title" hasCustomPrompt="1"/>
          </p:nvPr>
        </p:nvSpPr>
        <p:spPr>
          <a:xfrm>
            <a:off x="465139" y="632780"/>
            <a:ext cx="11533187" cy="411162"/>
          </a:xfrm>
          <a:prstGeom prst="rect">
            <a:avLst/>
          </a:prstGeom>
        </p:spPr>
        <p:txBody>
          <a:bodyPr wrap="square" lIns="0" tIns="0" rIns="0" bIns="0">
            <a:spAutoFit/>
          </a:bodyPr>
          <a:lstStyle>
            <a:lvl1pPr>
              <a:lnSpc>
                <a:spcPts val="3199"/>
              </a:lnSpc>
              <a:defRPr sz="2800">
                <a:solidFill>
                  <a:srgbClr val="000000"/>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65139" y="3230880"/>
            <a:ext cx="1727200" cy="451342"/>
          </a:xfrm>
          <a:prstGeom prst="rect">
            <a:avLst/>
          </a:prstGeom>
        </p:spPr>
        <p:txBody>
          <a:bodyPr lIns="0" tIns="0" rIns="0" bIns="0"/>
          <a:lstStyle>
            <a:lvl1pPr marL="0" indent="0">
              <a:lnSpc>
                <a:spcPts val="1800"/>
              </a:lnSpc>
              <a:spcBef>
                <a:spcPts val="900"/>
              </a:spcBef>
              <a:buNone/>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4" name="Text Placeholder 4"/>
          <p:cNvSpPr>
            <a:spLocks noGrp="1"/>
          </p:cNvSpPr>
          <p:nvPr>
            <p:ph type="body" sz="quarter" idx="15" hasCustomPrompt="1"/>
          </p:nvPr>
        </p:nvSpPr>
        <p:spPr>
          <a:xfrm>
            <a:off x="2426019" y="3230880"/>
            <a:ext cx="1727200" cy="451342"/>
          </a:xfrm>
          <a:prstGeom prst="rect">
            <a:avLst/>
          </a:prstGeo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399" b="0" kern="1200" spc="0" baseline="0" dirty="0" smtClean="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6" name="Text Placeholder 4"/>
          <p:cNvSpPr>
            <a:spLocks noGrp="1"/>
          </p:cNvSpPr>
          <p:nvPr>
            <p:ph type="body" sz="quarter" idx="17" hasCustomPrompt="1"/>
          </p:nvPr>
        </p:nvSpPr>
        <p:spPr>
          <a:xfrm>
            <a:off x="4386900" y="3230880"/>
            <a:ext cx="1727200" cy="451342"/>
          </a:xfrm>
          <a:prstGeom prst="rect">
            <a:avLst/>
          </a:prstGeo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8" name="Text Placeholder 4"/>
          <p:cNvSpPr>
            <a:spLocks noGrp="1"/>
          </p:cNvSpPr>
          <p:nvPr>
            <p:ph type="body" sz="quarter" idx="19" hasCustomPrompt="1"/>
          </p:nvPr>
        </p:nvSpPr>
        <p:spPr>
          <a:xfrm>
            <a:off x="6347780" y="3230880"/>
            <a:ext cx="1727200" cy="451342"/>
          </a:xfrm>
          <a:prstGeom prst="rect">
            <a:avLst/>
          </a:prstGeo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399" b="0" kern="1200" spc="0" baseline="0" dirty="0" smtClean="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0" name="Text Placeholder 4"/>
          <p:cNvSpPr>
            <a:spLocks noGrp="1"/>
          </p:cNvSpPr>
          <p:nvPr>
            <p:ph type="body" sz="quarter" idx="21" hasCustomPrompt="1"/>
          </p:nvPr>
        </p:nvSpPr>
        <p:spPr>
          <a:xfrm>
            <a:off x="8308659" y="3230880"/>
            <a:ext cx="1727200" cy="451342"/>
          </a:xfrm>
          <a:prstGeom prst="rect">
            <a:avLst/>
          </a:prstGeo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2" name="Text Placeholder 4"/>
          <p:cNvSpPr>
            <a:spLocks noGrp="1"/>
          </p:cNvSpPr>
          <p:nvPr>
            <p:ph type="body" sz="quarter" idx="23" hasCustomPrompt="1"/>
          </p:nvPr>
        </p:nvSpPr>
        <p:spPr>
          <a:xfrm>
            <a:off x="10269538" y="3230880"/>
            <a:ext cx="1727200" cy="451342"/>
          </a:xfrm>
          <a:prstGeom prst="rect">
            <a:avLst/>
          </a:prstGeo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5" name="Content Placeholder 15"/>
          <p:cNvSpPr>
            <a:spLocks noGrp="1"/>
          </p:cNvSpPr>
          <p:nvPr>
            <p:ph sz="quarter" idx="26" hasCustomPrompt="1"/>
          </p:nvPr>
        </p:nvSpPr>
        <p:spPr>
          <a:xfrm>
            <a:off x="2426019" y="2201864"/>
            <a:ext cx="1727200" cy="913689"/>
          </a:xfrm>
          <a:prstGeom prst="rect">
            <a:avLst/>
          </a:prstGeom>
        </p:spPr>
        <p:txBody>
          <a:bodyPr>
            <a:noAutofit/>
          </a:bodyPr>
          <a:lstStyle>
            <a:lvl1pPr marL="0" indent="0">
              <a:buNone/>
              <a:defRPr sz="2000">
                <a:solidFill>
                  <a:srgbClr val="000000"/>
                </a:solidFill>
              </a:defRPr>
            </a:lvl1pPr>
          </a:lstStyle>
          <a:p>
            <a:pPr lvl="0"/>
            <a:r>
              <a:rPr lang="en-US"/>
              <a:t>Picture</a:t>
            </a:r>
          </a:p>
        </p:txBody>
      </p:sp>
      <p:sp>
        <p:nvSpPr>
          <p:cNvPr id="26" name="Content Placeholder 15"/>
          <p:cNvSpPr>
            <a:spLocks noGrp="1"/>
          </p:cNvSpPr>
          <p:nvPr>
            <p:ph sz="quarter" idx="27" hasCustomPrompt="1"/>
          </p:nvPr>
        </p:nvSpPr>
        <p:spPr>
          <a:xfrm>
            <a:off x="4386900" y="2201864"/>
            <a:ext cx="1727200" cy="913689"/>
          </a:xfrm>
          <a:prstGeom prst="rect">
            <a:avLst/>
          </a:prstGeom>
        </p:spPr>
        <p:txBody>
          <a:bodyPr>
            <a:noAutofit/>
          </a:bodyPr>
          <a:lstStyle>
            <a:lvl1pPr marL="0" indent="0">
              <a:buNone/>
              <a:defRPr sz="2000">
                <a:solidFill>
                  <a:srgbClr val="000000"/>
                </a:solidFill>
              </a:defRPr>
            </a:lvl1pPr>
          </a:lstStyle>
          <a:p>
            <a:pPr lvl="0"/>
            <a:r>
              <a:rPr lang="en-US"/>
              <a:t>Picture</a:t>
            </a:r>
          </a:p>
        </p:txBody>
      </p:sp>
      <p:sp>
        <p:nvSpPr>
          <p:cNvPr id="27" name="Content Placeholder 15"/>
          <p:cNvSpPr>
            <a:spLocks noGrp="1"/>
          </p:cNvSpPr>
          <p:nvPr>
            <p:ph sz="quarter" idx="28" hasCustomPrompt="1"/>
          </p:nvPr>
        </p:nvSpPr>
        <p:spPr>
          <a:xfrm>
            <a:off x="6347780" y="2201864"/>
            <a:ext cx="1727200" cy="913689"/>
          </a:xfrm>
          <a:prstGeom prst="rect">
            <a:avLst/>
          </a:prstGeom>
        </p:spPr>
        <p:txBody>
          <a:bodyPr>
            <a:noAutofit/>
          </a:bodyPr>
          <a:lstStyle>
            <a:lvl1pPr marL="0" indent="0">
              <a:buNone/>
              <a:defRPr sz="2000">
                <a:solidFill>
                  <a:srgbClr val="000000"/>
                </a:solidFill>
              </a:defRPr>
            </a:lvl1pPr>
          </a:lstStyle>
          <a:p>
            <a:pPr lvl="0"/>
            <a:r>
              <a:rPr lang="en-US"/>
              <a:t>Picture</a:t>
            </a:r>
          </a:p>
        </p:txBody>
      </p:sp>
      <p:sp>
        <p:nvSpPr>
          <p:cNvPr id="28" name="Content Placeholder 15"/>
          <p:cNvSpPr>
            <a:spLocks noGrp="1"/>
          </p:cNvSpPr>
          <p:nvPr>
            <p:ph sz="quarter" idx="29" hasCustomPrompt="1"/>
          </p:nvPr>
        </p:nvSpPr>
        <p:spPr>
          <a:xfrm>
            <a:off x="8308659" y="2201864"/>
            <a:ext cx="1727200" cy="913689"/>
          </a:xfrm>
          <a:prstGeom prst="rect">
            <a:avLst/>
          </a:prstGeom>
        </p:spPr>
        <p:txBody>
          <a:bodyPr>
            <a:noAutofit/>
          </a:bodyPr>
          <a:lstStyle>
            <a:lvl1pPr marL="0" indent="0">
              <a:buNone/>
              <a:defRPr sz="2000">
                <a:solidFill>
                  <a:srgbClr val="000000"/>
                </a:solidFill>
              </a:defRPr>
            </a:lvl1pPr>
          </a:lstStyle>
          <a:p>
            <a:pPr lvl="0"/>
            <a:r>
              <a:rPr lang="en-US"/>
              <a:t>Picture</a:t>
            </a:r>
          </a:p>
        </p:txBody>
      </p:sp>
      <p:sp>
        <p:nvSpPr>
          <p:cNvPr id="29" name="Content Placeholder 15"/>
          <p:cNvSpPr>
            <a:spLocks noGrp="1"/>
          </p:cNvSpPr>
          <p:nvPr>
            <p:ph sz="quarter" idx="30" hasCustomPrompt="1"/>
          </p:nvPr>
        </p:nvSpPr>
        <p:spPr>
          <a:xfrm>
            <a:off x="10269538" y="2201864"/>
            <a:ext cx="1727200" cy="913689"/>
          </a:xfrm>
          <a:prstGeom prst="rect">
            <a:avLst/>
          </a:prstGeom>
        </p:spPr>
        <p:txBody>
          <a:bodyPr>
            <a:noAutofit/>
          </a:bodyPr>
          <a:lstStyle>
            <a:lvl1pPr marL="0" indent="0">
              <a:buNone/>
              <a:defRPr sz="2000">
                <a:solidFill>
                  <a:srgbClr val="000000"/>
                </a:solidFill>
              </a:defRPr>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65139" y="2065339"/>
            <a:ext cx="261936" cy="263525"/>
          </a:xfrm>
          <a:prstGeom prst="rect">
            <a:avLst/>
          </a:prstGeom>
        </p:spPr>
        <p:txBody>
          <a:bodyPr tIns="0" bIns="0"/>
          <a:lstStyle>
            <a:lvl1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293"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427289" y="2065339"/>
            <a:ext cx="261936" cy="263525"/>
          </a:xfrm>
          <a:prstGeom prst="rect">
            <a:avLst/>
          </a:prstGeom>
        </p:spPr>
        <p:txBody>
          <a:bodyPr tIns="0" bIns="0"/>
          <a:lstStyle>
            <a:lvl1pPr marL="0" algn="l" defTabSz="932293" rtl="0" eaLnBrk="1" fontAlgn="base" latinLnBrk="0" hangingPunct="1">
              <a:lnSpc>
                <a:spcPts val="2400"/>
              </a:lnSpc>
              <a:spcBef>
                <a:spcPct val="0"/>
              </a:spcBef>
              <a:spcAft>
                <a:spcPct val="0"/>
              </a:spcAft>
              <a:defRPr lang="en-US" sz="1000" kern="1200" dirty="0" smtClean="0">
                <a:solidFill>
                  <a:srgbClr val="000000"/>
                </a:solidFill>
                <a:latin typeface="+mj-lt"/>
                <a:ea typeface="Segoe UI" pitchFamily="34" charset="0"/>
                <a:cs typeface="Segoe UI" pitchFamily="34" charset="0"/>
              </a:defRPr>
            </a:lvl1pPr>
            <a:lvl2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293"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89439" y="2065339"/>
            <a:ext cx="261936" cy="263525"/>
          </a:xfrm>
          <a:prstGeom prst="rect">
            <a:avLst/>
          </a:prstGeom>
        </p:spPr>
        <p:txBody>
          <a:bodyPr tIns="0" bIns="0"/>
          <a:lstStyle>
            <a:lvl1pPr marL="0" algn="l" defTabSz="932293" rtl="0" eaLnBrk="1" fontAlgn="base" latinLnBrk="0" hangingPunct="1">
              <a:lnSpc>
                <a:spcPts val="2400"/>
              </a:lnSpc>
              <a:spcBef>
                <a:spcPct val="0"/>
              </a:spcBef>
              <a:spcAft>
                <a:spcPct val="0"/>
              </a:spcAft>
              <a:defRPr lang="en-US" sz="1000" kern="1200" dirty="0" smtClean="0">
                <a:solidFill>
                  <a:srgbClr val="000000"/>
                </a:solidFill>
                <a:latin typeface="+mj-lt"/>
                <a:ea typeface="Segoe UI" pitchFamily="34" charset="0"/>
                <a:cs typeface="Segoe UI" pitchFamily="34" charset="0"/>
              </a:defRPr>
            </a:lvl1pPr>
            <a:lvl2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293"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354764" y="2065339"/>
            <a:ext cx="261936" cy="263525"/>
          </a:xfrm>
          <a:prstGeom prst="rect">
            <a:avLst/>
          </a:prstGeom>
        </p:spPr>
        <p:txBody>
          <a:bodyPr tIns="0" bIns="0"/>
          <a:lstStyle>
            <a:lvl1pPr marL="0" algn="l" defTabSz="932293" rtl="0" eaLnBrk="1" fontAlgn="base" latinLnBrk="0" hangingPunct="1">
              <a:lnSpc>
                <a:spcPts val="2400"/>
              </a:lnSpc>
              <a:spcBef>
                <a:spcPct val="0"/>
              </a:spcBef>
              <a:spcAft>
                <a:spcPct val="0"/>
              </a:spcAft>
              <a:defRPr lang="en-US" sz="1000" kern="1200" dirty="0" smtClean="0">
                <a:solidFill>
                  <a:srgbClr val="000000"/>
                </a:solidFill>
                <a:latin typeface="+mj-lt"/>
                <a:ea typeface="Segoe UI" pitchFamily="34" charset="0"/>
                <a:cs typeface="Segoe UI" pitchFamily="34" charset="0"/>
              </a:defRPr>
            </a:lvl1pPr>
            <a:lvl2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293"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302626" y="2065339"/>
            <a:ext cx="261936" cy="263525"/>
          </a:xfrm>
          <a:prstGeom prst="rect">
            <a:avLst/>
          </a:prstGeom>
        </p:spPr>
        <p:txBody>
          <a:bodyPr tIns="0" bIns="0"/>
          <a:lstStyle>
            <a:lvl1pPr marL="0" algn="l" defTabSz="932293" rtl="0" eaLnBrk="1" fontAlgn="base" latinLnBrk="0" hangingPunct="1">
              <a:lnSpc>
                <a:spcPts val="2400"/>
              </a:lnSpc>
              <a:spcBef>
                <a:spcPct val="0"/>
              </a:spcBef>
              <a:spcAft>
                <a:spcPct val="0"/>
              </a:spcAft>
              <a:defRPr lang="en-US" sz="1000" kern="1200" dirty="0" smtClean="0">
                <a:solidFill>
                  <a:srgbClr val="000000"/>
                </a:solidFill>
                <a:latin typeface="+mj-lt"/>
                <a:ea typeface="Segoe UI" pitchFamily="34" charset="0"/>
                <a:cs typeface="Segoe UI" pitchFamily="34" charset="0"/>
              </a:defRPr>
            </a:lvl1pPr>
            <a:lvl2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293"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269538" y="2065339"/>
            <a:ext cx="261936" cy="263525"/>
          </a:xfrm>
          <a:prstGeom prst="rect">
            <a:avLst/>
          </a:prstGeom>
        </p:spPr>
        <p:txBody>
          <a:bodyPr tIns="0" bIns="0"/>
          <a:lstStyle>
            <a:lvl1pPr marL="0" algn="l" defTabSz="932293" rtl="0" eaLnBrk="1" fontAlgn="base" latinLnBrk="0" hangingPunct="1">
              <a:lnSpc>
                <a:spcPts val="2400"/>
              </a:lnSpc>
              <a:spcBef>
                <a:spcPct val="0"/>
              </a:spcBef>
              <a:spcAft>
                <a:spcPct val="0"/>
              </a:spcAft>
              <a:defRPr lang="en-US" sz="1000" kern="1200" dirty="0" smtClean="0">
                <a:solidFill>
                  <a:srgbClr val="000000"/>
                </a:solidFill>
                <a:latin typeface="+mj-lt"/>
                <a:ea typeface="Segoe UI" pitchFamily="34" charset="0"/>
                <a:cs typeface="Segoe UI" pitchFamily="34" charset="0"/>
              </a:defRPr>
            </a:lvl1pPr>
            <a:lvl2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293"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6.</a:t>
            </a:r>
          </a:p>
        </p:txBody>
      </p:sp>
      <p:sp>
        <p:nvSpPr>
          <p:cNvPr id="33" name="Text Box 3">
            <a:extLst>
              <a:ext uri="{FF2B5EF4-FFF2-40B4-BE49-F238E27FC236}">
                <a16:creationId xmlns:a16="http://schemas.microsoft.com/office/drawing/2014/main" id="{75395D73-9049-014E-BEF9-A35587DB4139}"/>
              </a:ext>
            </a:extLst>
          </p:cNvPr>
          <p:cNvSpPr txBox="1">
            <a:spLocks noChangeArrowheads="1"/>
          </p:cNvSpPr>
          <p:nvPr userDrawn="1"/>
        </p:nvSpPr>
        <p:spPr bwMode="blackWhite">
          <a:xfrm>
            <a:off x="463277" y="6583681"/>
            <a:ext cx="11533187" cy="21973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111" eaLnBrk="0" hangingPunct="0"/>
            <a:r>
              <a:rPr lang="en-US" sz="700">
                <a:solidFill>
                  <a:schemeClr val="accent6">
                    <a:lumMod val="75000"/>
                  </a:schemeClr>
                </a:solidFill>
                <a:cs typeface="Segoe UI" pitchFamily="34" charset="0"/>
              </a:rPr>
              <a:t>©Microsoft Corporation									                                                                                                                                             Azure </a:t>
            </a:r>
          </a:p>
        </p:txBody>
      </p:sp>
      <p:sp>
        <p:nvSpPr>
          <p:cNvPr id="34" name="Text Placeholder 4">
            <a:extLst>
              <a:ext uri="{FF2B5EF4-FFF2-40B4-BE49-F238E27FC236}">
                <a16:creationId xmlns:a16="http://schemas.microsoft.com/office/drawing/2014/main" id="{3CC09D91-3BB7-5C4A-98CF-F87FD6AACD86}"/>
              </a:ext>
            </a:extLst>
          </p:cNvPr>
          <p:cNvSpPr>
            <a:spLocks noGrp="1"/>
          </p:cNvSpPr>
          <p:nvPr>
            <p:ph type="body" sz="quarter" idx="24" hasCustomPrompt="1"/>
          </p:nvPr>
        </p:nvSpPr>
        <p:spPr>
          <a:xfrm>
            <a:off x="463276" y="3694403"/>
            <a:ext cx="1727201" cy="2336097"/>
          </a:xfrm>
          <a:prstGeom prst="rect">
            <a:avLst/>
          </a:prstGeom>
        </p:spPr>
        <p:txBody>
          <a:bodyPr lIns="0" tIns="0" rIns="0" bIns="0"/>
          <a:lstStyle>
            <a:lvl1pPr marL="0" indent="0">
              <a:lnSpc>
                <a:spcPts val="1800"/>
              </a:lnSpc>
              <a:spcBef>
                <a:spcPts val="0"/>
              </a:spcBef>
              <a:buFont typeface="Arial" panose="020B0604020202020204" pitchFamily="34" charset="0"/>
              <a:buNone/>
              <a:defRPr sz="1399" b="0" i="0" spc="0">
                <a:solidFill>
                  <a:srgbClr val="000000"/>
                </a:solidFill>
                <a:latin typeface="+mn-lt"/>
              </a:defRPr>
            </a:lvl1pPr>
            <a:lvl2pPr marL="0" indent="0">
              <a:lnSpc>
                <a:spcPts val="1800"/>
              </a:lnSpc>
              <a:spcBef>
                <a:spcPts val="0"/>
              </a:spcBef>
              <a:buNone/>
              <a:defRPr sz="1399">
                <a:solidFill>
                  <a:schemeClr val="tx1"/>
                </a:solidFill>
              </a:defRPr>
            </a:lvl2pPr>
            <a:lvl3pPr marL="457112" indent="0">
              <a:buNone/>
              <a:defRPr/>
            </a:lvl3pPr>
            <a:lvl4pPr marL="685669" indent="0">
              <a:buNone/>
              <a:defRPr/>
            </a:lvl4pPr>
            <a:lvl5pPr marL="91422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5" name="Text Placeholder 4">
            <a:extLst>
              <a:ext uri="{FF2B5EF4-FFF2-40B4-BE49-F238E27FC236}">
                <a16:creationId xmlns:a16="http://schemas.microsoft.com/office/drawing/2014/main" id="{90A489FF-470D-734F-9769-61F47A78897E}"/>
              </a:ext>
            </a:extLst>
          </p:cNvPr>
          <p:cNvSpPr>
            <a:spLocks noGrp="1"/>
          </p:cNvSpPr>
          <p:nvPr>
            <p:ph type="body" sz="quarter" idx="37" hasCustomPrompt="1"/>
          </p:nvPr>
        </p:nvSpPr>
        <p:spPr>
          <a:xfrm>
            <a:off x="2426020" y="3694403"/>
            <a:ext cx="1727201" cy="2336097"/>
          </a:xfrm>
          <a:prstGeom prst="rect">
            <a:avLst/>
          </a:prstGeom>
        </p:spPr>
        <p:txBody>
          <a:bodyPr lIns="0" tIns="0" rIns="0" bIns="0"/>
          <a:lstStyle>
            <a:lvl1pPr marL="0" indent="0">
              <a:lnSpc>
                <a:spcPts val="1800"/>
              </a:lnSpc>
              <a:spcBef>
                <a:spcPts val="0"/>
              </a:spcBef>
              <a:buFont typeface="Arial" panose="020B0604020202020204" pitchFamily="34" charset="0"/>
              <a:buNone/>
              <a:defRPr sz="1399" b="0" i="0" spc="0">
                <a:solidFill>
                  <a:srgbClr val="000000"/>
                </a:solidFill>
                <a:latin typeface="+mn-lt"/>
              </a:defRPr>
            </a:lvl1pPr>
            <a:lvl2pPr marL="0" indent="0">
              <a:lnSpc>
                <a:spcPts val="1800"/>
              </a:lnSpc>
              <a:spcBef>
                <a:spcPts val="0"/>
              </a:spcBef>
              <a:buNone/>
              <a:defRPr sz="1399">
                <a:solidFill>
                  <a:schemeClr val="tx1"/>
                </a:solidFill>
              </a:defRPr>
            </a:lvl2pPr>
            <a:lvl3pPr marL="457112" indent="0">
              <a:buNone/>
              <a:defRPr/>
            </a:lvl3pPr>
            <a:lvl4pPr marL="685669" indent="0">
              <a:buNone/>
              <a:defRPr/>
            </a:lvl4pPr>
            <a:lvl5pPr marL="91422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6" name="Text Placeholder 4">
            <a:extLst>
              <a:ext uri="{FF2B5EF4-FFF2-40B4-BE49-F238E27FC236}">
                <a16:creationId xmlns:a16="http://schemas.microsoft.com/office/drawing/2014/main" id="{6F43AC1C-4836-034C-B18E-A886EB0A0954}"/>
              </a:ext>
            </a:extLst>
          </p:cNvPr>
          <p:cNvSpPr>
            <a:spLocks noGrp="1"/>
          </p:cNvSpPr>
          <p:nvPr>
            <p:ph type="body" sz="quarter" idx="38" hasCustomPrompt="1"/>
          </p:nvPr>
        </p:nvSpPr>
        <p:spPr>
          <a:xfrm>
            <a:off x="4386899" y="3694403"/>
            <a:ext cx="1727201" cy="2336097"/>
          </a:xfrm>
          <a:prstGeom prst="rect">
            <a:avLst/>
          </a:prstGeom>
        </p:spPr>
        <p:txBody>
          <a:bodyPr lIns="0" tIns="0" rIns="0" bIns="0"/>
          <a:lstStyle>
            <a:lvl1pPr marL="0" indent="0">
              <a:lnSpc>
                <a:spcPts val="1800"/>
              </a:lnSpc>
              <a:spcBef>
                <a:spcPts val="0"/>
              </a:spcBef>
              <a:buFont typeface="Arial" panose="020B0604020202020204" pitchFamily="34" charset="0"/>
              <a:buNone/>
              <a:defRPr sz="1399" b="0" i="0" spc="0">
                <a:solidFill>
                  <a:srgbClr val="000000"/>
                </a:solidFill>
                <a:latin typeface="+mn-lt"/>
              </a:defRPr>
            </a:lvl1pPr>
            <a:lvl2pPr marL="0" indent="0">
              <a:lnSpc>
                <a:spcPts val="1800"/>
              </a:lnSpc>
              <a:spcBef>
                <a:spcPts val="0"/>
              </a:spcBef>
              <a:buNone/>
              <a:defRPr sz="1399">
                <a:solidFill>
                  <a:schemeClr val="tx1"/>
                </a:solidFill>
              </a:defRPr>
            </a:lvl2pPr>
            <a:lvl3pPr marL="457112" indent="0">
              <a:buNone/>
              <a:defRPr/>
            </a:lvl3pPr>
            <a:lvl4pPr marL="685669" indent="0">
              <a:buNone/>
              <a:defRPr/>
            </a:lvl4pPr>
            <a:lvl5pPr marL="91422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2" name="Text Placeholder 4">
            <a:extLst>
              <a:ext uri="{FF2B5EF4-FFF2-40B4-BE49-F238E27FC236}">
                <a16:creationId xmlns:a16="http://schemas.microsoft.com/office/drawing/2014/main" id="{9221C77D-8F08-6C49-9011-B244AD138F0B}"/>
              </a:ext>
            </a:extLst>
          </p:cNvPr>
          <p:cNvSpPr>
            <a:spLocks noGrp="1"/>
          </p:cNvSpPr>
          <p:nvPr>
            <p:ph type="body" sz="quarter" idx="39" hasCustomPrompt="1"/>
          </p:nvPr>
        </p:nvSpPr>
        <p:spPr>
          <a:xfrm>
            <a:off x="6354763" y="3694403"/>
            <a:ext cx="1727201" cy="2336097"/>
          </a:xfrm>
          <a:prstGeom prst="rect">
            <a:avLst/>
          </a:prstGeom>
        </p:spPr>
        <p:txBody>
          <a:bodyPr lIns="0" tIns="0" rIns="0" bIns="0"/>
          <a:lstStyle>
            <a:lvl1pPr marL="0" indent="0">
              <a:lnSpc>
                <a:spcPts val="1800"/>
              </a:lnSpc>
              <a:spcBef>
                <a:spcPts val="0"/>
              </a:spcBef>
              <a:buFont typeface="Arial" panose="020B0604020202020204" pitchFamily="34" charset="0"/>
              <a:buNone/>
              <a:defRPr sz="1399" b="0" i="0" spc="0">
                <a:solidFill>
                  <a:srgbClr val="000000"/>
                </a:solidFill>
                <a:latin typeface="+mn-lt"/>
              </a:defRPr>
            </a:lvl1pPr>
            <a:lvl2pPr marL="0" indent="0">
              <a:lnSpc>
                <a:spcPts val="1800"/>
              </a:lnSpc>
              <a:spcBef>
                <a:spcPts val="0"/>
              </a:spcBef>
              <a:buNone/>
              <a:defRPr sz="1399">
                <a:solidFill>
                  <a:schemeClr val="tx1"/>
                </a:solidFill>
              </a:defRPr>
            </a:lvl2pPr>
            <a:lvl3pPr marL="457112" indent="0">
              <a:buNone/>
              <a:defRPr/>
            </a:lvl3pPr>
            <a:lvl4pPr marL="685669" indent="0">
              <a:buNone/>
              <a:defRPr/>
            </a:lvl4pPr>
            <a:lvl5pPr marL="91422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3" name="Text Placeholder 4">
            <a:extLst>
              <a:ext uri="{FF2B5EF4-FFF2-40B4-BE49-F238E27FC236}">
                <a16:creationId xmlns:a16="http://schemas.microsoft.com/office/drawing/2014/main" id="{F3776908-857F-F24D-9AF6-14CF938B5693}"/>
              </a:ext>
            </a:extLst>
          </p:cNvPr>
          <p:cNvSpPr>
            <a:spLocks noGrp="1"/>
          </p:cNvSpPr>
          <p:nvPr>
            <p:ph type="body" sz="quarter" idx="40" hasCustomPrompt="1"/>
          </p:nvPr>
        </p:nvSpPr>
        <p:spPr>
          <a:xfrm>
            <a:off x="8302625" y="3694403"/>
            <a:ext cx="1727201" cy="2336097"/>
          </a:xfrm>
          <a:prstGeom prst="rect">
            <a:avLst/>
          </a:prstGeom>
        </p:spPr>
        <p:txBody>
          <a:bodyPr lIns="0" tIns="0" rIns="0" bIns="0"/>
          <a:lstStyle>
            <a:lvl1pPr marL="0" indent="0">
              <a:lnSpc>
                <a:spcPts val="1800"/>
              </a:lnSpc>
              <a:spcBef>
                <a:spcPts val="0"/>
              </a:spcBef>
              <a:buFont typeface="Arial" panose="020B0604020202020204" pitchFamily="34" charset="0"/>
              <a:buNone/>
              <a:defRPr sz="1399" b="0" i="0" spc="0">
                <a:solidFill>
                  <a:srgbClr val="000000"/>
                </a:solidFill>
                <a:latin typeface="+mn-lt"/>
              </a:defRPr>
            </a:lvl1pPr>
            <a:lvl2pPr marL="0" indent="0">
              <a:lnSpc>
                <a:spcPts val="1800"/>
              </a:lnSpc>
              <a:spcBef>
                <a:spcPts val="0"/>
              </a:spcBef>
              <a:buNone/>
              <a:defRPr sz="1399">
                <a:solidFill>
                  <a:schemeClr val="tx1"/>
                </a:solidFill>
              </a:defRPr>
            </a:lvl2pPr>
            <a:lvl3pPr marL="457112" indent="0">
              <a:buNone/>
              <a:defRPr/>
            </a:lvl3pPr>
            <a:lvl4pPr marL="685669" indent="0">
              <a:buNone/>
              <a:defRPr/>
            </a:lvl4pPr>
            <a:lvl5pPr marL="91422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4" name="Text Placeholder 4">
            <a:extLst>
              <a:ext uri="{FF2B5EF4-FFF2-40B4-BE49-F238E27FC236}">
                <a16:creationId xmlns:a16="http://schemas.microsoft.com/office/drawing/2014/main" id="{EFB7F2E6-D12A-0A47-939B-737BAD817601}"/>
              </a:ext>
            </a:extLst>
          </p:cNvPr>
          <p:cNvSpPr>
            <a:spLocks noGrp="1"/>
          </p:cNvSpPr>
          <p:nvPr>
            <p:ph type="body" sz="quarter" idx="41" hasCustomPrompt="1"/>
          </p:nvPr>
        </p:nvSpPr>
        <p:spPr>
          <a:xfrm>
            <a:off x="10245999" y="3694403"/>
            <a:ext cx="1727201" cy="2336097"/>
          </a:xfrm>
          <a:prstGeom prst="rect">
            <a:avLst/>
          </a:prstGeom>
        </p:spPr>
        <p:txBody>
          <a:bodyPr lIns="0" tIns="0" rIns="0" bIns="0"/>
          <a:lstStyle>
            <a:lvl1pPr marL="0" indent="0">
              <a:lnSpc>
                <a:spcPts val="1800"/>
              </a:lnSpc>
              <a:spcBef>
                <a:spcPts val="0"/>
              </a:spcBef>
              <a:buFont typeface="Arial" panose="020B0604020202020204" pitchFamily="34" charset="0"/>
              <a:buNone/>
              <a:defRPr sz="1399" b="0" i="0" spc="0">
                <a:solidFill>
                  <a:srgbClr val="000000"/>
                </a:solidFill>
                <a:latin typeface="+mn-lt"/>
              </a:defRPr>
            </a:lvl1pPr>
            <a:lvl2pPr marL="0" indent="0">
              <a:lnSpc>
                <a:spcPts val="1800"/>
              </a:lnSpc>
              <a:spcBef>
                <a:spcPts val="0"/>
              </a:spcBef>
              <a:buNone/>
              <a:defRPr sz="1399">
                <a:solidFill>
                  <a:schemeClr val="tx1"/>
                </a:solidFill>
              </a:defRPr>
            </a:lvl2pPr>
            <a:lvl3pPr marL="457112" indent="0">
              <a:buNone/>
              <a:defRPr/>
            </a:lvl3pPr>
            <a:lvl4pPr marL="685669" indent="0">
              <a:buNone/>
              <a:defRPr/>
            </a:lvl4pPr>
            <a:lvl5pPr marL="91422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pic>
        <p:nvPicPr>
          <p:cNvPr id="46" name="Picture 45">
            <a:extLst>
              <a:ext uri="{FF2B5EF4-FFF2-40B4-BE49-F238E27FC236}">
                <a16:creationId xmlns:a16="http://schemas.microsoft.com/office/drawing/2014/main" id="{15EF402B-0A39-4444-AF7E-380A1C25739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940440" y="2347335"/>
            <a:ext cx="660400" cy="660400"/>
          </a:xfrm>
          <a:prstGeom prst="rect">
            <a:avLst/>
          </a:prstGeom>
        </p:spPr>
      </p:pic>
      <p:pic>
        <p:nvPicPr>
          <p:cNvPr id="47" name="Picture 46">
            <a:extLst>
              <a:ext uri="{FF2B5EF4-FFF2-40B4-BE49-F238E27FC236}">
                <a16:creationId xmlns:a16="http://schemas.microsoft.com/office/drawing/2014/main" id="{3E2F996C-B451-5D43-A1A7-18659348D8D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779398" y="2347335"/>
            <a:ext cx="660400" cy="660400"/>
          </a:xfrm>
          <a:prstGeom prst="rect">
            <a:avLst/>
          </a:prstGeom>
        </p:spPr>
      </p:pic>
      <p:pic>
        <p:nvPicPr>
          <p:cNvPr id="48" name="Picture 47">
            <a:extLst>
              <a:ext uri="{FF2B5EF4-FFF2-40B4-BE49-F238E27FC236}">
                <a16:creationId xmlns:a16="http://schemas.microsoft.com/office/drawing/2014/main" id="{2164D954-D4BE-604E-A1FA-5D4A16CC776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860201" y="2347335"/>
            <a:ext cx="660400" cy="660400"/>
          </a:xfrm>
          <a:prstGeom prst="rect">
            <a:avLst/>
          </a:prstGeom>
        </p:spPr>
      </p:pic>
      <p:pic>
        <p:nvPicPr>
          <p:cNvPr id="49" name="Picture 48">
            <a:extLst>
              <a:ext uri="{FF2B5EF4-FFF2-40B4-BE49-F238E27FC236}">
                <a16:creationId xmlns:a16="http://schemas.microsoft.com/office/drawing/2014/main" id="{5FC96516-B0E2-964A-9976-F62D8A3CA035}"/>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6888163" y="2347335"/>
            <a:ext cx="660400" cy="660400"/>
          </a:xfrm>
          <a:prstGeom prst="rect">
            <a:avLst/>
          </a:prstGeom>
        </p:spPr>
      </p:pic>
      <p:pic>
        <p:nvPicPr>
          <p:cNvPr id="50" name="Picture 49">
            <a:extLst>
              <a:ext uri="{FF2B5EF4-FFF2-40B4-BE49-F238E27FC236}">
                <a16:creationId xmlns:a16="http://schemas.microsoft.com/office/drawing/2014/main" id="{C42970E5-3D59-6D4C-802D-2A054118D505}"/>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899298" y="2347335"/>
            <a:ext cx="660400" cy="660400"/>
          </a:xfrm>
          <a:prstGeom prst="rect">
            <a:avLst/>
          </a:prstGeom>
        </p:spPr>
      </p:pic>
      <p:pic>
        <p:nvPicPr>
          <p:cNvPr id="51" name="Picture 50">
            <a:extLst>
              <a:ext uri="{FF2B5EF4-FFF2-40B4-BE49-F238E27FC236}">
                <a16:creationId xmlns:a16="http://schemas.microsoft.com/office/drawing/2014/main" id="{32F713FA-C34D-0546-BEC6-2429F7B462C9}"/>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022715" y="2347335"/>
            <a:ext cx="660400" cy="660400"/>
          </a:xfrm>
          <a:prstGeom prst="rect">
            <a:avLst/>
          </a:prstGeom>
        </p:spPr>
      </p:pic>
    </p:spTree>
    <p:extLst>
      <p:ext uri="{BB962C8B-B14F-4D97-AF65-F5344CB8AC3E}">
        <p14:creationId xmlns:p14="http://schemas.microsoft.com/office/powerpoint/2010/main" val="112093010"/>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1_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80"/>
            <a:ext cx="11533187" cy="411162"/>
          </a:xfrm>
          <a:prstGeom prst="rect">
            <a:avLst/>
          </a:prstGeom>
        </p:spPr>
        <p:txBody>
          <a:bodyPr wrap="square" lIns="0" tIns="0" rIns="0" bIns="0">
            <a:spAutoFit/>
          </a:bodyPr>
          <a:lstStyle>
            <a:lvl1pPr>
              <a:lnSpc>
                <a:spcPts val="3199"/>
              </a:lnSpc>
              <a:defRPr sz="2800" strike="noStrike">
                <a:solidFill>
                  <a:srgbClr val="000000"/>
                </a:solidFill>
              </a:defRPr>
            </a:lvl1pPr>
          </a:lstStyle>
          <a:p>
            <a:r>
              <a:rPr lang="en-US"/>
              <a:t>Title</a:t>
            </a:r>
          </a:p>
        </p:txBody>
      </p:sp>
      <p:sp>
        <p:nvSpPr>
          <p:cNvPr id="8" name="Text Box 3">
            <a:extLst>
              <a:ext uri="{FF2B5EF4-FFF2-40B4-BE49-F238E27FC236}">
                <a16:creationId xmlns:a16="http://schemas.microsoft.com/office/drawing/2014/main" id="{3F1DAFF6-F27C-B74D-96EC-43A1B70AA064}"/>
              </a:ext>
            </a:extLst>
          </p:cNvPr>
          <p:cNvSpPr txBox="1">
            <a:spLocks noChangeArrowheads="1"/>
          </p:cNvSpPr>
          <p:nvPr userDrawn="1"/>
        </p:nvSpPr>
        <p:spPr bwMode="blackWhite">
          <a:xfrm>
            <a:off x="463277" y="6583681"/>
            <a:ext cx="11533187" cy="21973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111" eaLnBrk="0" hangingPunct="0"/>
            <a:r>
              <a:rPr lang="en-US" sz="70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1957499238"/>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1_Section title 1">
    <p:bg>
      <p:bgPr>
        <a:solidFill>
          <a:schemeClr val="bg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65138" y="960439"/>
            <a:ext cx="7604124" cy="3629025"/>
          </a:xfrm>
          <a:prstGeom prst="rect">
            <a:avLst/>
          </a:prstGeom>
          <a:noFill/>
        </p:spPr>
        <p:txBody>
          <a:bodyPr vert="horz" wrap="square" lIns="0" tIns="0" rIns="0" bIns="0" rtlCol="0" anchor="t" anchorCtr="0">
            <a:noAutofit/>
          </a:bodyPr>
          <a:lstStyle>
            <a:lvl1pPr>
              <a:defRPr lang="en-US" sz="4799" spc="-50" baseline="0" dirty="0">
                <a:solidFill>
                  <a:srgbClr val="000000"/>
                </a:solidFill>
              </a:defRPr>
            </a:lvl1pPr>
          </a:lstStyle>
          <a:p>
            <a:pPr marL="0" lvl="0">
              <a:lnSpc>
                <a:spcPts val="5599"/>
              </a:lnSpc>
            </a:pPr>
            <a:r>
              <a:rPr lang="en-US"/>
              <a:t>Section title</a:t>
            </a:r>
          </a:p>
        </p:txBody>
      </p:sp>
    </p:spTree>
    <p:extLst>
      <p:ext uri="{BB962C8B-B14F-4D97-AF65-F5344CB8AC3E}">
        <p14:creationId xmlns:p14="http://schemas.microsoft.com/office/powerpoint/2010/main" val="3784102835"/>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960439"/>
            <a:ext cx="7604124" cy="3629025"/>
          </a:xfrm>
          <a:prstGeom prst="rect">
            <a:avLst/>
          </a:prstGeom>
          <a:noFill/>
        </p:spPr>
        <p:txBody>
          <a:bodyPr vert="horz" wrap="square" lIns="0" tIns="0" rIns="0" bIns="0" rtlCol="0" anchor="t" anchorCtr="0">
            <a:noAutofit/>
          </a:bodyPr>
          <a:lstStyle>
            <a:lvl1pPr>
              <a:defRPr lang="en-US" sz="4799" spc="-50" baseline="0" dirty="0">
                <a:solidFill>
                  <a:srgbClr val="FFFFFF"/>
                </a:solidFill>
              </a:defRPr>
            </a:lvl1pPr>
          </a:lstStyle>
          <a:p>
            <a:pPr marL="0" lvl="0">
              <a:lnSpc>
                <a:spcPts val="5599"/>
              </a:lnSpc>
            </a:pPr>
            <a:r>
              <a:rPr lang="en-US"/>
              <a:t>Section title</a:t>
            </a:r>
          </a:p>
        </p:txBody>
      </p:sp>
    </p:spTree>
    <p:extLst>
      <p:ext uri="{BB962C8B-B14F-4D97-AF65-F5344CB8AC3E}">
        <p14:creationId xmlns:p14="http://schemas.microsoft.com/office/powerpoint/2010/main" val="24113787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rgbClr val="FFFFFF"/>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1" y="0"/>
            <a:ext cx="12436475" cy="6994525"/>
          </a:xfrm>
          <a:prstGeom prst="rect">
            <a:avLst/>
          </a:prstGeom>
        </p:spPr>
      </p:pic>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65138" y="960439"/>
            <a:ext cx="7604124" cy="3629025"/>
          </a:xfrm>
          <a:prstGeom prst="rect">
            <a:avLst/>
          </a:prstGeom>
          <a:noFill/>
        </p:spPr>
        <p:txBody>
          <a:bodyPr vert="horz" wrap="square" lIns="0" tIns="0" rIns="0" bIns="0" rtlCol="0" anchor="t" anchorCtr="0">
            <a:noAutofit/>
          </a:bodyPr>
          <a:lstStyle>
            <a:lvl1pPr>
              <a:defRPr lang="en-US" sz="4799" spc="-50" baseline="0" dirty="0">
                <a:solidFill>
                  <a:schemeClr val="tx1"/>
                </a:solidFill>
              </a:defRPr>
            </a:lvl1pPr>
          </a:lstStyle>
          <a:p>
            <a:pPr marL="0" lvl="0">
              <a:lnSpc>
                <a:spcPts val="5599"/>
              </a:lnSpc>
            </a:pPr>
            <a:r>
              <a:rPr lang="en-US"/>
              <a:t>Section title</a:t>
            </a:r>
          </a:p>
        </p:txBody>
      </p:sp>
    </p:spTree>
    <p:extLst>
      <p:ext uri="{BB962C8B-B14F-4D97-AF65-F5344CB8AC3E}">
        <p14:creationId xmlns:p14="http://schemas.microsoft.com/office/powerpoint/2010/main" val="16587308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Photo layout 1">
    <p:bg>
      <p:bgRef idx="1001">
        <a:schemeClr val="bg1"/>
      </p:bgRef>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354762" y="0"/>
            <a:ext cx="6093577" cy="6994525"/>
          </a:xfrm>
          <a:prstGeom prst="rect">
            <a:avLst/>
          </a:prstGeom>
        </p:spPr>
      </p:pic>
      <p:sp>
        <p:nvSpPr>
          <p:cNvPr id="2" name="Title 1"/>
          <p:cNvSpPr>
            <a:spLocks noGrp="1"/>
          </p:cNvSpPr>
          <p:nvPr>
            <p:ph type="title" hasCustomPrompt="1"/>
          </p:nvPr>
        </p:nvSpPr>
        <p:spPr>
          <a:xfrm>
            <a:off x="465139" y="632780"/>
            <a:ext cx="5653087" cy="411162"/>
          </a:xfrm>
          <a:prstGeom prst="rect">
            <a:avLst/>
          </a:prstGeom>
        </p:spPr>
        <p:txBody>
          <a:bodyPr wrap="square" lIns="0" tIns="0" rIns="0" bIns="0">
            <a:spAutoFit/>
          </a:bodyPr>
          <a:lstStyle>
            <a:lvl1pPr>
              <a:lnSpc>
                <a:spcPts val="3199"/>
              </a:lnSpc>
              <a:defRPr sz="2800" baseline="0">
                <a:solidFill>
                  <a:schemeClr val="tx1"/>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65138" y="2410677"/>
            <a:ext cx="4919662" cy="518856"/>
          </a:xfrm>
          <a:prstGeom prst="rect">
            <a:avLst/>
          </a:prstGeom>
        </p:spPr>
        <p:txBody>
          <a:bodyPr lIns="0" tIns="0" rIns="0" bIns="0"/>
          <a:lstStyle>
            <a:lvl1pPr marL="0" indent="0">
              <a:lnSpc>
                <a:spcPts val="1800"/>
              </a:lnSpc>
              <a:spcBef>
                <a:spcPts val="1224"/>
              </a:spcBef>
              <a:buNone/>
              <a:defRPr lang="en-US" sz="1399" b="0" kern="1200" spc="0" baseline="0" dirty="0">
                <a:solidFill>
                  <a:schemeClr val="tx1"/>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65139" y="1960861"/>
            <a:ext cx="4919661" cy="307777"/>
          </a:xfrm>
          <a:prstGeom prst="rect">
            <a:avLst/>
          </a:prstGeom>
        </p:spPr>
        <p:txBody>
          <a:bodyPr wrap="square" lIns="0" tIns="0" rIns="0" bIns="0">
            <a:spAutoFit/>
          </a:bodyPr>
          <a:lstStyle>
            <a:lvl1pPr marL="0" indent="0">
              <a:lnSpc>
                <a:spcPts val="2400"/>
              </a:lnSpc>
              <a:buNone/>
              <a:defRPr lang="en-US" sz="2000" kern="1200" spc="0" baseline="0" dirty="0">
                <a:solidFill>
                  <a:schemeClr val="tx1"/>
                </a:solidFill>
                <a:latin typeface="+mn-lt"/>
                <a:ea typeface="+mn-ea"/>
                <a:cs typeface="+mn-cs"/>
              </a:defRPr>
            </a:lvl1pPr>
            <a:lvl2pPr marL="228557" indent="0">
              <a:buNone/>
              <a:defRPr/>
            </a:lvl2pPr>
            <a:lvl3pPr marL="457112" indent="0">
              <a:buNone/>
              <a:defRPr/>
            </a:lvl3pPr>
            <a:lvl4pPr marL="685669" indent="0">
              <a:buNone/>
              <a:defRPr/>
            </a:lvl4pPr>
            <a:lvl5pPr marL="914224" indent="0">
              <a:buNone/>
              <a:defRPr/>
            </a:lvl5pPr>
          </a:lstStyle>
          <a:p>
            <a:pPr lvl="0"/>
            <a:r>
              <a:rPr lang="en-US"/>
              <a:t>Subhead Segoe UI Regular 20/24.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54764" y="3183626"/>
            <a:ext cx="6092825" cy="553998"/>
          </a:xfrm>
          <a:prstGeom prst="rect">
            <a:avLst/>
          </a:prstGeom>
        </p:spPr>
        <p:txBody>
          <a:bodyPr/>
          <a:lstStyle>
            <a:lvl1pPr algn="ctr">
              <a:defRPr>
                <a:solidFill>
                  <a:schemeClr val="tx1"/>
                </a:solidFill>
              </a:defRPr>
            </a:lvl1pPr>
          </a:lstStyle>
          <a:p>
            <a:r>
              <a:rPr lang="en-US"/>
              <a:t>Drop photo here</a:t>
            </a:r>
          </a:p>
        </p:txBody>
      </p:sp>
      <p:sp>
        <p:nvSpPr>
          <p:cNvPr id="13" name="Text Box 3">
            <a:extLst>
              <a:ext uri="{FF2B5EF4-FFF2-40B4-BE49-F238E27FC236}">
                <a16:creationId xmlns:a16="http://schemas.microsoft.com/office/drawing/2014/main" id="{9B6CD1B2-B033-3544-BC3C-77A135C65972}"/>
              </a:ext>
            </a:extLst>
          </p:cNvPr>
          <p:cNvSpPr txBox="1">
            <a:spLocks noChangeArrowheads="1"/>
          </p:cNvSpPr>
          <p:nvPr userDrawn="1"/>
        </p:nvSpPr>
        <p:spPr bwMode="blackWhite">
          <a:xfrm>
            <a:off x="463277" y="6583680"/>
            <a:ext cx="11533187" cy="21973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111" eaLnBrk="0" hangingPunct="0"/>
            <a:r>
              <a:rPr lang="en-US" sz="700">
                <a:solidFill>
                  <a:schemeClr val="tx1"/>
                </a:solidFill>
                <a:cs typeface="Segoe UI" pitchFamily="34" charset="0"/>
              </a:rPr>
              <a:t>©Microsoft Corporation									                                                                                                                                             Azure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65139" y="2627971"/>
            <a:ext cx="4919661" cy="688103"/>
          </a:xfrm>
          <a:prstGeom prst="rect">
            <a:avLst/>
          </a:prstGeom>
        </p:spPr>
        <p:txBody>
          <a:bodyPr lIns="0" tIns="0" rIns="0" bIns="0"/>
          <a:lstStyle>
            <a:lvl1pPr marL="0" indent="0">
              <a:lnSpc>
                <a:spcPts val="1800"/>
              </a:lnSpc>
              <a:spcBef>
                <a:spcPts val="0"/>
              </a:spcBef>
              <a:buFont typeface="Arial" panose="020B0604020202020204" pitchFamily="34" charset="0"/>
              <a:buNone/>
              <a:defRPr sz="1399" b="0" i="0" spc="0">
                <a:solidFill>
                  <a:schemeClr val="tx1"/>
                </a:solidFill>
                <a:latin typeface="+mn-lt"/>
              </a:defRPr>
            </a:lvl1pPr>
            <a:lvl2pPr marL="0" indent="0">
              <a:lnSpc>
                <a:spcPts val="1800"/>
              </a:lnSpc>
              <a:spcBef>
                <a:spcPts val="0"/>
              </a:spcBef>
              <a:buNone/>
              <a:defRPr sz="1399">
                <a:solidFill>
                  <a:schemeClr val="tx1"/>
                </a:solidFill>
              </a:defRPr>
            </a:lvl2pPr>
            <a:lvl3pPr marL="457112" indent="0">
              <a:buNone/>
              <a:defRPr/>
            </a:lvl3pPr>
            <a:lvl4pPr marL="685669" indent="0">
              <a:buNone/>
              <a:defRPr/>
            </a:lvl4pPr>
            <a:lvl5pPr marL="91422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7" name="Text Placeholder 4">
            <a:extLst>
              <a:ext uri="{FF2B5EF4-FFF2-40B4-BE49-F238E27FC236}">
                <a16:creationId xmlns:a16="http://schemas.microsoft.com/office/drawing/2014/main" id="{0D336736-F7E2-BA48-AD3E-B0037BAC6816}"/>
              </a:ext>
            </a:extLst>
          </p:cNvPr>
          <p:cNvSpPr>
            <a:spLocks noGrp="1"/>
          </p:cNvSpPr>
          <p:nvPr>
            <p:ph type="body" sz="quarter" idx="43" hasCustomPrompt="1"/>
          </p:nvPr>
        </p:nvSpPr>
        <p:spPr>
          <a:xfrm>
            <a:off x="465137" y="3497263"/>
            <a:ext cx="4919662" cy="518856"/>
          </a:xfrm>
          <a:prstGeom prst="rect">
            <a:avLst/>
          </a:prstGeom>
        </p:spPr>
        <p:txBody>
          <a:bodyPr lIns="0" tIns="0" rIns="0" bIns="0"/>
          <a:lstStyle>
            <a:lvl1pPr marL="0" indent="0">
              <a:lnSpc>
                <a:spcPts val="1800"/>
              </a:lnSpc>
              <a:spcBef>
                <a:spcPts val="1224"/>
              </a:spcBef>
              <a:buNone/>
              <a:defRPr lang="en-US" sz="1399" b="0" kern="1200" spc="0" baseline="0" dirty="0">
                <a:solidFill>
                  <a:schemeClr val="tx1"/>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65138" y="3711916"/>
            <a:ext cx="4919661" cy="688103"/>
          </a:xfrm>
          <a:prstGeom prst="rect">
            <a:avLst/>
          </a:prstGeom>
        </p:spPr>
        <p:txBody>
          <a:bodyPr lIns="0" tIns="0" rIns="0" bIns="0"/>
          <a:lstStyle>
            <a:lvl1pPr marL="0" indent="0">
              <a:lnSpc>
                <a:spcPts val="1800"/>
              </a:lnSpc>
              <a:spcBef>
                <a:spcPts val="0"/>
              </a:spcBef>
              <a:buFont typeface="Arial" panose="020B0604020202020204" pitchFamily="34" charset="0"/>
              <a:buNone/>
              <a:defRPr sz="1399" b="0" i="0" spc="0">
                <a:solidFill>
                  <a:schemeClr val="tx1"/>
                </a:solidFill>
                <a:latin typeface="+mn-lt"/>
              </a:defRPr>
            </a:lvl1pPr>
            <a:lvl2pPr marL="0" indent="0">
              <a:lnSpc>
                <a:spcPts val="1800"/>
              </a:lnSpc>
              <a:spcBef>
                <a:spcPts val="0"/>
              </a:spcBef>
              <a:buNone/>
              <a:defRPr sz="1399">
                <a:solidFill>
                  <a:schemeClr val="tx1"/>
                </a:solidFill>
              </a:defRPr>
            </a:lvl2pPr>
            <a:lvl3pPr marL="457112" indent="0">
              <a:buNone/>
              <a:defRPr/>
            </a:lvl3pPr>
            <a:lvl4pPr marL="685669" indent="0">
              <a:buNone/>
              <a:defRPr/>
            </a:lvl4pPr>
            <a:lvl5pPr marL="91422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273616810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27038" y="1192213"/>
            <a:ext cx="7604124" cy="3629025"/>
          </a:xfrm>
          <a:prstGeom prst="rect">
            <a:avLst/>
          </a:prstGeom>
          <a:noFill/>
        </p:spPr>
        <p:txBody>
          <a:bodyPr vert="horz" wrap="square" lIns="0" tIns="0" rIns="0" bIns="0" rtlCol="0" anchor="t" anchorCtr="0">
            <a:noAutofit/>
          </a:bodyPr>
          <a:lstStyle>
            <a:lvl1pPr>
              <a:defRPr lang="en-US" sz="4800" spc="-50" baseline="0" dirty="0">
                <a:solidFill>
                  <a:srgbClr val="000000"/>
                </a:solidFill>
              </a:defRPr>
            </a:lvl1pPr>
          </a:lstStyle>
          <a:p>
            <a:pPr marL="0" lvl="0">
              <a:lnSpc>
                <a:spcPts val="5600"/>
              </a:lnSpc>
            </a:pPr>
            <a:r>
              <a:rPr lang="en-US"/>
              <a:t>Section title</a:t>
            </a:r>
          </a:p>
        </p:txBody>
      </p:sp>
    </p:spTree>
    <p:extLst>
      <p:ext uri="{BB962C8B-B14F-4D97-AF65-F5344CB8AC3E}">
        <p14:creationId xmlns:p14="http://schemas.microsoft.com/office/powerpoint/2010/main" val="764039343"/>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Photo layout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80"/>
            <a:ext cx="11533187" cy="411162"/>
          </a:xfrm>
          <a:prstGeom prst="rect">
            <a:avLst/>
          </a:prstGeom>
        </p:spPr>
        <p:txBody>
          <a:bodyPr wrap="square" lIns="0" tIns="0" rIns="0" bIns="0">
            <a:spAutoFit/>
          </a:bodyPr>
          <a:lstStyle>
            <a:lvl1pPr>
              <a:lnSpc>
                <a:spcPts val="3199"/>
              </a:lnSpc>
              <a:defRPr sz="2800">
                <a:solidFill>
                  <a:schemeClr val="tx1"/>
                </a:solidFill>
              </a:defRPr>
            </a:lvl1pPr>
          </a:lstStyle>
          <a:p>
            <a:r>
              <a:rPr lang="en-US"/>
              <a:t>Photo layout 2</a:t>
            </a:r>
          </a:p>
        </p:txBody>
      </p:sp>
      <p:sp>
        <p:nvSpPr>
          <p:cNvPr id="5" name="Text Placeholder 4"/>
          <p:cNvSpPr>
            <a:spLocks noGrp="1"/>
          </p:cNvSpPr>
          <p:nvPr>
            <p:ph type="body" sz="quarter" idx="11" hasCustomPrompt="1"/>
          </p:nvPr>
        </p:nvSpPr>
        <p:spPr>
          <a:xfrm>
            <a:off x="465139" y="5026024"/>
            <a:ext cx="3690937" cy="220510"/>
          </a:xfrm>
          <a:prstGeom prst="rect">
            <a:avLst/>
          </a:prstGeo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399" b="0" kern="1200" spc="0" baseline="0" dirty="0" smtClean="0">
                <a:solidFill>
                  <a:schemeClr val="tx1"/>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9" name="Text Placeholder 4"/>
          <p:cNvSpPr>
            <a:spLocks noGrp="1"/>
          </p:cNvSpPr>
          <p:nvPr>
            <p:ph type="body" sz="quarter" idx="12" hasCustomPrompt="1"/>
          </p:nvPr>
        </p:nvSpPr>
        <p:spPr>
          <a:xfrm>
            <a:off x="4386264" y="5026024"/>
            <a:ext cx="3690937" cy="220510"/>
          </a:xfrm>
          <a:prstGeom prst="rect">
            <a:avLst/>
          </a:prstGeo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sz="1399">
                <a:solidFill>
                  <a:schemeClr val="tx1"/>
                </a:solidFill>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10" name="Text Placeholder 4"/>
          <p:cNvSpPr>
            <a:spLocks noGrp="1"/>
          </p:cNvSpPr>
          <p:nvPr>
            <p:ph type="body" sz="quarter" idx="13" hasCustomPrompt="1"/>
          </p:nvPr>
        </p:nvSpPr>
        <p:spPr>
          <a:xfrm>
            <a:off x="8307389" y="5026024"/>
            <a:ext cx="3690937" cy="220510"/>
          </a:xfrm>
          <a:prstGeom prst="rect">
            <a:avLst/>
          </a:prstGeo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sz="1399">
                <a:solidFill>
                  <a:schemeClr val="tx1"/>
                </a:solidFill>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pic>
        <p:nvPicPr>
          <p:cNvPr id="15" name="Picture 14"/>
          <p:cNvPicPr>
            <a:picLocks noChangeAspect="1"/>
          </p:cNvPicPr>
          <p:nvPr userDrawn="1"/>
        </p:nvPicPr>
        <p:blipFill rotWithShape="1">
          <a:blip r:embed="rId2" cstate="print">
            <a:extLst>
              <a:ext uri="{28A0092B-C50C-407E-A947-70E740481C1C}">
                <a14:useLocalDpi xmlns:a14="http://schemas.microsoft.com/office/drawing/2010/main" val="0"/>
              </a:ext>
            </a:extLst>
          </a:blip>
          <a:srcRect r="-1"/>
          <a:stretch/>
        </p:blipFill>
        <p:spPr>
          <a:xfrm>
            <a:off x="8313792" y="2195640"/>
            <a:ext cx="3695703" cy="2641473"/>
          </a:xfrm>
          <a:prstGeom prst="rect">
            <a:avLst/>
          </a:prstGeom>
        </p:spPr>
      </p:pic>
      <p:pic>
        <p:nvPicPr>
          <p:cNvPr id="16" name="Picture 15"/>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434182" y="2195640"/>
            <a:ext cx="3721892" cy="2641473"/>
          </a:xfrm>
          <a:prstGeom prst="rect">
            <a:avLst/>
          </a:prstGeom>
        </p:spPr>
      </p:pic>
      <p:pic>
        <p:nvPicPr>
          <p:cNvPr id="17" name="Picture 16"/>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381499" y="2195637"/>
            <a:ext cx="3695702" cy="2641475"/>
          </a:xfrm>
          <a:prstGeom prst="rect">
            <a:avLst/>
          </a:prstGeom>
        </p:spPr>
      </p:pic>
      <p:sp>
        <p:nvSpPr>
          <p:cNvPr id="4" name="Picture Placeholder 3">
            <a:extLst>
              <a:ext uri="{FF2B5EF4-FFF2-40B4-BE49-F238E27FC236}">
                <a16:creationId xmlns:a16="http://schemas.microsoft.com/office/drawing/2014/main" id="{2717A0C5-B07A-A34B-9DBC-AEA2B456E25A}"/>
              </a:ext>
            </a:extLst>
          </p:cNvPr>
          <p:cNvSpPr>
            <a:spLocks noGrp="1"/>
          </p:cNvSpPr>
          <p:nvPr>
            <p:ph type="pic" sz="quarter" idx="14" hasCustomPrompt="1"/>
          </p:nvPr>
        </p:nvSpPr>
        <p:spPr>
          <a:xfrm>
            <a:off x="434975" y="3257273"/>
            <a:ext cx="3721100" cy="553998"/>
          </a:xfrm>
          <a:prstGeom prst="rect">
            <a:avLst/>
          </a:prstGeom>
        </p:spPr>
        <p:txBody>
          <a:bodyPr/>
          <a:lstStyle>
            <a:lvl1pPr algn="ctr">
              <a:defRPr>
                <a:solidFill>
                  <a:schemeClr val="tx1"/>
                </a:solidFill>
              </a:defRPr>
            </a:lvl1pPr>
          </a:lstStyle>
          <a:p>
            <a:r>
              <a:rPr lang="en-US"/>
              <a:t>Drop photo here</a:t>
            </a:r>
          </a:p>
        </p:txBody>
      </p:sp>
      <p:sp>
        <p:nvSpPr>
          <p:cNvPr id="7" name="Picture Placeholder 6">
            <a:extLst>
              <a:ext uri="{FF2B5EF4-FFF2-40B4-BE49-F238E27FC236}">
                <a16:creationId xmlns:a16="http://schemas.microsoft.com/office/drawing/2014/main" id="{F5287B92-3963-B94C-821F-3908B3544A42}"/>
              </a:ext>
            </a:extLst>
          </p:cNvPr>
          <p:cNvSpPr>
            <a:spLocks noGrp="1"/>
          </p:cNvSpPr>
          <p:nvPr>
            <p:ph type="pic" sz="quarter" idx="15" hasCustomPrompt="1"/>
          </p:nvPr>
        </p:nvSpPr>
        <p:spPr>
          <a:xfrm>
            <a:off x="4386264" y="3250274"/>
            <a:ext cx="3690937" cy="553998"/>
          </a:xfrm>
          <a:prstGeom prst="rect">
            <a:avLst/>
          </a:prstGeom>
        </p:spPr>
        <p:txBody>
          <a:bodyPr/>
          <a:lstStyle>
            <a:lvl1pPr algn="ctr">
              <a:defRPr>
                <a:solidFill>
                  <a:schemeClr val="tx1"/>
                </a:solidFill>
              </a:defRPr>
            </a:lvl1pPr>
          </a:lstStyle>
          <a:p>
            <a:r>
              <a:rPr lang="en-US"/>
              <a:t>Drop photo here</a:t>
            </a:r>
          </a:p>
        </p:txBody>
      </p:sp>
      <p:sp>
        <p:nvSpPr>
          <p:cNvPr id="11" name="Picture Placeholder 10">
            <a:extLst>
              <a:ext uri="{FF2B5EF4-FFF2-40B4-BE49-F238E27FC236}">
                <a16:creationId xmlns:a16="http://schemas.microsoft.com/office/drawing/2014/main" id="{1DC31788-B7D8-9D46-BE0A-6B7EED7110B6}"/>
              </a:ext>
            </a:extLst>
          </p:cNvPr>
          <p:cNvSpPr>
            <a:spLocks noGrp="1"/>
          </p:cNvSpPr>
          <p:nvPr>
            <p:ph type="pic" sz="quarter" idx="16" hasCustomPrompt="1"/>
          </p:nvPr>
        </p:nvSpPr>
        <p:spPr>
          <a:xfrm>
            <a:off x="8313739" y="3250274"/>
            <a:ext cx="3684587" cy="553998"/>
          </a:xfrm>
          <a:prstGeom prst="rect">
            <a:avLst/>
          </a:prstGeom>
        </p:spPr>
        <p:txBody>
          <a:bodyPr/>
          <a:lstStyle>
            <a:lvl1pPr algn="ctr">
              <a:defRPr>
                <a:solidFill>
                  <a:schemeClr val="tx1"/>
                </a:solidFill>
              </a:defRPr>
            </a:lvl1pPr>
          </a:lstStyle>
          <a:p>
            <a:r>
              <a:rPr lang="en-US"/>
              <a:t>Drop photo here</a:t>
            </a:r>
          </a:p>
        </p:txBody>
      </p:sp>
      <p:sp>
        <p:nvSpPr>
          <p:cNvPr id="20" name="Text Box 3">
            <a:extLst>
              <a:ext uri="{FF2B5EF4-FFF2-40B4-BE49-F238E27FC236}">
                <a16:creationId xmlns:a16="http://schemas.microsoft.com/office/drawing/2014/main" id="{F848FF14-9025-D34E-A47B-6D1957DCA63E}"/>
              </a:ext>
            </a:extLst>
          </p:cNvPr>
          <p:cNvSpPr txBox="1">
            <a:spLocks noChangeArrowheads="1"/>
          </p:cNvSpPr>
          <p:nvPr userDrawn="1"/>
        </p:nvSpPr>
        <p:spPr bwMode="blackWhite">
          <a:xfrm>
            <a:off x="463277" y="6583680"/>
            <a:ext cx="11533187" cy="21973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111" eaLnBrk="0" hangingPunct="0"/>
            <a:r>
              <a:rPr lang="en-US" sz="700">
                <a:solidFill>
                  <a:schemeClr val="tx1"/>
                </a:solidFill>
                <a:cs typeface="Segoe UI" pitchFamily="34" charset="0"/>
              </a:rPr>
              <a:t>©Microsoft Corporation									                                                                                                                                             Azure </a:t>
            </a:r>
          </a:p>
        </p:txBody>
      </p:sp>
      <p:sp>
        <p:nvSpPr>
          <p:cNvPr id="22" name="Text Placeholder 4">
            <a:extLst>
              <a:ext uri="{FF2B5EF4-FFF2-40B4-BE49-F238E27FC236}">
                <a16:creationId xmlns:a16="http://schemas.microsoft.com/office/drawing/2014/main" id="{B97163EF-E7E8-4446-98C1-DF17E29E7379}"/>
              </a:ext>
            </a:extLst>
          </p:cNvPr>
          <p:cNvSpPr>
            <a:spLocks noGrp="1"/>
          </p:cNvSpPr>
          <p:nvPr>
            <p:ph type="body" sz="quarter" idx="42" hasCustomPrompt="1"/>
          </p:nvPr>
        </p:nvSpPr>
        <p:spPr>
          <a:xfrm>
            <a:off x="463277" y="5260860"/>
            <a:ext cx="3690937" cy="923530"/>
          </a:xfrm>
          <a:prstGeom prst="rect">
            <a:avLst/>
          </a:prstGeom>
        </p:spPr>
        <p:txBody>
          <a:bodyPr lIns="0" tIns="0" rIns="0" bIns="0"/>
          <a:lstStyle>
            <a:lvl1pPr marL="0" indent="0">
              <a:lnSpc>
                <a:spcPts val="1800"/>
              </a:lnSpc>
              <a:spcBef>
                <a:spcPts val="0"/>
              </a:spcBef>
              <a:buFont typeface="Arial" panose="020B0604020202020204" pitchFamily="34" charset="0"/>
              <a:buNone/>
              <a:defRPr sz="1399" b="0" i="0" spc="0">
                <a:solidFill>
                  <a:schemeClr val="tx1"/>
                </a:solidFill>
                <a:latin typeface="+mn-lt"/>
              </a:defRPr>
            </a:lvl1pPr>
            <a:lvl2pPr marL="0" indent="0">
              <a:lnSpc>
                <a:spcPts val="1800"/>
              </a:lnSpc>
              <a:spcBef>
                <a:spcPts val="0"/>
              </a:spcBef>
              <a:buNone/>
              <a:defRPr sz="1399">
                <a:solidFill>
                  <a:schemeClr val="tx1"/>
                </a:solidFill>
              </a:defRPr>
            </a:lvl2pPr>
            <a:lvl3pPr marL="457112" indent="0">
              <a:buNone/>
              <a:defRPr/>
            </a:lvl3pPr>
            <a:lvl4pPr marL="685669" indent="0">
              <a:buNone/>
              <a:defRPr/>
            </a:lvl4pPr>
            <a:lvl5pPr marL="91422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3" name="Text Placeholder 4">
            <a:extLst>
              <a:ext uri="{FF2B5EF4-FFF2-40B4-BE49-F238E27FC236}">
                <a16:creationId xmlns:a16="http://schemas.microsoft.com/office/drawing/2014/main" id="{8E57B78A-F25C-4D46-917C-E53FD3A557E0}"/>
              </a:ext>
            </a:extLst>
          </p:cNvPr>
          <p:cNvSpPr>
            <a:spLocks noGrp="1"/>
          </p:cNvSpPr>
          <p:nvPr>
            <p:ph type="body" sz="quarter" idx="43" hasCustomPrompt="1"/>
          </p:nvPr>
        </p:nvSpPr>
        <p:spPr>
          <a:xfrm>
            <a:off x="4388443" y="5260860"/>
            <a:ext cx="3688758" cy="923530"/>
          </a:xfrm>
          <a:prstGeom prst="rect">
            <a:avLst/>
          </a:prstGeom>
        </p:spPr>
        <p:txBody>
          <a:bodyPr lIns="0" tIns="0" rIns="0" bIns="0"/>
          <a:lstStyle>
            <a:lvl1pPr marL="0" indent="0">
              <a:lnSpc>
                <a:spcPts val="1800"/>
              </a:lnSpc>
              <a:spcBef>
                <a:spcPts val="0"/>
              </a:spcBef>
              <a:buFont typeface="Arial" panose="020B0604020202020204" pitchFamily="34" charset="0"/>
              <a:buNone/>
              <a:defRPr sz="1399" b="0" i="0" spc="0">
                <a:solidFill>
                  <a:schemeClr val="tx1"/>
                </a:solidFill>
                <a:latin typeface="+mn-lt"/>
              </a:defRPr>
            </a:lvl1pPr>
            <a:lvl2pPr marL="0" indent="0">
              <a:lnSpc>
                <a:spcPts val="1800"/>
              </a:lnSpc>
              <a:spcBef>
                <a:spcPts val="0"/>
              </a:spcBef>
              <a:buNone/>
              <a:defRPr sz="1399">
                <a:solidFill>
                  <a:schemeClr val="tx1"/>
                </a:solidFill>
              </a:defRPr>
            </a:lvl2pPr>
            <a:lvl3pPr marL="457112" indent="0">
              <a:buNone/>
              <a:defRPr/>
            </a:lvl3pPr>
            <a:lvl4pPr marL="685669" indent="0">
              <a:buNone/>
              <a:defRPr/>
            </a:lvl4pPr>
            <a:lvl5pPr marL="91422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4" name="Text Placeholder 4">
            <a:extLst>
              <a:ext uri="{FF2B5EF4-FFF2-40B4-BE49-F238E27FC236}">
                <a16:creationId xmlns:a16="http://schemas.microsoft.com/office/drawing/2014/main" id="{A1AA5291-B66D-8249-B809-BA15DD1EEA3E}"/>
              </a:ext>
            </a:extLst>
          </p:cNvPr>
          <p:cNvSpPr>
            <a:spLocks noGrp="1"/>
          </p:cNvSpPr>
          <p:nvPr>
            <p:ph type="body" sz="quarter" idx="44" hasCustomPrompt="1"/>
          </p:nvPr>
        </p:nvSpPr>
        <p:spPr>
          <a:xfrm>
            <a:off x="8313739" y="5260860"/>
            <a:ext cx="3690937" cy="923530"/>
          </a:xfrm>
          <a:prstGeom prst="rect">
            <a:avLst/>
          </a:prstGeom>
        </p:spPr>
        <p:txBody>
          <a:bodyPr lIns="0" tIns="0" rIns="0" bIns="0"/>
          <a:lstStyle>
            <a:lvl1pPr marL="0" indent="0">
              <a:lnSpc>
                <a:spcPts val="1800"/>
              </a:lnSpc>
              <a:spcBef>
                <a:spcPts val="0"/>
              </a:spcBef>
              <a:buFont typeface="Arial" panose="020B0604020202020204" pitchFamily="34" charset="0"/>
              <a:buNone/>
              <a:defRPr sz="1399" b="0" i="0" spc="0">
                <a:solidFill>
                  <a:schemeClr val="tx1"/>
                </a:solidFill>
                <a:latin typeface="+mn-lt"/>
              </a:defRPr>
            </a:lvl1pPr>
            <a:lvl2pPr marL="0" indent="0">
              <a:lnSpc>
                <a:spcPts val="1800"/>
              </a:lnSpc>
              <a:spcBef>
                <a:spcPts val="0"/>
              </a:spcBef>
              <a:buNone/>
              <a:defRPr sz="1399">
                <a:solidFill>
                  <a:schemeClr val="tx1"/>
                </a:solidFill>
              </a:defRPr>
            </a:lvl2pPr>
            <a:lvl3pPr marL="457112" indent="0">
              <a:buNone/>
              <a:defRPr/>
            </a:lvl3pPr>
            <a:lvl4pPr marL="685669" indent="0">
              <a:buNone/>
              <a:defRPr/>
            </a:lvl4pPr>
            <a:lvl5pPr marL="91422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Tree>
    <p:extLst>
      <p:ext uri="{BB962C8B-B14F-4D97-AF65-F5344CB8AC3E}">
        <p14:creationId xmlns:p14="http://schemas.microsoft.com/office/powerpoint/2010/main" val="42281456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Device layout 1">
    <p:bg>
      <p:bgRef idx="1001">
        <a:schemeClr val="bg1"/>
      </p:bgRef>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33902" y="426475"/>
            <a:ext cx="7902575" cy="6568052"/>
          </a:xfrm>
          <a:prstGeom prst="rect">
            <a:avLst/>
          </a:prstGeom>
        </p:spPr>
      </p:pic>
      <p:sp>
        <p:nvSpPr>
          <p:cNvPr id="2" name="Title 1"/>
          <p:cNvSpPr>
            <a:spLocks noGrp="1"/>
          </p:cNvSpPr>
          <p:nvPr>
            <p:ph type="title" hasCustomPrompt="1"/>
          </p:nvPr>
        </p:nvSpPr>
        <p:spPr>
          <a:xfrm>
            <a:off x="465139" y="632780"/>
            <a:ext cx="11533187" cy="411162"/>
          </a:xfrm>
          <a:prstGeom prst="rect">
            <a:avLst/>
          </a:prstGeom>
        </p:spPr>
        <p:txBody>
          <a:bodyPr wrap="square" lIns="0" tIns="0" rIns="0" bIns="0">
            <a:spAutoFit/>
          </a:bodyPr>
          <a:lstStyle>
            <a:lvl1pPr>
              <a:lnSpc>
                <a:spcPts val="3199"/>
              </a:lnSpc>
              <a:defRPr sz="2800">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65139" y="1961080"/>
            <a:ext cx="4853623" cy="615553"/>
          </a:xfrm>
          <a:prstGeom prst="rect">
            <a:avLst/>
          </a:prstGeom>
        </p:spPr>
        <p:txBody>
          <a:bodyPr wrap="square" lIns="0" tIns="0" rIns="0" bIns="0">
            <a:spAutoFit/>
          </a:bodyPr>
          <a:lstStyle>
            <a:lvl1pPr marL="0" indent="0">
              <a:lnSpc>
                <a:spcPts val="2400"/>
              </a:lnSpc>
              <a:buNone/>
              <a:defRPr sz="2000" b="0" i="0">
                <a:solidFill>
                  <a:schemeClr val="tx1"/>
                </a:solidFill>
                <a:latin typeface="+mn-lt"/>
              </a:defRPr>
            </a:lvl1pPr>
            <a:lvl2pPr marL="228557" indent="0">
              <a:buNone/>
              <a:defRPr/>
            </a:lvl2pPr>
            <a:lvl3pPr marL="457112" indent="0">
              <a:buNone/>
              <a:defRPr/>
            </a:lvl3pPr>
            <a:lvl4pPr marL="685669" indent="0">
              <a:buNone/>
              <a:defRPr/>
            </a:lvl4pPr>
            <a:lvl5pPr marL="914224"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65139" y="2761499"/>
            <a:ext cx="4853622" cy="2571524"/>
          </a:xfrm>
          <a:prstGeom prst="rect">
            <a:avLst/>
          </a:prstGeom>
        </p:spPr>
        <p:txBody>
          <a:bodyPr lIns="0" tIns="0" rIns="0" bIns="0"/>
          <a:lstStyle>
            <a:lvl1pPr marL="285695" indent="-285695">
              <a:lnSpc>
                <a:spcPts val="1800"/>
              </a:lnSpc>
              <a:spcBef>
                <a:spcPts val="0"/>
              </a:spcBef>
              <a:buFont typeface="Arial" panose="020B0604020202020204" pitchFamily="34" charset="0"/>
              <a:buChar char="•"/>
              <a:defRPr sz="1399" b="0" i="0" spc="0">
                <a:solidFill>
                  <a:schemeClr val="tx1"/>
                </a:solidFill>
                <a:latin typeface="+mn-lt"/>
              </a:defRPr>
            </a:lvl1pPr>
            <a:lvl2pPr marL="0" indent="0">
              <a:lnSpc>
                <a:spcPts val="1800"/>
              </a:lnSpc>
              <a:spcBef>
                <a:spcPts val="0"/>
              </a:spcBef>
              <a:buNone/>
              <a:defRPr sz="1399">
                <a:solidFill>
                  <a:schemeClr val="tx1"/>
                </a:solidFill>
              </a:defRPr>
            </a:lvl2pPr>
            <a:lvl3pPr marL="457112" indent="0">
              <a:buNone/>
              <a:defRPr/>
            </a:lvl3pPr>
            <a:lvl4pPr marL="685669" indent="0">
              <a:buNone/>
              <a:defRPr/>
            </a:lvl4pPr>
            <a:lvl5pPr marL="91422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485450" y="3306266"/>
            <a:ext cx="5951026" cy="923330"/>
          </a:xfrm>
          <a:prstGeom prst="rect">
            <a:avLst/>
          </a:prstGeom>
        </p:spPr>
        <p:txBody>
          <a:bodyPr anchor="ctr" anchorCtr="0"/>
          <a:lstStyle>
            <a:lvl1pPr algn="ctr">
              <a:defRPr>
                <a:solidFill>
                  <a:schemeClr val="tx1"/>
                </a:solidFill>
              </a:defRPr>
            </a:lvl1pPr>
          </a:lstStyle>
          <a:p>
            <a:r>
              <a:rPr lang="en-US"/>
              <a:t>Drag picture to placeholder or click icon to add</a:t>
            </a:r>
          </a:p>
        </p:txBody>
      </p:sp>
      <p:sp>
        <p:nvSpPr>
          <p:cNvPr id="14" name="Text Box 3">
            <a:extLst>
              <a:ext uri="{FF2B5EF4-FFF2-40B4-BE49-F238E27FC236}">
                <a16:creationId xmlns:a16="http://schemas.microsoft.com/office/drawing/2014/main" id="{9732C163-B0E6-5B41-A1A7-C570F404A2CB}"/>
              </a:ext>
            </a:extLst>
          </p:cNvPr>
          <p:cNvSpPr txBox="1">
            <a:spLocks noChangeArrowheads="1"/>
          </p:cNvSpPr>
          <p:nvPr userDrawn="1"/>
        </p:nvSpPr>
        <p:spPr bwMode="blackWhite">
          <a:xfrm>
            <a:off x="463277" y="6583680"/>
            <a:ext cx="11533187" cy="21973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111" eaLnBrk="0" hangingPunct="0"/>
            <a:r>
              <a:rPr lang="en-US" sz="700">
                <a:solidFill>
                  <a:schemeClr val="tx1"/>
                </a:solidFill>
                <a:cs typeface="Segoe UI" pitchFamily="34" charset="0"/>
              </a:rPr>
              <a:t>©Microsoft Corporation									                                                                                                                                             Azure </a:t>
            </a:r>
          </a:p>
        </p:txBody>
      </p:sp>
    </p:spTree>
    <p:extLst>
      <p:ext uri="{BB962C8B-B14F-4D97-AF65-F5344CB8AC3E}">
        <p14:creationId xmlns:p14="http://schemas.microsoft.com/office/powerpoint/2010/main" val="119515151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Device layout 2">
    <p:bg>
      <p:bgRef idx="1001">
        <a:schemeClr val="bg1"/>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33902" y="426475"/>
            <a:ext cx="7902575" cy="6568052"/>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485450" y="3306266"/>
            <a:ext cx="5951026" cy="923330"/>
          </a:xfrm>
          <a:prstGeom prst="rect">
            <a:avLst/>
          </a:prstGeom>
        </p:spPr>
        <p:txBody>
          <a:bodyPr anchor="ctr" anchorCtr="0"/>
          <a:lstStyle>
            <a:lvl1pPr algn="ctr">
              <a:defRPr>
                <a:solidFill>
                  <a:schemeClr val="tx1"/>
                </a:solidFill>
              </a:defRPr>
            </a:lvl1pPr>
          </a:lstStyle>
          <a:p>
            <a:r>
              <a:rPr lang="en-US"/>
              <a:t>Drag picture to placeholder or click icon to add</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66850" y="2040568"/>
            <a:ext cx="1727200" cy="451342"/>
          </a:xfrm>
          <a:prstGeom prst="rect">
            <a:avLst/>
          </a:prstGeom>
        </p:spPr>
        <p:txBody>
          <a:bodyPr lIns="0" tIns="0" rIns="0" bIns="0"/>
          <a:lstStyle>
            <a:lvl1pPr marL="0" indent="0">
              <a:lnSpc>
                <a:spcPts val="1800"/>
              </a:lnSpc>
              <a:spcBef>
                <a:spcPts val="900"/>
              </a:spcBef>
              <a:buNone/>
              <a:defRPr lang="en-US" sz="1399" b="0" kern="1200" spc="0" baseline="0" dirty="0">
                <a:solidFill>
                  <a:schemeClr val="tx1"/>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433639" y="2040568"/>
            <a:ext cx="1727200" cy="451342"/>
          </a:xfrm>
          <a:prstGeom prst="rect">
            <a:avLst/>
          </a:prstGeom>
        </p:spPr>
        <p:txBody>
          <a:bodyPr lIns="0" tIns="0" rIns="0" bIns="0"/>
          <a:lstStyle>
            <a:lvl1pPr marL="0" indent="0">
              <a:lnSpc>
                <a:spcPts val="1800"/>
              </a:lnSpc>
              <a:spcBef>
                <a:spcPts val="900"/>
              </a:spcBef>
              <a:buNone/>
              <a:defRPr lang="en-US" sz="1399" b="0" kern="1200" spc="0" baseline="0" dirty="0">
                <a:solidFill>
                  <a:schemeClr val="tx1"/>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65139" y="632780"/>
            <a:ext cx="11533187" cy="411162"/>
          </a:xfrm>
          <a:prstGeom prst="rect">
            <a:avLst/>
          </a:prstGeom>
        </p:spPr>
        <p:txBody>
          <a:bodyPr wrap="square" lIns="0" tIns="0" rIns="0" bIns="0">
            <a:spAutoFit/>
          </a:bodyPr>
          <a:lstStyle>
            <a:lvl1pPr>
              <a:lnSpc>
                <a:spcPts val="3199"/>
              </a:lnSpc>
              <a:defRPr sz="2800">
                <a:solidFill>
                  <a:schemeClr val="tx1"/>
                </a:solidFill>
              </a:defRPr>
            </a:lvl1pPr>
          </a:lstStyle>
          <a:p>
            <a:r>
              <a:rPr lang="en-US"/>
              <a:t>Device layout 2: two columns</a:t>
            </a:r>
          </a:p>
        </p:txBody>
      </p:sp>
      <p:sp>
        <p:nvSpPr>
          <p:cNvPr id="17" name="Text Box 3">
            <a:extLst>
              <a:ext uri="{FF2B5EF4-FFF2-40B4-BE49-F238E27FC236}">
                <a16:creationId xmlns:a16="http://schemas.microsoft.com/office/drawing/2014/main" id="{E9958694-2D93-5A49-BF9C-C2FD1753BAA3}"/>
              </a:ext>
            </a:extLst>
          </p:cNvPr>
          <p:cNvSpPr txBox="1">
            <a:spLocks noChangeArrowheads="1"/>
          </p:cNvSpPr>
          <p:nvPr userDrawn="1"/>
        </p:nvSpPr>
        <p:spPr bwMode="blackWhite">
          <a:xfrm>
            <a:off x="463277" y="6583680"/>
            <a:ext cx="11533187" cy="21973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111" eaLnBrk="0" hangingPunct="0"/>
            <a:r>
              <a:rPr lang="en-US" sz="700">
                <a:solidFill>
                  <a:schemeClr val="tx1"/>
                </a:solidFill>
                <a:cs typeface="Segoe UI" pitchFamily="34" charset="0"/>
              </a:rPr>
              <a:t>©Microsoft Corporation									                                                                                                                                             Azure </a:t>
            </a:r>
          </a:p>
        </p:txBody>
      </p:sp>
      <p:sp>
        <p:nvSpPr>
          <p:cNvPr id="18" name="Text Placeholder 4">
            <a:extLst>
              <a:ext uri="{FF2B5EF4-FFF2-40B4-BE49-F238E27FC236}">
                <a16:creationId xmlns:a16="http://schemas.microsoft.com/office/drawing/2014/main" id="{02963930-27DC-A146-BED0-307A0CE5F43A}"/>
              </a:ext>
            </a:extLst>
          </p:cNvPr>
          <p:cNvSpPr>
            <a:spLocks noGrp="1"/>
          </p:cNvSpPr>
          <p:nvPr>
            <p:ph type="body" sz="quarter" idx="42" hasCustomPrompt="1"/>
          </p:nvPr>
        </p:nvSpPr>
        <p:spPr>
          <a:xfrm>
            <a:off x="463278" y="2501585"/>
            <a:ext cx="1727200" cy="2336097"/>
          </a:xfrm>
          <a:prstGeom prst="rect">
            <a:avLst/>
          </a:prstGeom>
        </p:spPr>
        <p:txBody>
          <a:bodyPr lIns="0" tIns="0" rIns="0" bIns="0"/>
          <a:lstStyle>
            <a:lvl1pPr marL="0" indent="0">
              <a:lnSpc>
                <a:spcPts val="1800"/>
              </a:lnSpc>
              <a:spcBef>
                <a:spcPts val="0"/>
              </a:spcBef>
              <a:buFont typeface="Arial" panose="020B0604020202020204" pitchFamily="34" charset="0"/>
              <a:buNone/>
              <a:defRPr sz="1399" b="0" i="0" spc="0">
                <a:solidFill>
                  <a:schemeClr val="tx1"/>
                </a:solidFill>
                <a:latin typeface="+mn-lt"/>
              </a:defRPr>
            </a:lvl1pPr>
            <a:lvl2pPr marL="0" indent="0">
              <a:lnSpc>
                <a:spcPts val="1800"/>
              </a:lnSpc>
              <a:spcBef>
                <a:spcPts val="0"/>
              </a:spcBef>
              <a:buNone/>
              <a:defRPr sz="1399">
                <a:solidFill>
                  <a:schemeClr val="tx1"/>
                </a:solidFill>
              </a:defRPr>
            </a:lvl2pPr>
            <a:lvl3pPr marL="457112" indent="0">
              <a:buNone/>
              <a:defRPr/>
            </a:lvl3pPr>
            <a:lvl4pPr marL="685669" indent="0">
              <a:buNone/>
              <a:defRPr/>
            </a:lvl4pPr>
            <a:lvl5pPr marL="91422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8EE99189-A4FF-8C44-809C-285F33AF913B}"/>
              </a:ext>
            </a:extLst>
          </p:cNvPr>
          <p:cNvSpPr>
            <a:spLocks noGrp="1"/>
          </p:cNvSpPr>
          <p:nvPr>
            <p:ph type="body" sz="quarter" idx="43" hasCustomPrompt="1"/>
          </p:nvPr>
        </p:nvSpPr>
        <p:spPr>
          <a:xfrm>
            <a:off x="2433365" y="2501585"/>
            <a:ext cx="1727200" cy="2336097"/>
          </a:xfrm>
          <a:prstGeom prst="rect">
            <a:avLst/>
          </a:prstGeom>
        </p:spPr>
        <p:txBody>
          <a:bodyPr lIns="0" tIns="0" rIns="0" bIns="0"/>
          <a:lstStyle>
            <a:lvl1pPr marL="0" indent="0">
              <a:lnSpc>
                <a:spcPts val="1800"/>
              </a:lnSpc>
              <a:spcBef>
                <a:spcPts val="0"/>
              </a:spcBef>
              <a:buFont typeface="Arial" panose="020B0604020202020204" pitchFamily="34" charset="0"/>
              <a:buNone/>
              <a:defRPr sz="1399" b="0" i="0" spc="0">
                <a:solidFill>
                  <a:schemeClr val="tx1"/>
                </a:solidFill>
                <a:latin typeface="+mn-lt"/>
              </a:defRPr>
            </a:lvl1pPr>
            <a:lvl2pPr marL="0" indent="0">
              <a:lnSpc>
                <a:spcPts val="1800"/>
              </a:lnSpc>
              <a:spcBef>
                <a:spcPts val="0"/>
              </a:spcBef>
              <a:buNone/>
              <a:defRPr sz="1399">
                <a:solidFill>
                  <a:schemeClr val="tx1"/>
                </a:solidFill>
              </a:defRPr>
            </a:lvl2pPr>
            <a:lvl3pPr marL="457112" indent="0">
              <a:buNone/>
              <a:defRPr/>
            </a:lvl3pPr>
            <a:lvl4pPr marL="685669" indent="0">
              <a:buNone/>
              <a:defRPr/>
            </a:lvl4pPr>
            <a:lvl5pPr marL="91422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6755194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Device layout 3">
    <p:bg>
      <p:bgRef idx="1001">
        <a:schemeClr val="bg1"/>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91954" y="496641"/>
            <a:ext cx="11087895" cy="6497884"/>
          </a:xfrm>
          <a:prstGeom prst="rect">
            <a:avLst/>
          </a:prstGeom>
        </p:spPr>
      </p:pic>
      <p:sp>
        <p:nvSpPr>
          <p:cNvPr id="2" name="Title 1"/>
          <p:cNvSpPr>
            <a:spLocks noGrp="1"/>
          </p:cNvSpPr>
          <p:nvPr>
            <p:ph type="title" hasCustomPrompt="1"/>
          </p:nvPr>
        </p:nvSpPr>
        <p:spPr>
          <a:xfrm>
            <a:off x="465139" y="632780"/>
            <a:ext cx="11533187" cy="411162"/>
          </a:xfrm>
          <a:prstGeom prst="rect">
            <a:avLst/>
          </a:prstGeom>
        </p:spPr>
        <p:txBody>
          <a:bodyPr wrap="square" lIns="0" tIns="0" rIns="0" bIns="0">
            <a:spAutoFit/>
          </a:bodyPr>
          <a:lstStyle>
            <a:lvl1pPr>
              <a:lnSpc>
                <a:spcPts val="3199"/>
              </a:lnSpc>
              <a:defRPr sz="2800">
                <a:solidFill>
                  <a:schemeClr val="tx1"/>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339975" y="3559515"/>
            <a:ext cx="7832726" cy="553998"/>
          </a:xfrm>
          <a:prstGeom prst="rect">
            <a:avLst/>
          </a:prstGeom>
        </p:spPr>
        <p:txBody>
          <a:bodyPr anchor="ctr" anchorCtr="0"/>
          <a:lstStyle>
            <a:lvl1pPr algn="ctr">
              <a:defRPr>
                <a:solidFill>
                  <a:schemeClr val="tx1"/>
                </a:solidFill>
              </a:defRPr>
            </a:lvl1pPr>
          </a:lstStyle>
          <a:p>
            <a:r>
              <a:rPr lang="en-US"/>
              <a:t>Drag picture to placeholder or click icon to add</a:t>
            </a:r>
          </a:p>
        </p:txBody>
      </p:sp>
      <p:sp>
        <p:nvSpPr>
          <p:cNvPr id="12" name="Text Box 3">
            <a:extLst>
              <a:ext uri="{FF2B5EF4-FFF2-40B4-BE49-F238E27FC236}">
                <a16:creationId xmlns:a16="http://schemas.microsoft.com/office/drawing/2014/main" id="{A8F5F40B-56C9-1D43-9521-8583515F1C5D}"/>
              </a:ext>
            </a:extLst>
          </p:cNvPr>
          <p:cNvSpPr txBox="1">
            <a:spLocks noChangeArrowheads="1"/>
          </p:cNvSpPr>
          <p:nvPr userDrawn="1"/>
        </p:nvSpPr>
        <p:spPr bwMode="blackWhite">
          <a:xfrm>
            <a:off x="463277" y="6583680"/>
            <a:ext cx="11533187" cy="21973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111" eaLnBrk="0" hangingPunct="0"/>
            <a:r>
              <a:rPr lang="en-US" sz="700">
                <a:solidFill>
                  <a:schemeClr val="tx1"/>
                </a:solidFill>
                <a:cs typeface="Segoe UI" pitchFamily="34" charset="0"/>
              </a:rPr>
              <a:t>©Microsoft Corporation									                                                                                                                                             Azure </a:t>
            </a:r>
          </a:p>
        </p:txBody>
      </p:sp>
    </p:spTree>
    <p:extLst>
      <p:ext uri="{BB962C8B-B14F-4D97-AF65-F5344CB8AC3E}">
        <p14:creationId xmlns:p14="http://schemas.microsoft.com/office/powerpoint/2010/main" val="2859597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Chart layout">
    <p:bg>
      <p:bgRef idx="1001">
        <a:schemeClr val="bg1"/>
      </p:bgRef>
    </p:bg>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40" y="1989615"/>
            <a:ext cx="3690933" cy="3605213"/>
          </a:xfrm>
          <a:prstGeom prst="rect">
            <a:avLst/>
          </a:prstGeom>
        </p:spPr>
        <p:txBody>
          <a:bodyPr anchor="ctr">
            <a:noAutofit/>
          </a:bodyPr>
          <a:lstStyle>
            <a:lvl1pPr marL="0" indent="0" algn="ctr">
              <a:buNone/>
              <a:defRPr sz="2400">
                <a:solidFill>
                  <a:schemeClr val="tx1"/>
                </a:solidFill>
              </a:defRPr>
            </a:lvl1pPr>
          </a:lstStyle>
          <a:p>
            <a:r>
              <a:rPr lang="en-US"/>
              <a:t>Click icon to add chart</a:t>
            </a:r>
          </a:p>
        </p:txBody>
      </p:sp>
      <p:sp>
        <p:nvSpPr>
          <p:cNvPr id="2" name="Title 1"/>
          <p:cNvSpPr>
            <a:spLocks noGrp="1"/>
          </p:cNvSpPr>
          <p:nvPr>
            <p:ph type="title" hasCustomPrompt="1"/>
          </p:nvPr>
        </p:nvSpPr>
        <p:spPr>
          <a:xfrm>
            <a:off x="465139" y="632780"/>
            <a:ext cx="11533187" cy="411162"/>
          </a:xfrm>
          <a:prstGeom prst="rect">
            <a:avLst/>
          </a:prstGeom>
        </p:spPr>
        <p:txBody>
          <a:bodyPr wrap="square" lIns="0" tIns="0" rIns="0" bIns="0">
            <a:spAutoFit/>
          </a:bodyPr>
          <a:lstStyle>
            <a:lvl1pPr>
              <a:lnSpc>
                <a:spcPts val="3199"/>
              </a:lnSpc>
              <a:defRPr sz="2800">
                <a:solidFill>
                  <a:schemeClr val="tx1"/>
                </a:solidFill>
              </a:defRPr>
            </a:lvl1pPr>
          </a:lstStyle>
          <a:p>
            <a:r>
              <a:rPr lang="en-US"/>
              <a:t>Chart examples</a:t>
            </a:r>
          </a:p>
        </p:txBody>
      </p:sp>
      <p:sp>
        <p:nvSpPr>
          <p:cNvPr id="9" name="Text Placeholder 4"/>
          <p:cNvSpPr>
            <a:spLocks noGrp="1"/>
          </p:cNvSpPr>
          <p:nvPr>
            <p:ph type="body" sz="quarter" idx="12" hasCustomPrompt="1"/>
          </p:nvPr>
        </p:nvSpPr>
        <p:spPr>
          <a:xfrm>
            <a:off x="465136" y="5973763"/>
            <a:ext cx="3690937" cy="307777"/>
          </a:xfrm>
          <a:prstGeom prst="rect">
            <a:avLst/>
          </a:prstGeom>
        </p:spPr>
        <p:txBody>
          <a:bodyPr lIns="0" tIns="0" rIns="0" bIns="0"/>
          <a:lstStyle>
            <a:lvl1pPr marL="0" indent="0">
              <a:lnSpc>
                <a:spcPts val="1199"/>
              </a:lnSpc>
              <a:spcBef>
                <a:spcPts val="900"/>
              </a:spcBef>
              <a:buFont typeface="Arial" panose="020B0604020202020204" pitchFamily="34" charset="0"/>
              <a:buNone/>
              <a:defRPr sz="1000" b="0" i="0" spc="0">
                <a:solidFill>
                  <a:schemeClr val="tx1"/>
                </a:solidFill>
                <a:latin typeface="+mn-lt"/>
              </a:defRPr>
            </a:lvl1pPr>
            <a:lvl2pPr marL="0" marR="0" indent="0" algn="l" defTabSz="932563" rtl="0" eaLnBrk="1" fontAlgn="auto" latinLnBrk="0" hangingPunct="1">
              <a:lnSpc>
                <a:spcPts val="1199"/>
              </a:lnSpc>
              <a:spcBef>
                <a:spcPts val="450"/>
              </a:spcBef>
              <a:spcAft>
                <a:spcPts val="0"/>
              </a:spcAft>
              <a:buClrTx/>
              <a:buSzPct val="90000"/>
              <a:buFont typeface="Arial" panose="020B0604020202020204" pitchFamily="34" charset="0"/>
              <a:buNone/>
              <a:tabLst/>
              <a:defRPr sz="1000">
                <a:solidFill>
                  <a:schemeClr val="tx1"/>
                </a:solidFill>
              </a:defRPr>
            </a:lvl2pPr>
            <a:lvl3pPr marL="457112" indent="0">
              <a:buNone/>
              <a:defRPr/>
            </a:lvl3pPr>
            <a:lvl4pPr marL="685669" indent="0">
              <a:buNone/>
              <a:defRPr/>
            </a:lvl4pPr>
            <a:lvl5pPr marL="914224"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89439" y="5973763"/>
            <a:ext cx="3679825" cy="313904"/>
          </a:xfrm>
          <a:prstGeom prst="rect">
            <a:avLst/>
          </a:prstGeom>
        </p:spPr>
        <p:txBody>
          <a:bodyPr vert="horz" wrap="square" lIns="0" tIns="0" rIns="0" bIns="0" rtlCol="0">
            <a:spAutoFit/>
          </a:bodyPr>
          <a:lstStyle>
            <a:lvl1pPr>
              <a:tabLst/>
              <a:defRPr lang="en-US" sz="1000" b="0" i="0" spc="0" dirty="0" smtClean="0">
                <a:solidFill>
                  <a:schemeClr val="tx1"/>
                </a:solidFill>
                <a:latin typeface="+mn-lt"/>
              </a:defRPr>
            </a:lvl1pPr>
          </a:lstStyle>
          <a:p>
            <a:pPr marL="0" lvl="0" indent="0">
              <a:lnSpc>
                <a:spcPts val="1199"/>
              </a:lnSpc>
              <a:spcBef>
                <a:spcPts val="900"/>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89439" y="1989615"/>
            <a:ext cx="3679825" cy="3605213"/>
          </a:xfrm>
          <a:prstGeom prst="rect">
            <a:avLst/>
          </a:prstGeom>
        </p:spPr>
        <p:txBody>
          <a:bodyPr anchor="ctr">
            <a:noAutofit/>
          </a:bodyPr>
          <a:lstStyle>
            <a:lvl1pPr marL="0" indent="0" algn="ctr">
              <a:buNone/>
              <a:defRPr sz="2400">
                <a:solidFill>
                  <a:schemeClr val="tx1"/>
                </a:solidFill>
              </a:defRPr>
            </a:lvl1pPr>
          </a:lstStyle>
          <a:p>
            <a:r>
              <a:rPr lang="en-US"/>
              <a:t>Click icon to add chart</a:t>
            </a:r>
          </a:p>
        </p:txBody>
      </p:sp>
      <p:sp>
        <p:nvSpPr>
          <p:cNvPr id="21" name="Chart Placeholder 6"/>
          <p:cNvSpPr>
            <a:spLocks noGrp="1"/>
          </p:cNvSpPr>
          <p:nvPr>
            <p:ph type="chart" sz="quarter" idx="23"/>
          </p:nvPr>
        </p:nvSpPr>
        <p:spPr>
          <a:xfrm>
            <a:off x="8302625" y="1989615"/>
            <a:ext cx="3695701" cy="3605213"/>
          </a:xfrm>
          <a:prstGeom prst="rect">
            <a:avLst/>
          </a:prstGeom>
        </p:spPr>
        <p:txBody>
          <a:bodyPr anchor="ctr">
            <a:noAutofit/>
          </a:bodyPr>
          <a:lstStyle>
            <a:lvl1pPr marL="0" indent="0" algn="ctr">
              <a:buNone/>
              <a:defRPr sz="2400">
                <a:solidFill>
                  <a:schemeClr val="tx1"/>
                </a:solidFill>
              </a:defRPr>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65134" y="5783264"/>
            <a:ext cx="3702053" cy="246221"/>
          </a:xfrm>
          <a:prstGeom prst="rect">
            <a:avLst/>
          </a:prstGeom>
        </p:spPr>
        <p:txBody>
          <a:bodyPr tIns="0"/>
          <a:lstStyle>
            <a:lvl1pPr>
              <a:defRPr lang="en-US" sz="1000" b="1" kern="1200" spc="0" dirty="0" smtClean="0">
                <a:solidFill>
                  <a:schemeClr val="tx1"/>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400549" y="5783264"/>
            <a:ext cx="3702053" cy="246221"/>
          </a:xfrm>
          <a:prstGeom prst="rect">
            <a:avLst/>
          </a:prstGeom>
        </p:spPr>
        <p:txBody>
          <a:bodyPr tIns="0"/>
          <a:lstStyle>
            <a:lvl1pPr>
              <a:defRPr lang="en-US" sz="1000" b="1" kern="1200" spc="0" dirty="0" smtClean="0">
                <a:solidFill>
                  <a:schemeClr val="tx1"/>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302625" y="5783264"/>
            <a:ext cx="3702053" cy="246221"/>
          </a:xfrm>
          <a:prstGeom prst="rect">
            <a:avLst/>
          </a:prstGeom>
        </p:spPr>
        <p:txBody>
          <a:bodyPr tIns="0"/>
          <a:lstStyle>
            <a:lvl1pPr>
              <a:defRPr lang="en-US" sz="1000" b="1" kern="1200" spc="0" dirty="0" smtClean="0">
                <a:solidFill>
                  <a:schemeClr val="tx1"/>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302626" y="5973763"/>
            <a:ext cx="3679825" cy="313904"/>
          </a:xfrm>
          <a:prstGeom prst="rect">
            <a:avLst/>
          </a:prstGeom>
        </p:spPr>
        <p:txBody>
          <a:bodyPr vert="horz" wrap="square" lIns="0" tIns="0" rIns="0" bIns="0" rtlCol="0">
            <a:spAutoFit/>
          </a:bodyPr>
          <a:lstStyle>
            <a:lvl1pPr>
              <a:tabLst/>
              <a:defRPr lang="en-US" sz="1000" b="0" i="0" spc="0" dirty="0" smtClean="0">
                <a:solidFill>
                  <a:schemeClr val="tx1"/>
                </a:solidFill>
                <a:latin typeface="+mn-lt"/>
              </a:defRPr>
            </a:lvl1pPr>
          </a:lstStyle>
          <a:p>
            <a:pPr marL="0" lvl="0" indent="0">
              <a:lnSpc>
                <a:spcPts val="1199"/>
              </a:lnSpc>
              <a:spcBef>
                <a:spcPts val="900"/>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9" name="Text Box 3">
            <a:extLst>
              <a:ext uri="{FF2B5EF4-FFF2-40B4-BE49-F238E27FC236}">
                <a16:creationId xmlns:a16="http://schemas.microsoft.com/office/drawing/2014/main" id="{DD3304D6-24AF-6742-A22C-8D78DC39B073}"/>
              </a:ext>
            </a:extLst>
          </p:cNvPr>
          <p:cNvSpPr txBox="1">
            <a:spLocks noChangeArrowheads="1"/>
          </p:cNvSpPr>
          <p:nvPr userDrawn="1"/>
        </p:nvSpPr>
        <p:spPr bwMode="blackWhite">
          <a:xfrm>
            <a:off x="463277" y="6583680"/>
            <a:ext cx="11533187" cy="21973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111" eaLnBrk="0" hangingPunct="0"/>
            <a:r>
              <a:rPr lang="en-US" sz="700">
                <a:solidFill>
                  <a:schemeClr val="tx1"/>
                </a:solidFill>
                <a:cs typeface="Segoe UI" pitchFamily="34" charset="0"/>
              </a:rPr>
              <a:t>©Microsoft Corporation									                                                                                                                                             Azure </a:t>
            </a:r>
          </a:p>
        </p:txBody>
      </p:sp>
    </p:spTree>
    <p:extLst>
      <p:ext uri="{BB962C8B-B14F-4D97-AF65-F5344CB8AC3E}">
        <p14:creationId xmlns:p14="http://schemas.microsoft.com/office/powerpoint/2010/main" val="311642626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Table layou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80"/>
            <a:ext cx="11533187" cy="411162"/>
          </a:xfrm>
          <a:prstGeom prst="rect">
            <a:avLst/>
          </a:prstGeom>
        </p:spPr>
        <p:txBody>
          <a:bodyPr wrap="square" lIns="0" tIns="0" rIns="0" bIns="0">
            <a:spAutoFit/>
          </a:bodyPr>
          <a:lstStyle>
            <a:lvl1pPr>
              <a:lnSpc>
                <a:spcPts val="3199"/>
              </a:lnSpc>
              <a:defRPr sz="2800">
                <a:solidFill>
                  <a:schemeClr val="tx1"/>
                </a:solidFill>
              </a:defRPr>
            </a:lvl1pPr>
          </a:lstStyle>
          <a:p>
            <a:r>
              <a:rPr lang="en-US"/>
              <a:t>Table styling</a:t>
            </a:r>
          </a:p>
        </p:txBody>
      </p:sp>
      <p:sp>
        <p:nvSpPr>
          <p:cNvPr id="4" name="Table Placeholder 3"/>
          <p:cNvSpPr>
            <a:spLocks noGrp="1"/>
          </p:cNvSpPr>
          <p:nvPr>
            <p:ph type="tbl" sz="quarter" idx="10"/>
          </p:nvPr>
        </p:nvSpPr>
        <p:spPr>
          <a:xfrm>
            <a:off x="465139" y="4004805"/>
            <a:ext cx="11533187" cy="553998"/>
          </a:xfrm>
          <a:prstGeom prst="rect">
            <a:avLst/>
          </a:prstGeom>
        </p:spPr>
        <p:txBody>
          <a:bodyPr anchor="ctr" anchorCtr="0"/>
          <a:lstStyle>
            <a:lvl1pPr algn="ctr">
              <a:defRPr>
                <a:solidFill>
                  <a:schemeClr val="tx1"/>
                </a:solidFill>
              </a:defRPr>
            </a:lvl1pPr>
          </a:lstStyle>
          <a:p>
            <a:r>
              <a:rPr lang="en-US"/>
              <a:t>Click icon to add table</a:t>
            </a:r>
          </a:p>
        </p:txBody>
      </p:sp>
      <p:sp>
        <p:nvSpPr>
          <p:cNvPr id="10" name="Text Box 3">
            <a:extLst>
              <a:ext uri="{FF2B5EF4-FFF2-40B4-BE49-F238E27FC236}">
                <a16:creationId xmlns:a16="http://schemas.microsoft.com/office/drawing/2014/main" id="{AD9F5927-827C-2E4D-8781-07CF39C27494}"/>
              </a:ext>
            </a:extLst>
          </p:cNvPr>
          <p:cNvSpPr txBox="1">
            <a:spLocks noChangeArrowheads="1"/>
          </p:cNvSpPr>
          <p:nvPr userDrawn="1"/>
        </p:nvSpPr>
        <p:spPr bwMode="blackWhite">
          <a:xfrm>
            <a:off x="463277" y="6583680"/>
            <a:ext cx="11533187" cy="21973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111" eaLnBrk="0" hangingPunct="0"/>
            <a:r>
              <a:rPr lang="en-US" sz="700">
                <a:solidFill>
                  <a:schemeClr val="tx1"/>
                </a:solidFill>
                <a:cs typeface="Segoe UI" pitchFamily="34" charset="0"/>
              </a:rPr>
              <a:t>©Microsoft Corporation									                                                                                                                                             Azure </a:t>
            </a:r>
          </a:p>
        </p:txBody>
      </p:sp>
    </p:spTree>
    <p:extLst>
      <p:ext uri="{BB962C8B-B14F-4D97-AF65-F5344CB8AC3E}">
        <p14:creationId xmlns:p14="http://schemas.microsoft.com/office/powerpoint/2010/main" val="17710751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1_Photo layout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354762" y="0"/>
            <a:ext cx="6093577" cy="6994525"/>
          </a:xfrm>
          <a:prstGeom prst="rect">
            <a:avLst/>
          </a:prstGeom>
        </p:spPr>
      </p:pic>
      <p:sp>
        <p:nvSpPr>
          <p:cNvPr id="2" name="Title 1"/>
          <p:cNvSpPr>
            <a:spLocks noGrp="1"/>
          </p:cNvSpPr>
          <p:nvPr>
            <p:ph type="title" hasCustomPrompt="1"/>
          </p:nvPr>
        </p:nvSpPr>
        <p:spPr>
          <a:xfrm>
            <a:off x="465139" y="632780"/>
            <a:ext cx="5653087" cy="411162"/>
          </a:xfrm>
          <a:prstGeom prst="rect">
            <a:avLst/>
          </a:prstGeom>
        </p:spPr>
        <p:txBody>
          <a:bodyPr wrap="square" lIns="0" tIns="0" rIns="0" bIns="0">
            <a:spAutoFit/>
          </a:bodyPr>
          <a:lstStyle>
            <a:lvl1pPr>
              <a:lnSpc>
                <a:spcPts val="3199"/>
              </a:lnSpc>
              <a:defRPr sz="2800" baseline="0">
                <a:solidFill>
                  <a:srgbClr val="000000"/>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65138" y="2410676"/>
            <a:ext cx="4919662" cy="518856"/>
          </a:xfrm>
          <a:prstGeom prst="rect">
            <a:avLst/>
          </a:prstGeom>
        </p:spPr>
        <p:txBody>
          <a:bodyPr lIns="0" tIns="0" rIns="0" bIns="0"/>
          <a:lstStyle>
            <a:lvl1pPr marL="0" indent="0">
              <a:lnSpc>
                <a:spcPts val="1800"/>
              </a:lnSpc>
              <a:spcBef>
                <a:spcPts val="1224"/>
              </a:spcBef>
              <a:buNone/>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65139" y="1960861"/>
            <a:ext cx="4919661" cy="307777"/>
          </a:xfrm>
          <a:prstGeom prst="rect">
            <a:avLst/>
          </a:prstGeom>
        </p:spPr>
        <p:txBody>
          <a:bodyPr wrap="square" lIns="0" tIns="0" rIns="0" bIns="0">
            <a:spAutoFit/>
          </a:bodyPr>
          <a:lstStyle>
            <a:lvl1pPr marL="0" indent="0">
              <a:lnSpc>
                <a:spcPts val="2400"/>
              </a:lnSpc>
              <a:buNone/>
              <a:defRPr lang="en-US" sz="2000" kern="1200" spc="0" baseline="0" dirty="0">
                <a:solidFill>
                  <a:srgbClr val="000000"/>
                </a:solidFill>
                <a:latin typeface="+mn-lt"/>
                <a:ea typeface="+mn-ea"/>
                <a:cs typeface="+mn-cs"/>
              </a:defRPr>
            </a:lvl1pPr>
            <a:lvl2pPr marL="228557" indent="0">
              <a:buNone/>
              <a:defRPr/>
            </a:lvl2pPr>
            <a:lvl3pPr marL="457112" indent="0">
              <a:buNone/>
              <a:defRPr/>
            </a:lvl3pPr>
            <a:lvl4pPr marL="685669" indent="0">
              <a:buNone/>
              <a:defRPr/>
            </a:lvl4pPr>
            <a:lvl5pPr marL="914224" indent="0">
              <a:buNone/>
              <a:defRPr/>
            </a:lvl5pPr>
          </a:lstStyle>
          <a:p>
            <a:pPr lvl="0"/>
            <a:r>
              <a:rPr lang="en-US"/>
              <a:t>Subhead Segoe UI Regular 20/24.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54764" y="3183626"/>
            <a:ext cx="6092825" cy="553998"/>
          </a:xfrm>
          <a:prstGeom prst="rect">
            <a:avLst/>
          </a:prstGeom>
        </p:spPr>
        <p:txBody>
          <a:bodyPr/>
          <a:lstStyle>
            <a:lvl1pPr algn="ctr">
              <a:defRPr>
                <a:solidFill>
                  <a:schemeClr val="bg1"/>
                </a:solidFill>
              </a:defRPr>
            </a:lvl1pPr>
          </a:lstStyle>
          <a:p>
            <a:r>
              <a:rPr lang="en-US"/>
              <a:t>Drop photo here</a:t>
            </a:r>
          </a:p>
        </p:txBody>
      </p:sp>
      <p:sp>
        <p:nvSpPr>
          <p:cNvPr id="13" name="Text Box 3">
            <a:extLst>
              <a:ext uri="{FF2B5EF4-FFF2-40B4-BE49-F238E27FC236}">
                <a16:creationId xmlns:a16="http://schemas.microsoft.com/office/drawing/2014/main" id="{9B6CD1B2-B033-3544-BC3C-77A135C65972}"/>
              </a:ext>
            </a:extLst>
          </p:cNvPr>
          <p:cNvSpPr txBox="1">
            <a:spLocks noChangeArrowheads="1"/>
          </p:cNvSpPr>
          <p:nvPr userDrawn="1"/>
        </p:nvSpPr>
        <p:spPr bwMode="blackWhite">
          <a:xfrm>
            <a:off x="463277" y="6583681"/>
            <a:ext cx="11533187" cy="21973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111" eaLnBrk="0" hangingPunct="0"/>
            <a:r>
              <a:rPr lang="en-US" sz="700">
                <a:solidFill>
                  <a:schemeClr val="accent6">
                    <a:lumMod val="75000"/>
                  </a:schemeClr>
                </a:solidFill>
                <a:cs typeface="Segoe UI" pitchFamily="34" charset="0"/>
              </a:rPr>
              <a:t>©Microsoft Corporation									                                                                                                                                             Azure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65139" y="2627970"/>
            <a:ext cx="4919661" cy="688103"/>
          </a:xfrm>
          <a:prstGeom prst="rect">
            <a:avLst/>
          </a:prstGeom>
        </p:spPr>
        <p:txBody>
          <a:bodyPr lIns="0" tIns="0" rIns="0" bIns="0"/>
          <a:lstStyle>
            <a:lvl1pPr marL="0" indent="0">
              <a:lnSpc>
                <a:spcPts val="1800"/>
              </a:lnSpc>
              <a:spcBef>
                <a:spcPts val="0"/>
              </a:spcBef>
              <a:buFont typeface="Arial" panose="020B0604020202020204" pitchFamily="34" charset="0"/>
              <a:buNone/>
              <a:defRPr sz="1399" b="0" i="0" spc="0">
                <a:solidFill>
                  <a:srgbClr val="000000"/>
                </a:solidFill>
                <a:latin typeface="+mn-lt"/>
              </a:defRPr>
            </a:lvl1pPr>
            <a:lvl2pPr marL="0" indent="0">
              <a:lnSpc>
                <a:spcPts val="1800"/>
              </a:lnSpc>
              <a:spcBef>
                <a:spcPts val="0"/>
              </a:spcBef>
              <a:buNone/>
              <a:defRPr sz="1399">
                <a:solidFill>
                  <a:schemeClr val="tx1"/>
                </a:solidFill>
              </a:defRPr>
            </a:lvl2pPr>
            <a:lvl3pPr marL="457112" indent="0">
              <a:buNone/>
              <a:defRPr/>
            </a:lvl3pPr>
            <a:lvl4pPr marL="685669" indent="0">
              <a:buNone/>
              <a:defRPr/>
            </a:lvl4pPr>
            <a:lvl5pPr marL="91422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7" name="Text Placeholder 4">
            <a:extLst>
              <a:ext uri="{FF2B5EF4-FFF2-40B4-BE49-F238E27FC236}">
                <a16:creationId xmlns:a16="http://schemas.microsoft.com/office/drawing/2014/main" id="{0D336736-F7E2-BA48-AD3E-B0037BAC6816}"/>
              </a:ext>
            </a:extLst>
          </p:cNvPr>
          <p:cNvSpPr>
            <a:spLocks noGrp="1"/>
          </p:cNvSpPr>
          <p:nvPr>
            <p:ph type="body" sz="quarter" idx="43" hasCustomPrompt="1"/>
          </p:nvPr>
        </p:nvSpPr>
        <p:spPr>
          <a:xfrm>
            <a:off x="465137" y="3497262"/>
            <a:ext cx="4919662" cy="518856"/>
          </a:xfrm>
          <a:prstGeom prst="rect">
            <a:avLst/>
          </a:prstGeom>
        </p:spPr>
        <p:txBody>
          <a:bodyPr lIns="0" tIns="0" rIns="0" bIns="0"/>
          <a:lstStyle>
            <a:lvl1pPr marL="0" indent="0">
              <a:lnSpc>
                <a:spcPts val="1800"/>
              </a:lnSpc>
              <a:spcBef>
                <a:spcPts val="1224"/>
              </a:spcBef>
              <a:buNone/>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65138" y="3711916"/>
            <a:ext cx="4919661" cy="688103"/>
          </a:xfrm>
          <a:prstGeom prst="rect">
            <a:avLst/>
          </a:prstGeom>
        </p:spPr>
        <p:txBody>
          <a:bodyPr lIns="0" tIns="0" rIns="0" bIns="0"/>
          <a:lstStyle>
            <a:lvl1pPr marL="0" indent="0">
              <a:lnSpc>
                <a:spcPts val="1800"/>
              </a:lnSpc>
              <a:spcBef>
                <a:spcPts val="0"/>
              </a:spcBef>
              <a:buFont typeface="Arial" panose="020B0604020202020204" pitchFamily="34" charset="0"/>
              <a:buNone/>
              <a:defRPr sz="1399" b="0" i="0" spc="0">
                <a:solidFill>
                  <a:srgbClr val="000000"/>
                </a:solidFill>
                <a:latin typeface="+mn-lt"/>
              </a:defRPr>
            </a:lvl1pPr>
            <a:lvl2pPr marL="0" indent="0">
              <a:lnSpc>
                <a:spcPts val="1800"/>
              </a:lnSpc>
              <a:spcBef>
                <a:spcPts val="0"/>
              </a:spcBef>
              <a:buNone/>
              <a:defRPr sz="1399">
                <a:solidFill>
                  <a:schemeClr val="tx1"/>
                </a:solidFill>
              </a:defRPr>
            </a:lvl2pPr>
            <a:lvl3pPr marL="457112" indent="0">
              <a:buNone/>
              <a:defRPr/>
            </a:lvl3pPr>
            <a:lvl4pPr marL="685669" indent="0">
              <a:buNone/>
              <a:defRPr/>
            </a:lvl4pPr>
            <a:lvl5pPr marL="91422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3426573309"/>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1_Photo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80"/>
            <a:ext cx="11533187" cy="411162"/>
          </a:xfrm>
          <a:prstGeom prst="rect">
            <a:avLst/>
          </a:prstGeom>
        </p:spPr>
        <p:txBody>
          <a:bodyPr wrap="square" lIns="0" tIns="0" rIns="0" bIns="0">
            <a:spAutoFit/>
          </a:bodyPr>
          <a:lstStyle>
            <a:lvl1pPr>
              <a:lnSpc>
                <a:spcPts val="3199"/>
              </a:lnSpc>
              <a:defRPr sz="2800">
                <a:solidFill>
                  <a:srgbClr val="000000"/>
                </a:solidFill>
              </a:defRPr>
            </a:lvl1pPr>
          </a:lstStyle>
          <a:p>
            <a:r>
              <a:rPr lang="en-US"/>
              <a:t>Photo layout 2</a:t>
            </a:r>
          </a:p>
        </p:txBody>
      </p:sp>
      <p:sp>
        <p:nvSpPr>
          <p:cNvPr id="5" name="Text Placeholder 4"/>
          <p:cNvSpPr>
            <a:spLocks noGrp="1"/>
          </p:cNvSpPr>
          <p:nvPr>
            <p:ph type="body" sz="quarter" idx="11" hasCustomPrompt="1"/>
          </p:nvPr>
        </p:nvSpPr>
        <p:spPr>
          <a:xfrm>
            <a:off x="465139" y="5026024"/>
            <a:ext cx="3690937" cy="220510"/>
          </a:xfrm>
          <a:prstGeom prst="rect">
            <a:avLst/>
          </a:prstGeo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399" b="0" kern="1200" spc="0" baseline="0" dirty="0" smtClean="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9" name="Text Placeholder 4"/>
          <p:cNvSpPr>
            <a:spLocks noGrp="1"/>
          </p:cNvSpPr>
          <p:nvPr>
            <p:ph type="body" sz="quarter" idx="12" hasCustomPrompt="1"/>
          </p:nvPr>
        </p:nvSpPr>
        <p:spPr>
          <a:xfrm>
            <a:off x="4386264" y="5026024"/>
            <a:ext cx="3690937" cy="220510"/>
          </a:xfrm>
          <a:prstGeom prst="rect">
            <a:avLst/>
          </a:prstGeo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sz="1399">
                <a:solidFill>
                  <a:schemeClr val="tx2"/>
                </a:solidFill>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10" name="Text Placeholder 4"/>
          <p:cNvSpPr>
            <a:spLocks noGrp="1"/>
          </p:cNvSpPr>
          <p:nvPr>
            <p:ph type="body" sz="quarter" idx="13" hasCustomPrompt="1"/>
          </p:nvPr>
        </p:nvSpPr>
        <p:spPr>
          <a:xfrm>
            <a:off x="8307389" y="5026024"/>
            <a:ext cx="3690937" cy="220510"/>
          </a:xfrm>
          <a:prstGeom prst="rect">
            <a:avLst/>
          </a:prstGeo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sz="1399">
                <a:solidFill>
                  <a:schemeClr val="tx2"/>
                </a:solidFill>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pic>
        <p:nvPicPr>
          <p:cNvPr id="15" name="Picture 14"/>
          <p:cNvPicPr>
            <a:picLocks noChangeAspect="1"/>
          </p:cNvPicPr>
          <p:nvPr userDrawn="1"/>
        </p:nvPicPr>
        <p:blipFill rotWithShape="1">
          <a:blip r:embed="rId2" cstate="print">
            <a:extLst>
              <a:ext uri="{28A0092B-C50C-407E-A947-70E740481C1C}">
                <a14:useLocalDpi xmlns:a14="http://schemas.microsoft.com/office/drawing/2010/main" val="0"/>
              </a:ext>
            </a:extLst>
          </a:blip>
          <a:srcRect r="-1"/>
          <a:stretch/>
        </p:blipFill>
        <p:spPr>
          <a:xfrm>
            <a:off x="8313792" y="2195640"/>
            <a:ext cx="3695703" cy="2641473"/>
          </a:xfrm>
          <a:prstGeom prst="rect">
            <a:avLst/>
          </a:prstGeom>
        </p:spPr>
      </p:pic>
      <p:pic>
        <p:nvPicPr>
          <p:cNvPr id="16" name="Picture 15"/>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434182" y="2195640"/>
            <a:ext cx="3721892" cy="2641473"/>
          </a:xfrm>
          <a:prstGeom prst="rect">
            <a:avLst/>
          </a:prstGeom>
        </p:spPr>
      </p:pic>
      <p:pic>
        <p:nvPicPr>
          <p:cNvPr id="17" name="Picture 16"/>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381499" y="2195637"/>
            <a:ext cx="3695702" cy="2641475"/>
          </a:xfrm>
          <a:prstGeom prst="rect">
            <a:avLst/>
          </a:prstGeom>
        </p:spPr>
      </p:pic>
      <p:sp>
        <p:nvSpPr>
          <p:cNvPr id="4" name="Picture Placeholder 3">
            <a:extLst>
              <a:ext uri="{FF2B5EF4-FFF2-40B4-BE49-F238E27FC236}">
                <a16:creationId xmlns:a16="http://schemas.microsoft.com/office/drawing/2014/main" id="{2717A0C5-B07A-A34B-9DBC-AEA2B456E25A}"/>
              </a:ext>
            </a:extLst>
          </p:cNvPr>
          <p:cNvSpPr>
            <a:spLocks noGrp="1"/>
          </p:cNvSpPr>
          <p:nvPr>
            <p:ph type="pic" sz="quarter" idx="14" hasCustomPrompt="1"/>
          </p:nvPr>
        </p:nvSpPr>
        <p:spPr>
          <a:xfrm>
            <a:off x="434975" y="3257273"/>
            <a:ext cx="3721100" cy="553998"/>
          </a:xfrm>
          <a:prstGeom prst="rect">
            <a:avLst/>
          </a:prstGeom>
        </p:spPr>
        <p:txBody>
          <a:bodyPr/>
          <a:lstStyle>
            <a:lvl1pPr algn="ctr">
              <a:defRPr>
                <a:solidFill>
                  <a:schemeClr val="bg1"/>
                </a:solidFill>
              </a:defRPr>
            </a:lvl1pPr>
          </a:lstStyle>
          <a:p>
            <a:r>
              <a:rPr lang="en-US"/>
              <a:t>Drop photo here</a:t>
            </a:r>
          </a:p>
        </p:txBody>
      </p:sp>
      <p:sp>
        <p:nvSpPr>
          <p:cNvPr id="7" name="Picture Placeholder 6">
            <a:extLst>
              <a:ext uri="{FF2B5EF4-FFF2-40B4-BE49-F238E27FC236}">
                <a16:creationId xmlns:a16="http://schemas.microsoft.com/office/drawing/2014/main" id="{F5287B92-3963-B94C-821F-3908B3544A42}"/>
              </a:ext>
            </a:extLst>
          </p:cNvPr>
          <p:cNvSpPr>
            <a:spLocks noGrp="1"/>
          </p:cNvSpPr>
          <p:nvPr>
            <p:ph type="pic" sz="quarter" idx="15" hasCustomPrompt="1"/>
          </p:nvPr>
        </p:nvSpPr>
        <p:spPr>
          <a:xfrm>
            <a:off x="4386264" y="3250274"/>
            <a:ext cx="3690937" cy="553998"/>
          </a:xfrm>
          <a:prstGeom prst="rect">
            <a:avLst/>
          </a:prstGeom>
        </p:spPr>
        <p:txBody>
          <a:bodyPr/>
          <a:lstStyle>
            <a:lvl1pPr algn="ctr">
              <a:defRPr>
                <a:solidFill>
                  <a:schemeClr val="bg1"/>
                </a:solidFill>
              </a:defRPr>
            </a:lvl1pPr>
          </a:lstStyle>
          <a:p>
            <a:r>
              <a:rPr lang="en-US"/>
              <a:t>Drop photo here</a:t>
            </a:r>
          </a:p>
        </p:txBody>
      </p:sp>
      <p:sp>
        <p:nvSpPr>
          <p:cNvPr id="11" name="Picture Placeholder 10">
            <a:extLst>
              <a:ext uri="{FF2B5EF4-FFF2-40B4-BE49-F238E27FC236}">
                <a16:creationId xmlns:a16="http://schemas.microsoft.com/office/drawing/2014/main" id="{1DC31788-B7D8-9D46-BE0A-6B7EED7110B6}"/>
              </a:ext>
            </a:extLst>
          </p:cNvPr>
          <p:cNvSpPr>
            <a:spLocks noGrp="1"/>
          </p:cNvSpPr>
          <p:nvPr>
            <p:ph type="pic" sz="quarter" idx="16" hasCustomPrompt="1"/>
          </p:nvPr>
        </p:nvSpPr>
        <p:spPr>
          <a:xfrm>
            <a:off x="8313739" y="3250274"/>
            <a:ext cx="3684587" cy="553998"/>
          </a:xfrm>
          <a:prstGeom prst="rect">
            <a:avLst/>
          </a:prstGeom>
        </p:spPr>
        <p:txBody>
          <a:bodyPr/>
          <a:lstStyle>
            <a:lvl1pPr algn="ctr">
              <a:defRPr>
                <a:solidFill>
                  <a:schemeClr val="bg1"/>
                </a:solidFill>
              </a:defRPr>
            </a:lvl1pPr>
          </a:lstStyle>
          <a:p>
            <a:r>
              <a:rPr lang="en-US"/>
              <a:t>Drop photo here</a:t>
            </a:r>
          </a:p>
        </p:txBody>
      </p:sp>
      <p:sp>
        <p:nvSpPr>
          <p:cNvPr id="20" name="Text Box 3">
            <a:extLst>
              <a:ext uri="{FF2B5EF4-FFF2-40B4-BE49-F238E27FC236}">
                <a16:creationId xmlns:a16="http://schemas.microsoft.com/office/drawing/2014/main" id="{F848FF14-9025-D34E-A47B-6D1957DCA63E}"/>
              </a:ext>
            </a:extLst>
          </p:cNvPr>
          <p:cNvSpPr txBox="1">
            <a:spLocks noChangeArrowheads="1"/>
          </p:cNvSpPr>
          <p:nvPr userDrawn="1"/>
        </p:nvSpPr>
        <p:spPr bwMode="blackWhite">
          <a:xfrm>
            <a:off x="463277" y="6583681"/>
            <a:ext cx="11533187" cy="21973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111" eaLnBrk="0" hangingPunct="0"/>
            <a:r>
              <a:rPr lang="en-US" sz="700">
                <a:solidFill>
                  <a:schemeClr val="accent6">
                    <a:lumMod val="75000"/>
                  </a:schemeClr>
                </a:solidFill>
                <a:cs typeface="Segoe UI" pitchFamily="34" charset="0"/>
              </a:rPr>
              <a:t>©Microsoft Corporation									                                                                                                                                             Azure </a:t>
            </a:r>
          </a:p>
        </p:txBody>
      </p:sp>
      <p:sp>
        <p:nvSpPr>
          <p:cNvPr id="22" name="Text Placeholder 4">
            <a:extLst>
              <a:ext uri="{FF2B5EF4-FFF2-40B4-BE49-F238E27FC236}">
                <a16:creationId xmlns:a16="http://schemas.microsoft.com/office/drawing/2014/main" id="{B97163EF-E7E8-4446-98C1-DF17E29E7379}"/>
              </a:ext>
            </a:extLst>
          </p:cNvPr>
          <p:cNvSpPr>
            <a:spLocks noGrp="1"/>
          </p:cNvSpPr>
          <p:nvPr>
            <p:ph type="body" sz="quarter" idx="42" hasCustomPrompt="1"/>
          </p:nvPr>
        </p:nvSpPr>
        <p:spPr>
          <a:xfrm>
            <a:off x="463277" y="5260860"/>
            <a:ext cx="3690937" cy="923530"/>
          </a:xfrm>
          <a:prstGeom prst="rect">
            <a:avLst/>
          </a:prstGeom>
        </p:spPr>
        <p:txBody>
          <a:bodyPr lIns="0" tIns="0" rIns="0" bIns="0"/>
          <a:lstStyle>
            <a:lvl1pPr marL="0" indent="0">
              <a:lnSpc>
                <a:spcPts val="1800"/>
              </a:lnSpc>
              <a:spcBef>
                <a:spcPts val="0"/>
              </a:spcBef>
              <a:buFont typeface="Arial" panose="020B0604020202020204" pitchFamily="34" charset="0"/>
              <a:buNone/>
              <a:defRPr sz="1399" b="0" i="0" spc="0">
                <a:solidFill>
                  <a:srgbClr val="000000"/>
                </a:solidFill>
                <a:latin typeface="+mn-lt"/>
              </a:defRPr>
            </a:lvl1pPr>
            <a:lvl2pPr marL="0" indent="0">
              <a:lnSpc>
                <a:spcPts val="1800"/>
              </a:lnSpc>
              <a:spcBef>
                <a:spcPts val="0"/>
              </a:spcBef>
              <a:buNone/>
              <a:defRPr sz="1399">
                <a:solidFill>
                  <a:schemeClr val="tx1"/>
                </a:solidFill>
              </a:defRPr>
            </a:lvl2pPr>
            <a:lvl3pPr marL="457112" indent="0">
              <a:buNone/>
              <a:defRPr/>
            </a:lvl3pPr>
            <a:lvl4pPr marL="685669" indent="0">
              <a:buNone/>
              <a:defRPr/>
            </a:lvl4pPr>
            <a:lvl5pPr marL="91422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3" name="Text Placeholder 4">
            <a:extLst>
              <a:ext uri="{FF2B5EF4-FFF2-40B4-BE49-F238E27FC236}">
                <a16:creationId xmlns:a16="http://schemas.microsoft.com/office/drawing/2014/main" id="{8E57B78A-F25C-4D46-917C-E53FD3A557E0}"/>
              </a:ext>
            </a:extLst>
          </p:cNvPr>
          <p:cNvSpPr>
            <a:spLocks noGrp="1"/>
          </p:cNvSpPr>
          <p:nvPr>
            <p:ph type="body" sz="quarter" idx="43" hasCustomPrompt="1"/>
          </p:nvPr>
        </p:nvSpPr>
        <p:spPr>
          <a:xfrm>
            <a:off x="4388443" y="5260860"/>
            <a:ext cx="3688758" cy="923530"/>
          </a:xfrm>
          <a:prstGeom prst="rect">
            <a:avLst/>
          </a:prstGeom>
        </p:spPr>
        <p:txBody>
          <a:bodyPr lIns="0" tIns="0" rIns="0" bIns="0"/>
          <a:lstStyle>
            <a:lvl1pPr marL="0" indent="0">
              <a:lnSpc>
                <a:spcPts val="1800"/>
              </a:lnSpc>
              <a:spcBef>
                <a:spcPts val="0"/>
              </a:spcBef>
              <a:buFont typeface="Arial" panose="020B0604020202020204" pitchFamily="34" charset="0"/>
              <a:buNone/>
              <a:defRPr sz="1399" b="0" i="0" spc="0">
                <a:solidFill>
                  <a:srgbClr val="000000"/>
                </a:solidFill>
                <a:latin typeface="+mn-lt"/>
              </a:defRPr>
            </a:lvl1pPr>
            <a:lvl2pPr marL="0" indent="0">
              <a:lnSpc>
                <a:spcPts val="1800"/>
              </a:lnSpc>
              <a:spcBef>
                <a:spcPts val="0"/>
              </a:spcBef>
              <a:buNone/>
              <a:defRPr sz="1399">
                <a:solidFill>
                  <a:schemeClr val="tx1"/>
                </a:solidFill>
              </a:defRPr>
            </a:lvl2pPr>
            <a:lvl3pPr marL="457112" indent="0">
              <a:buNone/>
              <a:defRPr/>
            </a:lvl3pPr>
            <a:lvl4pPr marL="685669" indent="0">
              <a:buNone/>
              <a:defRPr/>
            </a:lvl4pPr>
            <a:lvl5pPr marL="91422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4" name="Text Placeholder 4">
            <a:extLst>
              <a:ext uri="{FF2B5EF4-FFF2-40B4-BE49-F238E27FC236}">
                <a16:creationId xmlns:a16="http://schemas.microsoft.com/office/drawing/2014/main" id="{A1AA5291-B66D-8249-B809-BA15DD1EEA3E}"/>
              </a:ext>
            </a:extLst>
          </p:cNvPr>
          <p:cNvSpPr>
            <a:spLocks noGrp="1"/>
          </p:cNvSpPr>
          <p:nvPr>
            <p:ph type="body" sz="quarter" idx="44" hasCustomPrompt="1"/>
          </p:nvPr>
        </p:nvSpPr>
        <p:spPr>
          <a:xfrm>
            <a:off x="8313739" y="5260860"/>
            <a:ext cx="3690937" cy="923530"/>
          </a:xfrm>
          <a:prstGeom prst="rect">
            <a:avLst/>
          </a:prstGeom>
        </p:spPr>
        <p:txBody>
          <a:bodyPr lIns="0" tIns="0" rIns="0" bIns="0"/>
          <a:lstStyle>
            <a:lvl1pPr marL="0" indent="0">
              <a:lnSpc>
                <a:spcPts val="1800"/>
              </a:lnSpc>
              <a:spcBef>
                <a:spcPts val="0"/>
              </a:spcBef>
              <a:buFont typeface="Arial" panose="020B0604020202020204" pitchFamily="34" charset="0"/>
              <a:buNone/>
              <a:defRPr sz="1399" b="0" i="0" spc="0">
                <a:solidFill>
                  <a:srgbClr val="000000"/>
                </a:solidFill>
                <a:latin typeface="+mn-lt"/>
              </a:defRPr>
            </a:lvl1pPr>
            <a:lvl2pPr marL="0" indent="0">
              <a:lnSpc>
                <a:spcPts val="1800"/>
              </a:lnSpc>
              <a:spcBef>
                <a:spcPts val="0"/>
              </a:spcBef>
              <a:buNone/>
              <a:defRPr sz="1399">
                <a:solidFill>
                  <a:schemeClr val="tx1"/>
                </a:solidFill>
              </a:defRPr>
            </a:lvl2pPr>
            <a:lvl3pPr marL="457112" indent="0">
              <a:buNone/>
              <a:defRPr/>
            </a:lvl3pPr>
            <a:lvl4pPr marL="685669" indent="0">
              <a:buNone/>
              <a:defRPr/>
            </a:lvl4pPr>
            <a:lvl5pPr marL="91422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Tree>
    <p:extLst>
      <p:ext uri="{BB962C8B-B14F-4D97-AF65-F5344CB8AC3E}">
        <p14:creationId xmlns:p14="http://schemas.microsoft.com/office/powerpoint/2010/main" val="2447987437"/>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1_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33902" y="426475"/>
            <a:ext cx="7902575" cy="6568052"/>
          </a:xfrm>
          <a:prstGeom prst="rect">
            <a:avLst/>
          </a:prstGeom>
        </p:spPr>
      </p:pic>
      <p:sp>
        <p:nvSpPr>
          <p:cNvPr id="2" name="Title 1"/>
          <p:cNvSpPr>
            <a:spLocks noGrp="1"/>
          </p:cNvSpPr>
          <p:nvPr>
            <p:ph type="title" hasCustomPrompt="1"/>
          </p:nvPr>
        </p:nvSpPr>
        <p:spPr>
          <a:xfrm>
            <a:off x="465139" y="632780"/>
            <a:ext cx="11533187" cy="411162"/>
          </a:xfrm>
          <a:prstGeom prst="rect">
            <a:avLst/>
          </a:prstGeom>
        </p:spPr>
        <p:txBody>
          <a:bodyPr wrap="square" lIns="0" tIns="0" rIns="0" bIns="0">
            <a:spAutoFit/>
          </a:bodyPr>
          <a:lstStyle>
            <a:lvl1pPr>
              <a:lnSpc>
                <a:spcPts val="3199"/>
              </a:lnSpc>
              <a:defRPr sz="2800">
                <a:solidFill>
                  <a:srgbClr val="000000"/>
                </a:solidFill>
              </a:defRPr>
            </a:lvl1pPr>
          </a:lstStyle>
          <a:p>
            <a:r>
              <a:rPr lang="en-US"/>
              <a:t>Device layout 1: one column</a:t>
            </a:r>
          </a:p>
        </p:txBody>
      </p:sp>
      <p:sp>
        <p:nvSpPr>
          <p:cNvPr id="4" name="Text Placeholder 3"/>
          <p:cNvSpPr>
            <a:spLocks noGrp="1"/>
          </p:cNvSpPr>
          <p:nvPr>
            <p:ph type="body" sz="quarter" idx="10" hasCustomPrompt="1"/>
          </p:nvPr>
        </p:nvSpPr>
        <p:spPr>
          <a:xfrm>
            <a:off x="465139" y="1961080"/>
            <a:ext cx="4853623" cy="615553"/>
          </a:xfrm>
          <a:prstGeom prst="rect">
            <a:avLst/>
          </a:prstGeom>
        </p:spPr>
        <p:txBody>
          <a:bodyPr wrap="square" lIns="0" tIns="0" rIns="0" bIns="0">
            <a:spAutoFit/>
          </a:bodyPr>
          <a:lstStyle>
            <a:lvl1pPr marL="0" indent="0">
              <a:lnSpc>
                <a:spcPts val="2400"/>
              </a:lnSpc>
              <a:buNone/>
              <a:defRPr sz="2000" b="0" i="0">
                <a:solidFill>
                  <a:srgbClr val="000000"/>
                </a:solidFill>
                <a:latin typeface="+mn-lt"/>
              </a:defRPr>
            </a:lvl1pPr>
            <a:lvl2pPr marL="228557" indent="0">
              <a:buNone/>
              <a:defRPr/>
            </a:lvl2pPr>
            <a:lvl3pPr marL="457112" indent="0">
              <a:buNone/>
              <a:defRPr/>
            </a:lvl3pPr>
            <a:lvl4pPr marL="685669" indent="0">
              <a:buNone/>
              <a:defRPr/>
            </a:lvl4pPr>
            <a:lvl5pPr marL="914224"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65139" y="2761499"/>
            <a:ext cx="4853622" cy="2571524"/>
          </a:xfrm>
          <a:prstGeom prst="rect">
            <a:avLst/>
          </a:prstGeom>
        </p:spPr>
        <p:txBody>
          <a:bodyPr lIns="0" tIns="0" rIns="0" bIns="0"/>
          <a:lstStyle>
            <a:lvl1pPr marL="285695" indent="-285695">
              <a:lnSpc>
                <a:spcPts val="1800"/>
              </a:lnSpc>
              <a:spcBef>
                <a:spcPts val="0"/>
              </a:spcBef>
              <a:buFont typeface="Arial" panose="020B0604020202020204" pitchFamily="34" charset="0"/>
              <a:buChar char="•"/>
              <a:defRPr sz="1399" b="0" i="0" spc="0">
                <a:solidFill>
                  <a:srgbClr val="000000"/>
                </a:solidFill>
                <a:latin typeface="+mn-lt"/>
              </a:defRPr>
            </a:lvl1pPr>
            <a:lvl2pPr marL="0" indent="0">
              <a:lnSpc>
                <a:spcPts val="1800"/>
              </a:lnSpc>
              <a:spcBef>
                <a:spcPts val="0"/>
              </a:spcBef>
              <a:buNone/>
              <a:defRPr sz="1399">
                <a:solidFill>
                  <a:schemeClr val="tx1"/>
                </a:solidFill>
              </a:defRPr>
            </a:lvl2pPr>
            <a:lvl3pPr marL="457112" indent="0">
              <a:buNone/>
              <a:defRPr/>
            </a:lvl3pPr>
            <a:lvl4pPr marL="685669" indent="0">
              <a:buNone/>
              <a:defRPr/>
            </a:lvl4pPr>
            <a:lvl5pPr marL="91422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485450" y="3304466"/>
            <a:ext cx="5951026" cy="926932"/>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
        <p:nvSpPr>
          <p:cNvPr id="14" name="Text Box 3">
            <a:extLst>
              <a:ext uri="{FF2B5EF4-FFF2-40B4-BE49-F238E27FC236}">
                <a16:creationId xmlns:a16="http://schemas.microsoft.com/office/drawing/2014/main" id="{9732C163-B0E6-5B41-A1A7-C570F404A2CB}"/>
              </a:ext>
            </a:extLst>
          </p:cNvPr>
          <p:cNvSpPr txBox="1">
            <a:spLocks noChangeArrowheads="1"/>
          </p:cNvSpPr>
          <p:nvPr userDrawn="1"/>
        </p:nvSpPr>
        <p:spPr bwMode="blackWhite">
          <a:xfrm>
            <a:off x="463277" y="6583681"/>
            <a:ext cx="11533187" cy="21973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111" eaLnBrk="0" hangingPunct="0"/>
            <a:r>
              <a:rPr lang="en-US" sz="70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1966891318"/>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1_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33902" y="426475"/>
            <a:ext cx="7902575" cy="6568052"/>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485450" y="3304466"/>
            <a:ext cx="5951026" cy="926932"/>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66850" y="2040568"/>
            <a:ext cx="1727200" cy="451342"/>
          </a:xfrm>
          <a:prstGeom prst="rect">
            <a:avLst/>
          </a:prstGeom>
        </p:spPr>
        <p:txBody>
          <a:bodyPr lIns="0" tIns="0" rIns="0" bIns="0"/>
          <a:lstStyle>
            <a:lvl1pPr marL="0" indent="0">
              <a:lnSpc>
                <a:spcPts val="1800"/>
              </a:lnSpc>
              <a:spcBef>
                <a:spcPts val="900"/>
              </a:spcBef>
              <a:buNone/>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433639" y="2040568"/>
            <a:ext cx="1727200" cy="451342"/>
          </a:xfrm>
          <a:prstGeom prst="rect">
            <a:avLst/>
          </a:prstGeom>
        </p:spPr>
        <p:txBody>
          <a:bodyPr lIns="0" tIns="0" rIns="0" bIns="0"/>
          <a:lstStyle>
            <a:lvl1pPr marL="0" indent="0">
              <a:lnSpc>
                <a:spcPts val="1800"/>
              </a:lnSpc>
              <a:spcBef>
                <a:spcPts val="900"/>
              </a:spcBef>
              <a:buNone/>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65139" y="632780"/>
            <a:ext cx="11533187" cy="411162"/>
          </a:xfrm>
          <a:prstGeom prst="rect">
            <a:avLst/>
          </a:prstGeom>
        </p:spPr>
        <p:txBody>
          <a:bodyPr wrap="square" lIns="0" tIns="0" rIns="0" bIns="0">
            <a:spAutoFit/>
          </a:bodyPr>
          <a:lstStyle>
            <a:lvl1pPr>
              <a:lnSpc>
                <a:spcPts val="3199"/>
              </a:lnSpc>
              <a:defRPr sz="2800">
                <a:solidFill>
                  <a:srgbClr val="000000"/>
                </a:solidFill>
              </a:defRPr>
            </a:lvl1pPr>
          </a:lstStyle>
          <a:p>
            <a:r>
              <a:rPr lang="en-US"/>
              <a:t>Device layout 2: two columns</a:t>
            </a:r>
          </a:p>
        </p:txBody>
      </p:sp>
      <p:sp>
        <p:nvSpPr>
          <p:cNvPr id="17" name="Text Box 3">
            <a:extLst>
              <a:ext uri="{FF2B5EF4-FFF2-40B4-BE49-F238E27FC236}">
                <a16:creationId xmlns:a16="http://schemas.microsoft.com/office/drawing/2014/main" id="{E9958694-2D93-5A49-BF9C-C2FD1753BAA3}"/>
              </a:ext>
            </a:extLst>
          </p:cNvPr>
          <p:cNvSpPr txBox="1">
            <a:spLocks noChangeArrowheads="1"/>
          </p:cNvSpPr>
          <p:nvPr userDrawn="1"/>
        </p:nvSpPr>
        <p:spPr bwMode="blackWhite">
          <a:xfrm>
            <a:off x="463277" y="6583681"/>
            <a:ext cx="11533187" cy="21973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111" eaLnBrk="0" hangingPunct="0"/>
            <a:r>
              <a:rPr lang="en-US" sz="700">
                <a:solidFill>
                  <a:schemeClr val="accent6">
                    <a:lumMod val="75000"/>
                  </a:schemeClr>
                </a:solidFill>
                <a:cs typeface="Segoe UI" pitchFamily="34" charset="0"/>
              </a:rPr>
              <a:t>©Microsoft Corporation									                                                                                                                                             Azure </a:t>
            </a:r>
          </a:p>
        </p:txBody>
      </p:sp>
      <p:sp>
        <p:nvSpPr>
          <p:cNvPr id="18" name="Text Placeholder 4">
            <a:extLst>
              <a:ext uri="{FF2B5EF4-FFF2-40B4-BE49-F238E27FC236}">
                <a16:creationId xmlns:a16="http://schemas.microsoft.com/office/drawing/2014/main" id="{02963930-27DC-A146-BED0-307A0CE5F43A}"/>
              </a:ext>
            </a:extLst>
          </p:cNvPr>
          <p:cNvSpPr>
            <a:spLocks noGrp="1"/>
          </p:cNvSpPr>
          <p:nvPr>
            <p:ph type="body" sz="quarter" idx="42" hasCustomPrompt="1"/>
          </p:nvPr>
        </p:nvSpPr>
        <p:spPr>
          <a:xfrm>
            <a:off x="463278" y="2501587"/>
            <a:ext cx="1727200" cy="2336097"/>
          </a:xfrm>
          <a:prstGeom prst="rect">
            <a:avLst/>
          </a:prstGeom>
        </p:spPr>
        <p:txBody>
          <a:bodyPr lIns="0" tIns="0" rIns="0" bIns="0"/>
          <a:lstStyle>
            <a:lvl1pPr marL="0" indent="0">
              <a:lnSpc>
                <a:spcPts val="1800"/>
              </a:lnSpc>
              <a:spcBef>
                <a:spcPts val="0"/>
              </a:spcBef>
              <a:buFont typeface="Arial" panose="020B0604020202020204" pitchFamily="34" charset="0"/>
              <a:buNone/>
              <a:defRPr sz="1399" b="0" i="0" spc="0">
                <a:solidFill>
                  <a:srgbClr val="000000"/>
                </a:solidFill>
                <a:latin typeface="+mn-lt"/>
              </a:defRPr>
            </a:lvl1pPr>
            <a:lvl2pPr marL="0" indent="0">
              <a:lnSpc>
                <a:spcPts val="1800"/>
              </a:lnSpc>
              <a:spcBef>
                <a:spcPts val="0"/>
              </a:spcBef>
              <a:buNone/>
              <a:defRPr sz="1399">
                <a:solidFill>
                  <a:schemeClr val="tx1"/>
                </a:solidFill>
              </a:defRPr>
            </a:lvl2pPr>
            <a:lvl3pPr marL="457112" indent="0">
              <a:buNone/>
              <a:defRPr/>
            </a:lvl3pPr>
            <a:lvl4pPr marL="685669" indent="0">
              <a:buNone/>
              <a:defRPr/>
            </a:lvl4pPr>
            <a:lvl5pPr marL="91422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8EE99189-A4FF-8C44-809C-285F33AF913B}"/>
              </a:ext>
            </a:extLst>
          </p:cNvPr>
          <p:cNvSpPr>
            <a:spLocks noGrp="1"/>
          </p:cNvSpPr>
          <p:nvPr>
            <p:ph type="body" sz="quarter" idx="43" hasCustomPrompt="1"/>
          </p:nvPr>
        </p:nvSpPr>
        <p:spPr>
          <a:xfrm>
            <a:off x="2433365" y="2501587"/>
            <a:ext cx="1727200" cy="2336097"/>
          </a:xfrm>
          <a:prstGeom prst="rect">
            <a:avLst/>
          </a:prstGeom>
        </p:spPr>
        <p:txBody>
          <a:bodyPr lIns="0" tIns="0" rIns="0" bIns="0"/>
          <a:lstStyle>
            <a:lvl1pPr marL="0" indent="0">
              <a:lnSpc>
                <a:spcPts val="1800"/>
              </a:lnSpc>
              <a:spcBef>
                <a:spcPts val="0"/>
              </a:spcBef>
              <a:buFont typeface="Arial" panose="020B0604020202020204" pitchFamily="34" charset="0"/>
              <a:buNone/>
              <a:defRPr sz="1399" b="0" i="0" spc="0">
                <a:solidFill>
                  <a:srgbClr val="000000"/>
                </a:solidFill>
                <a:latin typeface="+mn-lt"/>
              </a:defRPr>
            </a:lvl1pPr>
            <a:lvl2pPr marL="0" indent="0">
              <a:lnSpc>
                <a:spcPts val="1800"/>
              </a:lnSpc>
              <a:spcBef>
                <a:spcPts val="0"/>
              </a:spcBef>
              <a:buNone/>
              <a:defRPr sz="1399">
                <a:solidFill>
                  <a:schemeClr val="tx1"/>
                </a:solidFill>
              </a:defRPr>
            </a:lvl2pPr>
            <a:lvl3pPr marL="457112" indent="0">
              <a:buNone/>
              <a:defRPr/>
            </a:lvl3pPr>
            <a:lvl4pPr marL="685669" indent="0">
              <a:buNone/>
              <a:defRPr/>
            </a:lvl4pPr>
            <a:lvl5pPr marL="91422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28292874"/>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27038" y="1192213"/>
            <a:ext cx="7604124" cy="3629025"/>
          </a:xfrm>
          <a:prstGeom prst="rect">
            <a:avLst/>
          </a:prstGeom>
          <a:noFill/>
        </p:spPr>
        <p:txBody>
          <a:bodyPr vert="horz" wrap="square" lIns="0" tIns="0" rIns="0" bIns="0" rtlCol="0" anchor="t" anchorCtr="0">
            <a:noAutofit/>
          </a:bodyPr>
          <a:lstStyle>
            <a:lvl1pPr>
              <a:defRPr lang="en-US" sz="4800" spc="-50" baseline="0" dirty="0">
                <a:solidFill>
                  <a:srgbClr val="FFFFFF"/>
                </a:solidFill>
              </a:defRPr>
            </a:lvl1pPr>
          </a:lstStyle>
          <a:p>
            <a:pPr marL="0" lvl="0">
              <a:lnSpc>
                <a:spcPts val="5600"/>
              </a:lnSpc>
            </a:pPr>
            <a:r>
              <a:rPr lang="en-US"/>
              <a:t>Section title</a:t>
            </a:r>
          </a:p>
        </p:txBody>
      </p:sp>
    </p:spTree>
    <p:extLst>
      <p:ext uri="{BB962C8B-B14F-4D97-AF65-F5344CB8AC3E}">
        <p14:creationId xmlns:p14="http://schemas.microsoft.com/office/powerpoint/2010/main" val="28419269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1_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91954" y="496641"/>
            <a:ext cx="11087895" cy="6497884"/>
          </a:xfrm>
          <a:prstGeom prst="rect">
            <a:avLst/>
          </a:prstGeom>
        </p:spPr>
      </p:pic>
      <p:sp>
        <p:nvSpPr>
          <p:cNvPr id="2" name="Title 1"/>
          <p:cNvSpPr>
            <a:spLocks noGrp="1"/>
          </p:cNvSpPr>
          <p:nvPr>
            <p:ph type="title" hasCustomPrompt="1"/>
          </p:nvPr>
        </p:nvSpPr>
        <p:spPr>
          <a:xfrm>
            <a:off x="465139" y="632780"/>
            <a:ext cx="11533187" cy="411162"/>
          </a:xfrm>
          <a:prstGeom prst="rect">
            <a:avLst/>
          </a:prstGeom>
        </p:spPr>
        <p:txBody>
          <a:bodyPr wrap="square" lIns="0" tIns="0" rIns="0" bIns="0">
            <a:spAutoFit/>
          </a:bodyPr>
          <a:lstStyle>
            <a:lvl1pPr>
              <a:lnSpc>
                <a:spcPts val="3199"/>
              </a:lnSpc>
              <a:defRPr sz="2800">
                <a:solidFill>
                  <a:srgbClr val="000000"/>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339975" y="3559515"/>
            <a:ext cx="7832726" cy="553998"/>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
        <p:nvSpPr>
          <p:cNvPr id="12" name="Text Box 3">
            <a:extLst>
              <a:ext uri="{FF2B5EF4-FFF2-40B4-BE49-F238E27FC236}">
                <a16:creationId xmlns:a16="http://schemas.microsoft.com/office/drawing/2014/main" id="{A8F5F40B-56C9-1D43-9521-8583515F1C5D}"/>
              </a:ext>
            </a:extLst>
          </p:cNvPr>
          <p:cNvSpPr txBox="1">
            <a:spLocks noChangeArrowheads="1"/>
          </p:cNvSpPr>
          <p:nvPr userDrawn="1"/>
        </p:nvSpPr>
        <p:spPr bwMode="blackWhite">
          <a:xfrm>
            <a:off x="463277" y="6583681"/>
            <a:ext cx="11533187" cy="21973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111" eaLnBrk="0" hangingPunct="0"/>
            <a:r>
              <a:rPr lang="en-US" sz="70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3644738698"/>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1_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40" y="1989615"/>
            <a:ext cx="3690933" cy="3605213"/>
          </a:xfrm>
          <a:prstGeom prst="rect">
            <a:avLst/>
          </a:prstGeom>
        </p:spPr>
        <p:txBody>
          <a:bodyPr anchor="ctr">
            <a:noAutofit/>
          </a:bodyPr>
          <a:lstStyle>
            <a:lvl1pPr marL="0" indent="0" algn="ctr">
              <a:buNone/>
              <a:defRPr sz="2400">
                <a:solidFill>
                  <a:srgbClr val="000000"/>
                </a:solidFill>
              </a:defRPr>
            </a:lvl1pPr>
          </a:lstStyle>
          <a:p>
            <a:r>
              <a:rPr lang="en-US"/>
              <a:t>Click icon to add chart</a:t>
            </a:r>
          </a:p>
        </p:txBody>
      </p:sp>
      <p:sp>
        <p:nvSpPr>
          <p:cNvPr id="2" name="Title 1"/>
          <p:cNvSpPr>
            <a:spLocks noGrp="1"/>
          </p:cNvSpPr>
          <p:nvPr>
            <p:ph type="title" hasCustomPrompt="1"/>
          </p:nvPr>
        </p:nvSpPr>
        <p:spPr>
          <a:xfrm>
            <a:off x="465139" y="632780"/>
            <a:ext cx="11533187" cy="411162"/>
          </a:xfrm>
          <a:prstGeom prst="rect">
            <a:avLst/>
          </a:prstGeom>
        </p:spPr>
        <p:txBody>
          <a:bodyPr wrap="square" lIns="0" tIns="0" rIns="0" bIns="0">
            <a:spAutoFit/>
          </a:bodyPr>
          <a:lstStyle>
            <a:lvl1pPr>
              <a:lnSpc>
                <a:spcPts val="3199"/>
              </a:lnSpc>
              <a:defRPr sz="2800">
                <a:solidFill>
                  <a:srgbClr val="000000"/>
                </a:solidFill>
              </a:defRPr>
            </a:lvl1pPr>
          </a:lstStyle>
          <a:p>
            <a:r>
              <a:rPr lang="en-US"/>
              <a:t>Chart examples</a:t>
            </a:r>
          </a:p>
        </p:txBody>
      </p:sp>
      <p:sp>
        <p:nvSpPr>
          <p:cNvPr id="9" name="Text Placeholder 4"/>
          <p:cNvSpPr>
            <a:spLocks noGrp="1"/>
          </p:cNvSpPr>
          <p:nvPr>
            <p:ph type="body" sz="quarter" idx="12" hasCustomPrompt="1"/>
          </p:nvPr>
        </p:nvSpPr>
        <p:spPr>
          <a:xfrm>
            <a:off x="465136" y="5973763"/>
            <a:ext cx="3690937" cy="307777"/>
          </a:xfrm>
          <a:prstGeom prst="rect">
            <a:avLst/>
          </a:prstGeom>
        </p:spPr>
        <p:txBody>
          <a:bodyPr lIns="0" tIns="0" rIns="0" bIns="0"/>
          <a:lstStyle>
            <a:lvl1pPr marL="0" indent="0">
              <a:lnSpc>
                <a:spcPts val="1199"/>
              </a:lnSpc>
              <a:spcBef>
                <a:spcPts val="900"/>
              </a:spcBef>
              <a:buFont typeface="Arial" panose="020B0604020202020204" pitchFamily="34" charset="0"/>
              <a:buNone/>
              <a:defRPr sz="1000" b="0" i="0" spc="0">
                <a:solidFill>
                  <a:srgbClr val="000000"/>
                </a:solidFill>
                <a:latin typeface="+mn-lt"/>
              </a:defRPr>
            </a:lvl1pPr>
            <a:lvl2pPr marL="0" marR="0" indent="0" algn="l" defTabSz="932563" rtl="0" eaLnBrk="1" fontAlgn="auto" latinLnBrk="0" hangingPunct="1">
              <a:lnSpc>
                <a:spcPts val="1199"/>
              </a:lnSpc>
              <a:spcBef>
                <a:spcPts val="450"/>
              </a:spcBef>
              <a:spcAft>
                <a:spcPts val="0"/>
              </a:spcAft>
              <a:buClrTx/>
              <a:buSzPct val="90000"/>
              <a:buFont typeface="Arial" panose="020B0604020202020204" pitchFamily="34" charset="0"/>
              <a:buNone/>
              <a:tabLst/>
              <a:defRPr sz="1000">
                <a:solidFill>
                  <a:schemeClr val="tx1"/>
                </a:solidFill>
              </a:defRPr>
            </a:lvl2pPr>
            <a:lvl3pPr marL="457112" indent="0">
              <a:buNone/>
              <a:defRPr/>
            </a:lvl3pPr>
            <a:lvl4pPr marL="685669" indent="0">
              <a:buNone/>
              <a:defRPr/>
            </a:lvl4pPr>
            <a:lvl5pPr marL="914224"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89439" y="5973763"/>
            <a:ext cx="3679825" cy="313904"/>
          </a:xfrm>
          <a:prstGeom prst="rect">
            <a:avLst/>
          </a:prstGeom>
        </p:spPr>
        <p:txBody>
          <a:bodyPr vert="horz" wrap="square" lIns="0" tIns="0" rIns="0" bIns="0" rtlCol="0">
            <a:spAutoFit/>
          </a:bodyPr>
          <a:lstStyle>
            <a:lvl1pPr>
              <a:tabLst/>
              <a:defRPr lang="en-US" sz="1000" b="0" i="0" spc="0" dirty="0" smtClean="0">
                <a:solidFill>
                  <a:srgbClr val="000000"/>
                </a:solidFill>
                <a:latin typeface="+mn-lt"/>
              </a:defRPr>
            </a:lvl1pPr>
          </a:lstStyle>
          <a:p>
            <a:pPr marL="0" lvl="0" indent="0">
              <a:lnSpc>
                <a:spcPts val="1199"/>
              </a:lnSpc>
              <a:spcBef>
                <a:spcPts val="900"/>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89439" y="1989615"/>
            <a:ext cx="3679825" cy="3605213"/>
          </a:xfrm>
          <a:prstGeom prst="rect">
            <a:avLst/>
          </a:prstGeom>
        </p:spPr>
        <p:txBody>
          <a:bodyPr anchor="ctr">
            <a:noAutofit/>
          </a:bodyPr>
          <a:lstStyle>
            <a:lvl1pPr marL="0" indent="0" algn="ctr">
              <a:buNone/>
              <a:defRPr sz="2400">
                <a:solidFill>
                  <a:srgbClr val="000000"/>
                </a:solidFill>
              </a:defRPr>
            </a:lvl1pPr>
          </a:lstStyle>
          <a:p>
            <a:r>
              <a:rPr lang="en-US"/>
              <a:t>Click icon to add chart</a:t>
            </a:r>
          </a:p>
        </p:txBody>
      </p:sp>
      <p:sp>
        <p:nvSpPr>
          <p:cNvPr id="21" name="Chart Placeholder 6"/>
          <p:cNvSpPr>
            <a:spLocks noGrp="1"/>
          </p:cNvSpPr>
          <p:nvPr>
            <p:ph type="chart" sz="quarter" idx="23"/>
          </p:nvPr>
        </p:nvSpPr>
        <p:spPr>
          <a:xfrm>
            <a:off x="8302625" y="1989615"/>
            <a:ext cx="3695701" cy="3605213"/>
          </a:xfrm>
          <a:prstGeom prst="rect">
            <a:avLst/>
          </a:prstGeom>
        </p:spPr>
        <p:txBody>
          <a:bodyPr anchor="ctr">
            <a:noAutofit/>
          </a:bodyPr>
          <a:lstStyle>
            <a:lvl1pPr marL="0" indent="0" algn="ctr">
              <a:buNone/>
              <a:defRPr sz="2400">
                <a:solidFill>
                  <a:srgbClr val="000000"/>
                </a:solidFill>
              </a:defRPr>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65134" y="5783264"/>
            <a:ext cx="3702053" cy="246221"/>
          </a:xfrm>
          <a:prstGeom prst="rect">
            <a:avLst/>
          </a:prstGeom>
        </p:spPr>
        <p:txBody>
          <a:bodyPr tIns="0"/>
          <a:lstStyle>
            <a:lvl1pPr>
              <a:defRPr lang="en-US" sz="1000" b="1" kern="1200" spc="0" dirty="0" smtClean="0">
                <a:solidFill>
                  <a:srgbClr val="000000"/>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400549" y="5783264"/>
            <a:ext cx="3702053" cy="246221"/>
          </a:xfrm>
          <a:prstGeom prst="rect">
            <a:avLst/>
          </a:prstGeom>
        </p:spPr>
        <p:txBody>
          <a:bodyPr tIns="0"/>
          <a:lstStyle>
            <a:lvl1pPr>
              <a:defRPr lang="en-US" sz="1000" b="1" kern="1200" spc="0" dirty="0" smtClean="0">
                <a:solidFill>
                  <a:srgbClr val="000000"/>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302625" y="5783264"/>
            <a:ext cx="3702053" cy="246221"/>
          </a:xfrm>
          <a:prstGeom prst="rect">
            <a:avLst/>
          </a:prstGeom>
        </p:spPr>
        <p:txBody>
          <a:bodyPr tIns="0"/>
          <a:lstStyle>
            <a:lvl1pPr>
              <a:defRPr lang="en-US" sz="1000" b="1" kern="1200" spc="0" dirty="0" smtClean="0">
                <a:solidFill>
                  <a:srgbClr val="000000"/>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302626" y="5973763"/>
            <a:ext cx="3679825" cy="313904"/>
          </a:xfrm>
          <a:prstGeom prst="rect">
            <a:avLst/>
          </a:prstGeom>
        </p:spPr>
        <p:txBody>
          <a:bodyPr vert="horz" wrap="square" lIns="0" tIns="0" rIns="0" bIns="0" rtlCol="0">
            <a:spAutoFit/>
          </a:bodyPr>
          <a:lstStyle>
            <a:lvl1pPr>
              <a:tabLst/>
              <a:defRPr lang="en-US" sz="1000" b="0" i="0" spc="0" dirty="0" smtClean="0">
                <a:solidFill>
                  <a:srgbClr val="000000"/>
                </a:solidFill>
                <a:latin typeface="+mn-lt"/>
              </a:defRPr>
            </a:lvl1pPr>
          </a:lstStyle>
          <a:p>
            <a:pPr marL="0" lvl="0" indent="0">
              <a:lnSpc>
                <a:spcPts val="1199"/>
              </a:lnSpc>
              <a:spcBef>
                <a:spcPts val="900"/>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9" name="Text Box 3">
            <a:extLst>
              <a:ext uri="{FF2B5EF4-FFF2-40B4-BE49-F238E27FC236}">
                <a16:creationId xmlns:a16="http://schemas.microsoft.com/office/drawing/2014/main" id="{DD3304D6-24AF-6742-A22C-8D78DC39B073}"/>
              </a:ext>
            </a:extLst>
          </p:cNvPr>
          <p:cNvSpPr txBox="1">
            <a:spLocks noChangeArrowheads="1"/>
          </p:cNvSpPr>
          <p:nvPr userDrawn="1"/>
        </p:nvSpPr>
        <p:spPr bwMode="blackWhite">
          <a:xfrm>
            <a:off x="463277" y="6583681"/>
            <a:ext cx="11533187" cy="21973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111" eaLnBrk="0" hangingPunct="0"/>
            <a:r>
              <a:rPr lang="en-US" sz="70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1621700292"/>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1_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80"/>
            <a:ext cx="11533187" cy="411162"/>
          </a:xfrm>
          <a:prstGeom prst="rect">
            <a:avLst/>
          </a:prstGeom>
        </p:spPr>
        <p:txBody>
          <a:bodyPr wrap="square" lIns="0" tIns="0" rIns="0" bIns="0">
            <a:spAutoFit/>
          </a:bodyPr>
          <a:lstStyle>
            <a:lvl1pPr>
              <a:lnSpc>
                <a:spcPts val="3199"/>
              </a:lnSpc>
              <a:defRPr sz="2800">
                <a:solidFill>
                  <a:srgbClr val="000000"/>
                </a:solidFill>
              </a:defRPr>
            </a:lvl1pPr>
          </a:lstStyle>
          <a:p>
            <a:r>
              <a:rPr lang="en-US"/>
              <a:t>Table styling</a:t>
            </a:r>
          </a:p>
        </p:txBody>
      </p:sp>
      <p:sp>
        <p:nvSpPr>
          <p:cNvPr id="4" name="Table Placeholder 3"/>
          <p:cNvSpPr>
            <a:spLocks noGrp="1"/>
          </p:cNvSpPr>
          <p:nvPr>
            <p:ph type="tbl" sz="quarter" idx="10"/>
          </p:nvPr>
        </p:nvSpPr>
        <p:spPr>
          <a:xfrm>
            <a:off x="465139" y="4002986"/>
            <a:ext cx="11533187" cy="557637"/>
          </a:xfrm>
          <a:prstGeom prst="rect">
            <a:avLst/>
          </a:prstGeom>
        </p:spPr>
        <p:txBody>
          <a:bodyPr anchor="ctr" anchorCtr="0"/>
          <a:lstStyle>
            <a:lvl1pPr algn="ctr">
              <a:defRPr/>
            </a:lvl1pPr>
          </a:lstStyle>
          <a:p>
            <a:r>
              <a:rPr lang="en-US"/>
              <a:t>Click icon to add table</a:t>
            </a:r>
          </a:p>
        </p:txBody>
      </p:sp>
      <p:sp>
        <p:nvSpPr>
          <p:cNvPr id="10" name="Text Box 3">
            <a:extLst>
              <a:ext uri="{FF2B5EF4-FFF2-40B4-BE49-F238E27FC236}">
                <a16:creationId xmlns:a16="http://schemas.microsoft.com/office/drawing/2014/main" id="{AD9F5927-827C-2E4D-8781-07CF39C27494}"/>
              </a:ext>
            </a:extLst>
          </p:cNvPr>
          <p:cNvSpPr txBox="1">
            <a:spLocks noChangeArrowheads="1"/>
          </p:cNvSpPr>
          <p:nvPr userDrawn="1"/>
        </p:nvSpPr>
        <p:spPr bwMode="blackWhite">
          <a:xfrm>
            <a:off x="463277" y="6583681"/>
            <a:ext cx="11533187" cy="21973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111" eaLnBrk="0" hangingPunct="0"/>
            <a:r>
              <a:rPr lang="en-US" sz="70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343854193"/>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Closing slide 1">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65139" y="1882012"/>
            <a:ext cx="7604125" cy="1502727"/>
          </a:xfrm>
          <a:prstGeom prst="rect">
            <a:avLst/>
          </a:prstGeom>
          <a:noFill/>
        </p:spPr>
        <p:txBody>
          <a:bodyPr lIns="0" tIns="0" rIns="0" bIns="0" anchor="t" anchorCtr="0"/>
          <a:lstStyle>
            <a:lvl1pPr>
              <a:lnSpc>
                <a:spcPct val="100000"/>
              </a:lnSpc>
              <a:spcAft>
                <a:spcPts val="1299"/>
              </a:spcAft>
              <a:defRPr sz="2600" spc="-50"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63278" y="448055"/>
            <a:ext cx="1362456" cy="194066"/>
          </a:xfrm>
          <a:prstGeom prst="rect">
            <a:avLst/>
          </a:prstGeom>
        </p:spPr>
      </p:pic>
      <p:sp>
        <p:nvSpPr>
          <p:cNvPr id="6" name="Text Box 3">
            <a:extLst>
              <a:ext uri="{FF2B5EF4-FFF2-40B4-BE49-F238E27FC236}">
                <a16:creationId xmlns:a16="http://schemas.microsoft.com/office/drawing/2014/main" id="{4071864E-755E-AD40-A80D-10E454980F16}"/>
              </a:ext>
            </a:extLst>
          </p:cNvPr>
          <p:cNvSpPr txBox="1">
            <a:spLocks noChangeArrowheads="1"/>
          </p:cNvSpPr>
          <p:nvPr userDrawn="1"/>
        </p:nvSpPr>
        <p:spPr bwMode="blackWhite">
          <a:xfrm>
            <a:off x="463277" y="6579624"/>
            <a:ext cx="4572000" cy="109866"/>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111" eaLnBrk="0" hangingPunct="0"/>
            <a:r>
              <a:rPr lang="en-US" sz="70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23721812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4.xml><?xml version="1.0" encoding="utf-8"?>
<p:sldLayout xmlns:a="http://schemas.openxmlformats.org/drawingml/2006/main" xmlns:r="http://schemas.openxmlformats.org/officeDocument/2006/relationships" xmlns:p="http://schemas.openxmlformats.org/presentationml/2006/main" userDrawn="1">
  <p:cSld name="Closing slide 2">
    <p:bg>
      <p:bgPr>
        <a:solidFill>
          <a:srgbClr val="000000"/>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65139" y="1882012"/>
            <a:ext cx="7604125" cy="1502727"/>
          </a:xfrm>
          <a:prstGeom prst="rect">
            <a:avLst/>
          </a:prstGeom>
          <a:noFill/>
        </p:spPr>
        <p:txBody>
          <a:bodyPr lIns="0" tIns="0" rIns="0" bIns="0" anchor="t" anchorCtr="0"/>
          <a:lstStyle>
            <a:lvl1pPr>
              <a:lnSpc>
                <a:spcPct val="100000"/>
              </a:lnSpc>
              <a:spcAft>
                <a:spcPts val="1299"/>
              </a:spcAft>
              <a:defRPr sz="2600" spc="-50" baseline="0">
                <a:solidFill>
                  <a:schemeClr val="bg1"/>
                </a:soli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63277" y="6579624"/>
            <a:ext cx="4572000" cy="109866"/>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111" eaLnBrk="0" hangingPunct="0"/>
            <a:r>
              <a:rPr lang="en-US" sz="700">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63278" y="448055"/>
            <a:ext cx="1362456" cy="194066"/>
          </a:xfrm>
          <a:prstGeom prst="rect">
            <a:avLst/>
          </a:prstGeom>
        </p:spPr>
      </p:pic>
    </p:spTree>
    <p:extLst>
      <p:ext uri="{BB962C8B-B14F-4D97-AF65-F5344CB8AC3E}">
        <p14:creationId xmlns:p14="http://schemas.microsoft.com/office/powerpoint/2010/main" val="19582686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5.xml><?xml version="1.0" encoding="utf-8"?>
<p:sldLayout xmlns:a="http://schemas.openxmlformats.org/drawingml/2006/main" xmlns:r="http://schemas.openxmlformats.org/officeDocument/2006/relationships" xmlns:p="http://schemas.openxmlformats.org/presentationml/2006/main" type="titleOnly" preserve="1">
  <p:cSld name="1_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74666" y="482657"/>
            <a:ext cx="11303378" cy="1040920"/>
          </a:xfrm>
        </p:spPr>
        <p:txBody>
          <a:bodyPr/>
          <a:lstStyle>
            <a:lvl1pPr>
              <a:defRPr>
                <a:solidFill>
                  <a:schemeClr val="bg1"/>
                </a:solidFill>
              </a:defRPr>
            </a:lvl1pPr>
          </a:lstStyle>
          <a:p>
            <a:r>
              <a:rPr lang="en-US"/>
              <a:t>Click to edit Master title style</a:t>
            </a:r>
          </a:p>
        </p:txBody>
      </p:sp>
      <p:sp>
        <p:nvSpPr>
          <p:cNvPr id="6" name="Slide Number Placeholder 5">
            <a:extLst>
              <a:ext uri="{FF2B5EF4-FFF2-40B4-BE49-F238E27FC236}">
                <a16:creationId xmlns:a16="http://schemas.microsoft.com/office/drawing/2014/main" id="{F35098CE-1BC0-4F62-97B9-03F11A4C0A4C}"/>
              </a:ext>
            </a:extLst>
          </p:cNvPr>
          <p:cNvSpPr>
            <a:spLocks noGrp="1"/>
          </p:cNvSpPr>
          <p:nvPr>
            <p:ph type="sldNum" sz="quarter" idx="12"/>
          </p:nvPr>
        </p:nvSpPr>
        <p:spPr>
          <a:xfrm>
            <a:off x="11969439" y="6529033"/>
            <a:ext cx="374019" cy="372394"/>
          </a:xfrm>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4198517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2_Titl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40" y="632781"/>
            <a:ext cx="11533187" cy="411162"/>
          </a:xfrm>
          <a:prstGeom prst="rect">
            <a:avLst/>
          </a:prstGeom>
        </p:spPr>
        <p:txBody>
          <a:bodyPr wrap="square" lIns="0" tIns="0" rIns="0" bIns="0">
            <a:spAutoFit/>
          </a:bodyPr>
          <a:lstStyle>
            <a:lvl1pPr>
              <a:lnSpc>
                <a:spcPts val="3198"/>
              </a:lnSpc>
              <a:defRPr sz="2800" strike="noStrike">
                <a:solidFill>
                  <a:schemeClr val="bg1"/>
                </a:solidFill>
              </a:defRPr>
            </a:lvl1pPr>
          </a:lstStyle>
          <a:p>
            <a:r>
              <a:rPr lang="en-US"/>
              <a:t>Title</a:t>
            </a:r>
          </a:p>
        </p:txBody>
      </p:sp>
    </p:spTree>
    <p:extLst>
      <p:ext uri="{BB962C8B-B14F-4D97-AF65-F5344CB8AC3E}">
        <p14:creationId xmlns:p14="http://schemas.microsoft.com/office/powerpoint/2010/main" val="1597034136"/>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type="title">
  <p:cSld name="IOT dark Title-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64925" y="1144706"/>
            <a:ext cx="5649883" cy="2435131"/>
          </a:xfrm>
        </p:spPr>
        <p:txBody>
          <a:bodyPr rIns="0" anchor="b"/>
          <a:lstStyle>
            <a:lvl1pPr algn="l">
              <a:defRPr sz="4896">
                <a:solidFill>
                  <a:schemeClr val="tx2"/>
                </a:solidFill>
              </a:defRPr>
            </a:lvl1pPr>
          </a:lstStyle>
          <a:p>
            <a:r>
              <a:rPr lang="en-US"/>
              <a:t>Click to edit Master title style</a:t>
            </a:r>
          </a:p>
        </p:txBody>
      </p:sp>
      <p:sp>
        <p:nvSpPr>
          <p:cNvPr id="3" name="Subtitle 2"/>
          <p:cNvSpPr>
            <a:spLocks noGrp="1"/>
          </p:cNvSpPr>
          <p:nvPr>
            <p:ph type="subTitle" idx="1"/>
          </p:nvPr>
        </p:nvSpPr>
        <p:spPr>
          <a:xfrm>
            <a:off x="564925" y="3673746"/>
            <a:ext cx="5649883" cy="561372"/>
          </a:xfrm>
        </p:spPr>
        <p:txBody>
          <a:bodyPr/>
          <a:lstStyle>
            <a:lvl1pPr marL="0" indent="0" algn="l">
              <a:lnSpc>
                <a:spcPct val="100000"/>
              </a:lnSpc>
              <a:buNone/>
              <a:defRPr sz="2448">
                <a:solidFill>
                  <a:schemeClr val="accent3"/>
                </a:solidFill>
              </a:defRPr>
            </a:lvl1pPr>
            <a:lvl2pPr marL="464776" indent="0" algn="ctr">
              <a:buNone/>
              <a:defRPr sz="2035"/>
            </a:lvl2pPr>
            <a:lvl3pPr marL="929551" indent="0" algn="ctr">
              <a:buNone/>
              <a:defRPr sz="1831"/>
            </a:lvl3pPr>
            <a:lvl4pPr marL="1394326" indent="0" algn="ctr">
              <a:buNone/>
              <a:defRPr sz="1628"/>
            </a:lvl4pPr>
            <a:lvl5pPr marL="1859102" indent="0" algn="ctr">
              <a:buNone/>
              <a:defRPr sz="1628"/>
            </a:lvl5pPr>
            <a:lvl6pPr marL="2323877" indent="0" algn="ctr">
              <a:buNone/>
              <a:defRPr sz="1628"/>
            </a:lvl6pPr>
            <a:lvl7pPr marL="2788651" indent="0" algn="ctr">
              <a:buNone/>
              <a:defRPr sz="1628"/>
            </a:lvl7pPr>
            <a:lvl8pPr marL="3253428" indent="0" algn="ctr">
              <a:buNone/>
              <a:defRPr sz="1628"/>
            </a:lvl8pPr>
            <a:lvl9pPr marL="3718200" indent="0" algn="ctr">
              <a:buNone/>
              <a:defRPr sz="1628"/>
            </a:lvl9pPr>
          </a:lstStyle>
          <a:p>
            <a:r>
              <a:rPr lang="en-US"/>
              <a:t>Click to edit Master subtitle style</a:t>
            </a:r>
          </a:p>
        </p:txBody>
      </p:sp>
      <p:grpSp>
        <p:nvGrpSpPr>
          <p:cNvPr id="7" name="Group 6">
            <a:extLst>
              <a:ext uri="{FF2B5EF4-FFF2-40B4-BE49-F238E27FC236}">
                <a16:creationId xmlns:a16="http://schemas.microsoft.com/office/drawing/2014/main" id="{6DC60F1E-E48C-467D-94CA-0BA8E30F8A39}"/>
              </a:ext>
            </a:extLst>
          </p:cNvPr>
          <p:cNvGrpSpPr/>
          <p:nvPr userDrawn="1"/>
        </p:nvGrpSpPr>
        <p:grpSpPr>
          <a:xfrm>
            <a:off x="564931" y="558193"/>
            <a:ext cx="1585362" cy="337148"/>
            <a:chOff x="7353301" y="-1897063"/>
            <a:chExt cx="5749290" cy="1225867"/>
          </a:xfrm>
        </p:grpSpPr>
        <p:sp>
          <p:nvSpPr>
            <p:cNvPr id="8" name="Freeform: Shape 7">
              <a:extLst>
                <a:ext uri="{FF2B5EF4-FFF2-40B4-BE49-F238E27FC236}">
                  <a16:creationId xmlns:a16="http://schemas.microsoft.com/office/drawing/2014/main" id="{534EF251-2F00-499F-95F8-BA86441D1355}"/>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36"/>
            </a:p>
          </p:txBody>
        </p:sp>
        <p:sp>
          <p:nvSpPr>
            <p:cNvPr id="9" name="Freeform: Shape 8">
              <a:extLst>
                <a:ext uri="{FF2B5EF4-FFF2-40B4-BE49-F238E27FC236}">
                  <a16:creationId xmlns:a16="http://schemas.microsoft.com/office/drawing/2014/main" id="{B5896159-2C65-4206-B4BA-AD03FEC82FEA}"/>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36"/>
            </a:p>
          </p:txBody>
        </p:sp>
        <p:sp>
          <p:nvSpPr>
            <p:cNvPr id="10" name="Freeform: Shape 9">
              <a:extLst>
                <a:ext uri="{FF2B5EF4-FFF2-40B4-BE49-F238E27FC236}">
                  <a16:creationId xmlns:a16="http://schemas.microsoft.com/office/drawing/2014/main" id="{0E514DB2-0A0B-4734-9800-E3961DF21E0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36"/>
            </a:p>
          </p:txBody>
        </p:sp>
        <p:sp>
          <p:nvSpPr>
            <p:cNvPr id="11" name="Freeform: Shape 10">
              <a:extLst>
                <a:ext uri="{FF2B5EF4-FFF2-40B4-BE49-F238E27FC236}">
                  <a16:creationId xmlns:a16="http://schemas.microsoft.com/office/drawing/2014/main" id="{3831C1C1-EC71-4524-AF28-E220FEBEB8F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36"/>
            </a:p>
          </p:txBody>
        </p:sp>
        <p:sp>
          <p:nvSpPr>
            <p:cNvPr id="12" name="Freeform: Shape 11">
              <a:extLst>
                <a:ext uri="{FF2B5EF4-FFF2-40B4-BE49-F238E27FC236}">
                  <a16:creationId xmlns:a16="http://schemas.microsoft.com/office/drawing/2014/main" id="{12A9F166-6D5F-4F93-87BC-9DBDBBB56C4A}"/>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36"/>
            </a:p>
          </p:txBody>
        </p:sp>
      </p:grpSp>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221668" y="676472"/>
            <a:ext cx="5656374" cy="5641581"/>
          </a:xfrm>
          <a:prstGeom prst="rect">
            <a:avLst/>
          </a:prstGeom>
        </p:spPr>
      </p:pic>
    </p:spTree>
    <p:extLst>
      <p:ext uri="{BB962C8B-B14F-4D97-AF65-F5344CB8AC3E}">
        <p14:creationId xmlns:p14="http://schemas.microsoft.com/office/powerpoint/2010/main" val="794994764"/>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userDrawn="1">
  <p:cSld name="Section title blue">
    <p:bg>
      <p:bgPr>
        <a:solidFill>
          <a:schemeClr val="accent1"/>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34979" y="2828854"/>
            <a:ext cx="9794349" cy="746129"/>
          </a:xfrm>
          <a:noFill/>
        </p:spPr>
        <p:txBody>
          <a:bodyPr vert="horz" wrap="square" lIns="0" tIns="0" rIns="0" bIns="0" rtlCol="0" anchor="t" anchorCtr="0">
            <a:noAutofit/>
          </a:bodyPr>
          <a:lstStyle>
            <a:lvl1pPr>
              <a:lnSpc>
                <a:spcPct val="90000"/>
              </a:lnSpc>
              <a:defRPr lang="en-US" sz="5394" b="0" kern="1200" cap="none" spc="-150" baseline="0" dirty="0">
                <a:ln w="3175">
                  <a:noFill/>
                </a:ln>
                <a:solidFill>
                  <a:schemeClr val="tx1"/>
                </a:solidFill>
                <a:effectLst/>
                <a:latin typeface="+mj-lt"/>
                <a:ea typeface="+mn-ea"/>
                <a:cs typeface="Segoe UI" pitchFamily="34" charset="0"/>
              </a:defRPr>
            </a:lvl1pPr>
          </a:lstStyle>
          <a:p>
            <a:pPr marL="0" lvl="0" algn="l" defTabSz="931668" rtl="0" eaLnBrk="1" latinLnBrk="0" hangingPunct="1">
              <a:lnSpc>
                <a:spcPts val="5594"/>
              </a:lnSpc>
              <a:spcBef>
                <a:spcPct val="0"/>
              </a:spcBef>
              <a:buNone/>
            </a:pPr>
            <a:r>
              <a:rPr lang="en-US"/>
              <a:t>Section title</a:t>
            </a:r>
          </a:p>
        </p:txBody>
      </p:sp>
      <p:grpSp>
        <p:nvGrpSpPr>
          <p:cNvPr id="7" name="Group 6">
            <a:extLst>
              <a:ext uri="{FF2B5EF4-FFF2-40B4-BE49-F238E27FC236}">
                <a16:creationId xmlns:a16="http://schemas.microsoft.com/office/drawing/2014/main" id="{94E73804-9B47-4D7E-8A36-A9DB54B0F2BB}"/>
              </a:ext>
            </a:extLst>
          </p:cNvPr>
          <p:cNvGrpSpPr/>
          <p:nvPr userDrawn="1"/>
        </p:nvGrpSpPr>
        <p:grpSpPr>
          <a:xfrm>
            <a:off x="445134" y="6558872"/>
            <a:ext cx="11553197" cy="98880"/>
            <a:chOff x="445128" y="6559056"/>
            <a:chExt cx="11553197" cy="98885"/>
          </a:xfrm>
        </p:grpSpPr>
        <p:sp>
          <p:nvSpPr>
            <p:cNvPr id="8" name="TextBox 7">
              <a:extLst>
                <a:ext uri="{FF2B5EF4-FFF2-40B4-BE49-F238E27FC236}">
                  <a16:creationId xmlns:a16="http://schemas.microsoft.com/office/drawing/2014/main" id="{E7E555FE-1A25-470F-9400-806E2FDA6E45}"/>
                </a:ext>
              </a:extLst>
            </p:cNvPr>
            <p:cNvSpPr txBox="1"/>
            <p:nvPr userDrawn="1"/>
          </p:nvSpPr>
          <p:spPr>
            <a:xfrm>
              <a:off x="445128" y="6559056"/>
              <a:ext cx="1003980" cy="98885"/>
            </a:xfrm>
            <a:prstGeom prst="rect">
              <a:avLst/>
            </a:prstGeom>
            <a:noFill/>
          </p:spPr>
          <p:txBody>
            <a:bodyPr wrap="none" lIns="0" tIns="0" rIns="0" bIns="0" rtlCol="0">
              <a:spAutoFit/>
            </a:bodyPr>
            <a:lstStyle/>
            <a:p>
              <a:pPr>
                <a:lnSpc>
                  <a:spcPct val="90000"/>
                </a:lnSpc>
                <a:spcAft>
                  <a:spcPts val="600"/>
                </a:spcAft>
              </a:pPr>
              <a:r>
                <a:rPr lang="en-US" sz="700">
                  <a:solidFill>
                    <a:schemeClr val="tx1"/>
                  </a:solidFill>
                </a:rPr>
                <a:t>© Microsoft Corporation</a:t>
              </a:r>
              <a:endParaRPr lang="en-US" sz="800">
                <a:solidFill>
                  <a:schemeClr val="tx1"/>
                </a:solidFill>
              </a:endParaRPr>
            </a:p>
          </p:txBody>
        </p:sp>
        <p:sp>
          <p:nvSpPr>
            <p:cNvPr id="9" name="Freeform: Shape 8">
              <a:extLst>
                <a:ext uri="{FF2B5EF4-FFF2-40B4-BE49-F238E27FC236}">
                  <a16:creationId xmlns:a16="http://schemas.microsoft.com/office/drawing/2014/main" id="{CADAB30E-A5BE-4BDE-8420-731E8A2CBAB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1398" fontAlgn="base">
                <a:lnSpc>
                  <a:spcPct val="90000"/>
                </a:lnSpc>
                <a:spcBef>
                  <a:spcPct val="0"/>
                </a:spcBef>
                <a:spcAft>
                  <a:spcPct val="0"/>
                </a:spcAft>
              </a:pPr>
              <a:endParaRPr lang="en-US" sz="2400" err="1">
                <a:solidFill>
                  <a:schemeClr val="tx1"/>
                </a:solidFill>
                <a:ea typeface="Segoe UI" pitchFamily="34" charset="0"/>
                <a:cs typeface="Segoe UI" pitchFamily="34" charset="0"/>
              </a:endParaRPr>
            </a:p>
          </p:txBody>
        </p:sp>
      </p:grpSp>
      <p:sp>
        <p:nvSpPr>
          <p:cNvPr id="4" name="Text Placeholder 3">
            <a:extLst>
              <a:ext uri="{FF2B5EF4-FFF2-40B4-BE49-F238E27FC236}">
                <a16:creationId xmlns:a16="http://schemas.microsoft.com/office/drawing/2014/main" id="{52054665-4AEA-42CF-8F22-4D0CF3B8EDAE}"/>
              </a:ext>
            </a:extLst>
          </p:cNvPr>
          <p:cNvSpPr>
            <a:spLocks noGrp="1"/>
          </p:cNvSpPr>
          <p:nvPr>
            <p:ph type="body" sz="quarter" idx="10"/>
          </p:nvPr>
        </p:nvSpPr>
        <p:spPr>
          <a:xfrm>
            <a:off x="443697" y="2389390"/>
            <a:ext cx="8595418" cy="55399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stStyle>
          <a:p>
            <a:pPr lvl="0"/>
            <a:r>
              <a:rPr lang="en-US"/>
              <a:t>Click to edit Master text styles</a:t>
            </a:r>
          </a:p>
        </p:txBody>
      </p:sp>
    </p:spTree>
    <p:extLst>
      <p:ext uri="{BB962C8B-B14F-4D97-AF65-F5344CB8AC3E}">
        <p14:creationId xmlns:p14="http://schemas.microsoft.com/office/powerpoint/2010/main" val="1988474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ypography Title 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64931" y="1144712"/>
            <a:ext cx="6964166" cy="2627805"/>
          </a:xfrm>
        </p:spPr>
        <p:txBody>
          <a:bodyPr rIns="0" anchor="b"/>
          <a:lstStyle>
            <a:lvl1pPr algn="r">
              <a:defRPr sz="6113">
                <a:solidFill>
                  <a:schemeClr val="tx2"/>
                </a:solidFill>
              </a:defRPr>
            </a:lvl1pPr>
          </a:lstStyle>
          <a:p>
            <a:r>
              <a:rPr lang="en-US"/>
              <a:t>Click to edit Master title style</a:t>
            </a:r>
          </a:p>
        </p:txBody>
      </p:sp>
      <p:sp>
        <p:nvSpPr>
          <p:cNvPr id="3" name="Subtitle 2"/>
          <p:cNvSpPr>
            <a:spLocks noGrp="1"/>
          </p:cNvSpPr>
          <p:nvPr>
            <p:ph type="subTitle" idx="1"/>
          </p:nvPr>
        </p:nvSpPr>
        <p:spPr>
          <a:xfrm>
            <a:off x="564931" y="3772512"/>
            <a:ext cx="6964166" cy="561372"/>
          </a:xfrm>
        </p:spPr>
        <p:txBody>
          <a:bodyPr/>
          <a:lstStyle>
            <a:lvl1pPr marL="0" indent="0" algn="r">
              <a:lnSpc>
                <a:spcPct val="100000"/>
              </a:lnSpc>
              <a:buNone/>
              <a:defRPr sz="2448">
                <a:solidFill>
                  <a:schemeClr val="accent1"/>
                </a:solidFill>
              </a:defRPr>
            </a:lvl1pPr>
            <a:lvl2pPr marL="464776" indent="0" algn="ctr">
              <a:buNone/>
              <a:defRPr sz="2035"/>
            </a:lvl2pPr>
            <a:lvl3pPr marL="929551" indent="0" algn="ctr">
              <a:buNone/>
              <a:defRPr sz="1831"/>
            </a:lvl3pPr>
            <a:lvl4pPr marL="1394326" indent="0" algn="ctr">
              <a:buNone/>
              <a:defRPr sz="1628"/>
            </a:lvl4pPr>
            <a:lvl5pPr marL="1859102" indent="0" algn="ctr">
              <a:buNone/>
              <a:defRPr sz="1628"/>
            </a:lvl5pPr>
            <a:lvl6pPr marL="2323877" indent="0" algn="ctr">
              <a:buNone/>
              <a:defRPr sz="1628"/>
            </a:lvl6pPr>
            <a:lvl7pPr marL="2788651" indent="0" algn="ctr">
              <a:buNone/>
              <a:defRPr sz="1628"/>
            </a:lvl7pPr>
            <a:lvl8pPr marL="3253428" indent="0" algn="ctr">
              <a:buNone/>
              <a:defRPr sz="1628"/>
            </a:lvl8pPr>
            <a:lvl9pPr marL="3718200" indent="0" algn="ctr">
              <a:buNone/>
              <a:defRPr sz="1628"/>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636232" y="2976593"/>
            <a:ext cx="4241811" cy="553998"/>
          </a:xfrm>
        </p:spPr>
        <p:txBody>
          <a:bodyPr rIns="0" anchor="ctr"/>
          <a:lstStyle>
            <a:lvl1pPr marL="0" indent="0" algn="l">
              <a:buNone/>
              <a:defRPr>
                <a:solidFill>
                  <a:schemeClr val="accent3"/>
                </a:solidFill>
                <a:latin typeface="+mj-lt"/>
              </a:defRPr>
            </a:lvl1pPr>
            <a:lvl2pPr marL="464776" indent="0">
              <a:buNone/>
              <a:defRPr/>
            </a:lvl2pPr>
            <a:lvl3pPr marL="929551" indent="0">
              <a:buNone/>
              <a:defRPr/>
            </a:lvl3pPr>
            <a:lvl4pPr marL="1394326" indent="0">
              <a:buNone/>
              <a:defRPr/>
            </a:lvl4pPr>
            <a:lvl5pPr marL="1859102"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636232" y="1407007"/>
            <a:ext cx="0" cy="3693173"/>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08783A4E-B35D-4CCD-8C43-468408556000}"/>
              </a:ext>
            </a:extLst>
          </p:cNvPr>
          <p:cNvGrpSpPr/>
          <p:nvPr userDrawn="1"/>
        </p:nvGrpSpPr>
        <p:grpSpPr>
          <a:xfrm>
            <a:off x="564931" y="558193"/>
            <a:ext cx="1585362" cy="337148"/>
            <a:chOff x="7353301" y="-1897063"/>
            <a:chExt cx="5749290" cy="1225867"/>
          </a:xfrm>
        </p:grpSpPr>
        <p:sp>
          <p:nvSpPr>
            <p:cNvPr id="14" name="Freeform: Shape 13">
              <a:extLst>
                <a:ext uri="{FF2B5EF4-FFF2-40B4-BE49-F238E27FC236}">
                  <a16:creationId xmlns:a16="http://schemas.microsoft.com/office/drawing/2014/main" id="{B3E1E658-63AA-4B90-9FAE-C2A0667908E7}"/>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36"/>
            </a:p>
          </p:txBody>
        </p:sp>
        <p:sp>
          <p:nvSpPr>
            <p:cNvPr id="15" name="Freeform: Shape 14">
              <a:extLst>
                <a:ext uri="{FF2B5EF4-FFF2-40B4-BE49-F238E27FC236}">
                  <a16:creationId xmlns:a16="http://schemas.microsoft.com/office/drawing/2014/main" id="{79D8DE20-1A41-4F32-A2F7-D6BD777AD318}"/>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36"/>
            </a:p>
          </p:txBody>
        </p:sp>
        <p:sp>
          <p:nvSpPr>
            <p:cNvPr id="16" name="Freeform: Shape 15">
              <a:extLst>
                <a:ext uri="{FF2B5EF4-FFF2-40B4-BE49-F238E27FC236}">
                  <a16:creationId xmlns:a16="http://schemas.microsoft.com/office/drawing/2014/main" id="{5FA3E4C6-6EB9-4031-8A5E-9AB5F258FD63}"/>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36"/>
            </a:p>
          </p:txBody>
        </p:sp>
        <p:sp>
          <p:nvSpPr>
            <p:cNvPr id="17" name="Freeform: Shape 16">
              <a:extLst>
                <a:ext uri="{FF2B5EF4-FFF2-40B4-BE49-F238E27FC236}">
                  <a16:creationId xmlns:a16="http://schemas.microsoft.com/office/drawing/2014/main" id="{1C814088-BEA7-4D58-BEA6-545A939CB1F2}"/>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36"/>
            </a:p>
          </p:txBody>
        </p:sp>
        <p:sp>
          <p:nvSpPr>
            <p:cNvPr id="18" name="Freeform: Shape 17">
              <a:extLst>
                <a:ext uri="{FF2B5EF4-FFF2-40B4-BE49-F238E27FC236}">
                  <a16:creationId xmlns:a16="http://schemas.microsoft.com/office/drawing/2014/main" id="{0FCD5A5B-9703-4A12-A4FA-54B47108EFD1}"/>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36"/>
            </a:p>
          </p:txBody>
        </p:sp>
      </p:grpSp>
    </p:spTree>
    <p:extLst>
      <p:ext uri="{BB962C8B-B14F-4D97-AF65-F5344CB8AC3E}">
        <p14:creationId xmlns:p14="http://schemas.microsoft.com/office/powerpoint/2010/main" val="1010674346"/>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7038" y="644970"/>
            <a:ext cx="5653087" cy="630936"/>
          </a:xfrm>
          <a:prstGeom prst="rect">
            <a:avLst/>
          </a:prstGeom>
        </p:spPr>
        <p:txBody>
          <a:bodyPr wrap="square" lIns="0" tIns="0" rIns="0" bIns="0">
            <a:spAutoFit/>
          </a:bodyPr>
          <a:lstStyle>
            <a:lvl1pPr>
              <a:lnSpc>
                <a:spcPts val="3200"/>
              </a:lnSpc>
              <a:defRPr sz="2800" baseline="0">
                <a:solidFill>
                  <a:srgbClr val="000000"/>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27038" y="2410676"/>
            <a:ext cx="4919662" cy="206794"/>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27038" y="1960860"/>
            <a:ext cx="4919661" cy="307777"/>
          </a:xfrm>
          <a:prstGeom prst="rect">
            <a:avLst/>
          </a:prstGeom>
        </p:spPr>
        <p:txBody>
          <a:bodyPr wrap="square" lIns="0" tIns="0" rIns="0" bIns="0">
            <a:spAutoFit/>
          </a:bodyPr>
          <a:lstStyle>
            <a:lvl1pPr marL="0" indent="0">
              <a:lnSpc>
                <a:spcPts val="2400"/>
              </a:lnSpc>
              <a:buNone/>
              <a:defRPr lang="en-US" sz="2000" kern="1200" spc="0" baseline="0" dirty="0">
                <a:solidFill>
                  <a:srgbClr val="000000"/>
                </a:solidFill>
                <a:latin typeface="+mn-lt"/>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a:t>Subhead Segoe UI Regular 20/24.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27038" y="2627970"/>
            <a:ext cx="4919661" cy="727392"/>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7" name="Text Placeholder 4">
            <a:extLst>
              <a:ext uri="{FF2B5EF4-FFF2-40B4-BE49-F238E27FC236}">
                <a16:creationId xmlns:a16="http://schemas.microsoft.com/office/drawing/2014/main" id="{0D336736-F7E2-BA48-AD3E-B0037BAC6816}"/>
              </a:ext>
            </a:extLst>
          </p:cNvPr>
          <p:cNvSpPr>
            <a:spLocks noGrp="1"/>
          </p:cNvSpPr>
          <p:nvPr>
            <p:ph type="body" sz="quarter" idx="43" hasCustomPrompt="1"/>
          </p:nvPr>
        </p:nvSpPr>
        <p:spPr>
          <a:xfrm>
            <a:off x="427038" y="3497262"/>
            <a:ext cx="4919662" cy="206794"/>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27038" y="3711916"/>
            <a:ext cx="4919661" cy="727392"/>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54011" y="0"/>
            <a:ext cx="6093577" cy="6994524"/>
          </a:xfrm>
          <a:prstGeom prst="rect">
            <a:avLst/>
          </a:prstGeom>
          <a:solidFill>
            <a:schemeClr val="bg1">
              <a:lumMod val="50000"/>
            </a:schemeClr>
          </a:solidFill>
        </p:spPr>
        <p:txBody>
          <a:bodyPr rIns="0" anchor="ctr">
            <a:noAutofit/>
          </a:bodyPr>
          <a:lstStyle>
            <a:lvl1pPr algn="ctr">
              <a:defRPr>
                <a:solidFill>
                  <a:schemeClr val="bg1"/>
                </a:solidFill>
              </a:defRPr>
            </a:lvl1pPr>
          </a:lstStyle>
          <a:p>
            <a:r>
              <a:rPr lang="en-US"/>
              <a:t>Drop photo here</a:t>
            </a:r>
          </a:p>
        </p:txBody>
      </p:sp>
    </p:spTree>
    <p:extLst>
      <p:ext uri="{BB962C8B-B14F-4D97-AF65-F5344CB8AC3E}">
        <p14:creationId xmlns:p14="http://schemas.microsoft.com/office/powerpoint/2010/main" val="2518741288"/>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2_Typography Title 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64928" y="1144709"/>
            <a:ext cx="6964166" cy="2627805"/>
          </a:xfrm>
        </p:spPr>
        <p:txBody>
          <a:bodyPr rIns="0" anchor="b"/>
          <a:lstStyle>
            <a:lvl1pPr algn="r">
              <a:defRPr sz="6117">
                <a:solidFill>
                  <a:schemeClr val="tx2"/>
                </a:solidFill>
              </a:defRPr>
            </a:lvl1pPr>
          </a:lstStyle>
          <a:p>
            <a:r>
              <a:rPr lang="en-US"/>
              <a:t>Click to edit Master title style</a:t>
            </a:r>
          </a:p>
        </p:txBody>
      </p:sp>
      <p:sp>
        <p:nvSpPr>
          <p:cNvPr id="3" name="Subtitle 2"/>
          <p:cNvSpPr>
            <a:spLocks noGrp="1"/>
          </p:cNvSpPr>
          <p:nvPr>
            <p:ph type="subTitle" idx="1"/>
          </p:nvPr>
        </p:nvSpPr>
        <p:spPr>
          <a:xfrm>
            <a:off x="564928" y="3772512"/>
            <a:ext cx="6964166" cy="561372"/>
          </a:xfrm>
        </p:spPr>
        <p:txBody>
          <a:bodyPr/>
          <a:lstStyle>
            <a:lvl1pPr marL="0" indent="0" algn="r">
              <a:lnSpc>
                <a:spcPct val="100000"/>
              </a:lnSpc>
              <a:buNone/>
              <a:defRPr sz="2448">
                <a:solidFill>
                  <a:schemeClr val="accent1"/>
                </a:solidFill>
              </a:defRPr>
            </a:lvl1pPr>
            <a:lvl2pPr marL="465044" indent="0" algn="ctr">
              <a:buNone/>
              <a:defRPr sz="2035"/>
            </a:lvl2pPr>
            <a:lvl3pPr marL="930087" indent="0" algn="ctr">
              <a:buNone/>
              <a:defRPr sz="1831"/>
            </a:lvl3pPr>
            <a:lvl4pPr marL="1395130" indent="0" algn="ctr">
              <a:buNone/>
              <a:defRPr sz="1628"/>
            </a:lvl4pPr>
            <a:lvl5pPr marL="1860173" indent="0" algn="ctr">
              <a:buNone/>
              <a:defRPr sz="1628"/>
            </a:lvl5pPr>
            <a:lvl6pPr marL="2325216" indent="0" algn="ctr">
              <a:buNone/>
              <a:defRPr sz="1628"/>
            </a:lvl6pPr>
            <a:lvl7pPr marL="2790259" indent="0" algn="ctr">
              <a:buNone/>
              <a:defRPr sz="1628"/>
            </a:lvl7pPr>
            <a:lvl8pPr marL="3255303" indent="0" algn="ctr">
              <a:buNone/>
              <a:defRPr sz="1628"/>
            </a:lvl8pPr>
            <a:lvl9pPr marL="3720345" indent="0" algn="ctr">
              <a:buNone/>
              <a:defRPr sz="1628"/>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636232" y="2976590"/>
            <a:ext cx="4241811" cy="553998"/>
          </a:xfrm>
        </p:spPr>
        <p:txBody>
          <a:bodyPr rIns="0" anchor="ctr"/>
          <a:lstStyle>
            <a:lvl1pPr marL="0" indent="0" algn="l">
              <a:buNone/>
              <a:defRPr>
                <a:solidFill>
                  <a:schemeClr val="accent3"/>
                </a:solidFill>
                <a:latin typeface="+mj-lt"/>
              </a:defRPr>
            </a:lvl1pPr>
            <a:lvl2pPr marL="465044" indent="0">
              <a:buNone/>
              <a:defRPr/>
            </a:lvl2pPr>
            <a:lvl3pPr marL="930087" indent="0">
              <a:buNone/>
              <a:defRPr/>
            </a:lvl3pPr>
            <a:lvl4pPr marL="1395130" indent="0">
              <a:buNone/>
              <a:defRPr/>
            </a:lvl4pPr>
            <a:lvl5pPr marL="1860173"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636232" y="1407004"/>
            <a:ext cx="0" cy="3693173"/>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08783A4E-B35D-4CCD-8C43-468408556000}"/>
              </a:ext>
            </a:extLst>
          </p:cNvPr>
          <p:cNvGrpSpPr/>
          <p:nvPr userDrawn="1"/>
        </p:nvGrpSpPr>
        <p:grpSpPr>
          <a:xfrm>
            <a:off x="564928" y="558190"/>
            <a:ext cx="1585362" cy="337148"/>
            <a:chOff x="7353301" y="-1897063"/>
            <a:chExt cx="5749290" cy="1225867"/>
          </a:xfrm>
        </p:grpSpPr>
        <p:sp>
          <p:nvSpPr>
            <p:cNvPr id="14" name="Freeform: Shape 13">
              <a:extLst>
                <a:ext uri="{FF2B5EF4-FFF2-40B4-BE49-F238E27FC236}">
                  <a16:creationId xmlns:a16="http://schemas.microsoft.com/office/drawing/2014/main" id="{B3E1E658-63AA-4B90-9FAE-C2A0667908E7}"/>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36"/>
            </a:p>
          </p:txBody>
        </p:sp>
        <p:sp>
          <p:nvSpPr>
            <p:cNvPr id="15" name="Freeform: Shape 14">
              <a:extLst>
                <a:ext uri="{FF2B5EF4-FFF2-40B4-BE49-F238E27FC236}">
                  <a16:creationId xmlns:a16="http://schemas.microsoft.com/office/drawing/2014/main" id="{79D8DE20-1A41-4F32-A2F7-D6BD777AD318}"/>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36"/>
            </a:p>
          </p:txBody>
        </p:sp>
        <p:sp>
          <p:nvSpPr>
            <p:cNvPr id="16" name="Freeform: Shape 15">
              <a:extLst>
                <a:ext uri="{FF2B5EF4-FFF2-40B4-BE49-F238E27FC236}">
                  <a16:creationId xmlns:a16="http://schemas.microsoft.com/office/drawing/2014/main" id="{5FA3E4C6-6EB9-4031-8A5E-9AB5F258FD63}"/>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36"/>
            </a:p>
          </p:txBody>
        </p:sp>
        <p:sp>
          <p:nvSpPr>
            <p:cNvPr id="17" name="Freeform: Shape 16">
              <a:extLst>
                <a:ext uri="{FF2B5EF4-FFF2-40B4-BE49-F238E27FC236}">
                  <a16:creationId xmlns:a16="http://schemas.microsoft.com/office/drawing/2014/main" id="{1C814088-BEA7-4D58-BEA6-545A939CB1F2}"/>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36"/>
            </a:p>
          </p:txBody>
        </p:sp>
        <p:sp>
          <p:nvSpPr>
            <p:cNvPr id="18" name="Freeform: Shape 17">
              <a:extLst>
                <a:ext uri="{FF2B5EF4-FFF2-40B4-BE49-F238E27FC236}">
                  <a16:creationId xmlns:a16="http://schemas.microsoft.com/office/drawing/2014/main" id="{0FCD5A5B-9703-4A12-A4FA-54B47108EFD1}"/>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36"/>
            </a:p>
          </p:txBody>
        </p:sp>
      </p:grpSp>
    </p:spTree>
    <p:extLst>
      <p:ext uri="{BB962C8B-B14F-4D97-AF65-F5344CB8AC3E}">
        <p14:creationId xmlns:p14="http://schemas.microsoft.com/office/powerpoint/2010/main" val="231773762"/>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2_Typography Title Whit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64928" y="1144709"/>
            <a:ext cx="6964166" cy="2627805"/>
          </a:xfrm>
        </p:spPr>
        <p:txBody>
          <a:bodyPr rIns="0" anchor="b"/>
          <a:lstStyle>
            <a:lvl1pPr algn="r">
              <a:defRPr sz="6117">
                <a:solidFill>
                  <a:schemeClr val="tx1"/>
                </a:solidFill>
              </a:defRPr>
            </a:lvl1pPr>
          </a:lstStyle>
          <a:p>
            <a:r>
              <a:rPr lang="en-US"/>
              <a:t>Click to edit Master title style</a:t>
            </a:r>
          </a:p>
        </p:txBody>
      </p:sp>
      <p:sp>
        <p:nvSpPr>
          <p:cNvPr id="3" name="Subtitle 2"/>
          <p:cNvSpPr>
            <a:spLocks noGrp="1"/>
          </p:cNvSpPr>
          <p:nvPr>
            <p:ph type="subTitle" idx="1"/>
          </p:nvPr>
        </p:nvSpPr>
        <p:spPr>
          <a:xfrm>
            <a:off x="564928" y="3772511"/>
            <a:ext cx="6964166" cy="560474"/>
          </a:xfrm>
        </p:spPr>
        <p:txBody>
          <a:bodyPr/>
          <a:lstStyle>
            <a:lvl1pPr marL="0" indent="0" algn="r">
              <a:lnSpc>
                <a:spcPct val="100000"/>
              </a:lnSpc>
              <a:buNone/>
              <a:defRPr sz="2442">
                <a:solidFill>
                  <a:schemeClr val="accent1"/>
                </a:solidFill>
              </a:defRPr>
            </a:lvl1pPr>
            <a:lvl2pPr marL="465044" indent="0" algn="ctr">
              <a:buNone/>
              <a:defRPr sz="2035"/>
            </a:lvl2pPr>
            <a:lvl3pPr marL="930087" indent="0" algn="ctr">
              <a:buNone/>
              <a:defRPr sz="1831"/>
            </a:lvl3pPr>
            <a:lvl4pPr marL="1395130" indent="0" algn="ctr">
              <a:buNone/>
              <a:defRPr sz="1628"/>
            </a:lvl4pPr>
            <a:lvl5pPr marL="1860173" indent="0" algn="ctr">
              <a:buNone/>
              <a:defRPr sz="1628"/>
            </a:lvl5pPr>
            <a:lvl6pPr marL="2325216" indent="0" algn="ctr">
              <a:buNone/>
              <a:defRPr sz="1628"/>
            </a:lvl6pPr>
            <a:lvl7pPr marL="2790259" indent="0" algn="ctr">
              <a:buNone/>
              <a:defRPr sz="1628"/>
            </a:lvl7pPr>
            <a:lvl8pPr marL="3255303" indent="0" algn="ctr">
              <a:buNone/>
              <a:defRPr sz="1628"/>
            </a:lvl8pPr>
            <a:lvl9pPr marL="3720345" indent="0" algn="ctr">
              <a:buNone/>
              <a:defRPr sz="1628"/>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636232" y="2976590"/>
            <a:ext cx="4241811" cy="553998"/>
          </a:xfrm>
        </p:spPr>
        <p:txBody>
          <a:bodyPr rIns="0" anchor="ctr"/>
          <a:lstStyle>
            <a:lvl1pPr marL="0" indent="0" algn="l">
              <a:buNone/>
              <a:defRPr>
                <a:solidFill>
                  <a:schemeClr val="accent3"/>
                </a:solidFill>
                <a:latin typeface="+mj-lt"/>
              </a:defRPr>
            </a:lvl1pPr>
            <a:lvl2pPr marL="465044" indent="0">
              <a:buNone/>
              <a:defRPr/>
            </a:lvl2pPr>
            <a:lvl3pPr marL="930087" indent="0">
              <a:buNone/>
              <a:defRPr/>
            </a:lvl3pPr>
            <a:lvl4pPr marL="1395130" indent="0">
              <a:buNone/>
              <a:defRPr/>
            </a:lvl4pPr>
            <a:lvl5pPr marL="1860173"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636232" y="1407004"/>
            <a:ext cx="0" cy="3693173"/>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985FEDB6-AE1B-4A26-A3DA-CCF9A9D4731D}"/>
              </a:ext>
            </a:extLst>
          </p:cNvPr>
          <p:cNvGrpSpPr/>
          <p:nvPr userDrawn="1"/>
        </p:nvGrpSpPr>
        <p:grpSpPr>
          <a:xfrm>
            <a:off x="564928" y="558190"/>
            <a:ext cx="1585362" cy="337148"/>
            <a:chOff x="7353301" y="-1897063"/>
            <a:chExt cx="5749290" cy="1225867"/>
          </a:xfrm>
        </p:grpSpPr>
        <p:sp>
          <p:nvSpPr>
            <p:cNvPr id="10" name="Freeform: Shape 9">
              <a:extLst>
                <a:ext uri="{FF2B5EF4-FFF2-40B4-BE49-F238E27FC236}">
                  <a16:creationId xmlns:a16="http://schemas.microsoft.com/office/drawing/2014/main" id="{009D12FA-0F93-4FF8-AB34-E1592DCD290E}"/>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36"/>
            </a:p>
          </p:txBody>
        </p:sp>
        <p:sp>
          <p:nvSpPr>
            <p:cNvPr id="11" name="Freeform: Shape 10">
              <a:extLst>
                <a:ext uri="{FF2B5EF4-FFF2-40B4-BE49-F238E27FC236}">
                  <a16:creationId xmlns:a16="http://schemas.microsoft.com/office/drawing/2014/main" id="{FFEAC267-163C-4DCC-8381-D0CAC8DEC502}"/>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36"/>
            </a:p>
          </p:txBody>
        </p:sp>
        <p:sp>
          <p:nvSpPr>
            <p:cNvPr id="13" name="Freeform: Shape 12">
              <a:extLst>
                <a:ext uri="{FF2B5EF4-FFF2-40B4-BE49-F238E27FC236}">
                  <a16:creationId xmlns:a16="http://schemas.microsoft.com/office/drawing/2014/main" id="{210C74F8-8AA7-4335-B883-92AC821E5BC6}"/>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36"/>
            </a:p>
          </p:txBody>
        </p:sp>
        <p:sp>
          <p:nvSpPr>
            <p:cNvPr id="14" name="Freeform: Shape 13">
              <a:extLst>
                <a:ext uri="{FF2B5EF4-FFF2-40B4-BE49-F238E27FC236}">
                  <a16:creationId xmlns:a16="http://schemas.microsoft.com/office/drawing/2014/main" id="{10F6CD7D-FED7-4E94-B613-8858CD9EF9D5}"/>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36"/>
            </a:p>
          </p:txBody>
        </p:sp>
        <p:sp>
          <p:nvSpPr>
            <p:cNvPr id="15" name="Freeform: Shape 14">
              <a:extLst>
                <a:ext uri="{FF2B5EF4-FFF2-40B4-BE49-F238E27FC236}">
                  <a16:creationId xmlns:a16="http://schemas.microsoft.com/office/drawing/2014/main" id="{84D0F63C-34B6-4893-AC74-41986002A339}"/>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36"/>
            </a:p>
          </p:txBody>
        </p:sp>
      </p:grpSp>
    </p:spTree>
    <p:extLst>
      <p:ext uri="{BB962C8B-B14F-4D97-AF65-F5344CB8AC3E}">
        <p14:creationId xmlns:p14="http://schemas.microsoft.com/office/powerpoint/2010/main" val="2737627160"/>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ypography Title Whit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64931" y="1144712"/>
            <a:ext cx="6964166" cy="2627805"/>
          </a:xfrm>
        </p:spPr>
        <p:txBody>
          <a:bodyPr rIns="0" anchor="b"/>
          <a:lstStyle>
            <a:lvl1pPr algn="r">
              <a:defRPr sz="6113">
                <a:solidFill>
                  <a:schemeClr val="tx1"/>
                </a:solidFill>
              </a:defRPr>
            </a:lvl1pPr>
          </a:lstStyle>
          <a:p>
            <a:r>
              <a:rPr lang="en-US"/>
              <a:t>Click to edit Master title style</a:t>
            </a:r>
          </a:p>
        </p:txBody>
      </p:sp>
      <p:sp>
        <p:nvSpPr>
          <p:cNvPr id="3" name="Subtitle 2"/>
          <p:cNvSpPr>
            <a:spLocks noGrp="1"/>
          </p:cNvSpPr>
          <p:nvPr>
            <p:ph type="subTitle" idx="1"/>
          </p:nvPr>
        </p:nvSpPr>
        <p:spPr>
          <a:xfrm>
            <a:off x="564931" y="3772511"/>
            <a:ext cx="6964166" cy="560474"/>
          </a:xfrm>
        </p:spPr>
        <p:txBody>
          <a:bodyPr/>
          <a:lstStyle>
            <a:lvl1pPr marL="0" indent="0" algn="r">
              <a:lnSpc>
                <a:spcPct val="100000"/>
              </a:lnSpc>
              <a:buNone/>
              <a:defRPr sz="2442">
                <a:solidFill>
                  <a:schemeClr val="accent1"/>
                </a:solidFill>
              </a:defRPr>
            </a:lvl1pPr>
            <a:lvl2pPr marL="464776" indent="0" algn="ctr">
              <a:buNone/>
              <a:defRPr sz="2035"/>
            </a:lvl2pPr>
            <a:lvl3pPr marL="929551" indent="0" algn="ctr">
              <a:buNone/>
              <a:defRPr sz="1831"/>
            </a:lvl3pPr>
            <a:lvl4pPr marL="1394326" indent="0" algn="ctr">
              <a:buNone/>
              <a:defRPr sz="1628"/>
            </a:lvl4pPr>
            <a:lvl5pPr marL="1859102" indent="0" algn="ctr">
              <a:buNone/>
              <a:defRPr sz="1628"/>
            </a:lvl5pPr>
            <a:lvl6pPr marL="2323877" indent="0" algn="ctr">
              <a:buNone/>
              <a:defRPr sz="1628"/>
            </a:lvl6pPr>
            <a:lvl7pPr marL="2788651" indent="0" algn="ctr">
              <a:buNone/>
              <a:defRPr sz="1628"/>
            </a:lvl7pPr>
            <a:lvl8pPr marL="3253428" indent="0" algn="ctr">
              <a:buNone/>
              <a:defRPr sz="1628"/>
            </a:lvl8pPr>
            <a:lvl9pPr marL="3718200" indent="0" algn="ctr">
              <a:buNone/>
              <a:defRPr sz="1628"/>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636232" y="2976593"/>
            <a:ext cx="4241811" cy="553998"/>
          </a:xfrm>
        </p:spPr>
        <p:txBody>
          <a:bodyPr rIns="0" anchor="ctr"/>
          <a:lstStyle>
            <a:lvl1pPr marL="0" indent="0" algn="l">
              <a:buNone/>
              <a:defRPr>
                <a:solidFill>
                  <a:schemeClr val="accent3"/>
                </a:solidFill>
                <a:latin typeface="+mj-lt"/>
              </a:defRPr>
            </a:lvl1pPr>
            <a:lvl2pPr marL="464776" indent="0">
              <a:buNone/>
              <a:defRPr/>
            </a:lvl2pPr>
            <a:lvl3pPr marL="929551" indent="0">
              <a:buNone/>
              <a:defRPr/>
            </a:lvl3pPr>
            <a:lvl4pPr marL="1394326" indent="0">
              <a:buNone/>
              <a:defRPr/>
            </a:lvl4pPr>
            <a:lvl5pPr marL="1859102"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636232" y="1407007"/>
            <a:ext cx="0" cy="3693173"/>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985FEDB6-AE1B-4A26-A3DA-CCF9A9D4731D}"/>
              </a:ext>
            </a:extLst>
          </p:cNvPr>
          <p:cNvGrpSpPr/>
          <p:nvPr userDrawn="1"/>
        </p:nvGrpSpPr>
        <p:grpSpPr>
          <a:xfrm>
            <a:off x="564931" y="558193"/>
            <a:ext cx="1585362" cy="337148"/>
            <a:chOff x="7353301" y="-1897063"/>
            <a:chExt cx="5749290" cy="1225867"/>
          </a:xfrm>
        </p:grpSpPr>
        <p:sp>
          <p:nvSpPr>
            <p:cNvPr id="10" name="Freeform: Shape 9">
              <a:extLst>
                <a:ext uri="{FF2B5EF4-FFF2-40B4-BE49-F238E27FC236}">
                  <a16:creationId xmlns:a16="http://schemas.microsoft.com/office/drawing/2014/main" id="{009D12FA-0F93-4FF8-AB34-E1592DCD290E}"/>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36"/>
            </a:p>
          </p:txBody>
        </p:sp>
        <p:sp>
          <p:nvSpPr>
            <p:cNvPr id="11" name="Freeform: Shape 10">
              <a:extLst>
                <a:ext uri="{FF2B5EF4-FFF2-40B4-BE49-F238E27FC236}">
                  <a16:creationId xmlns:a16="http://schemas.microsoft.com/office/drawing/2014/main" id="{FFEAC267-163C-4DCC-8381-D0CAC8DEC502}"/>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36"/>
            </a:p>
          </p:txBody>
        </p:sp>
        <p:sp>
          <p:nvSpPr>
            <p:cNvPr id="13" name="Freeform: Shape 12">
              <a:extLst>
                <a:ext uri="{FF2B5EF4-FFF2-40B4-BE49-F238E27FC236}">
                  <a16:creationId xmlns:a16="http://schemas.microsoft.com/office/drawing/2014/main" id="{210C74F8-8AA7-4335-B883-92AC821E5BC6}"/>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36"/>
            </a:p>
          </p:txBody>
        </p:sp>
        <p:sp>
          <p:nvSpPr>
            <p:cNvPr id="14" name="Freeform: Shape 13">
              <a:extLst>
                <a:ext uri="{FF2B5EF4-FFF2-40B4-BE49-F238E27FC236}">
                  <a16:creationId xmlns:a16="http://schemas.microsoft.com/office/drawing/2014/main" id="{10F6CD7D-FED7-4E94-B613-8858CD9EF9D5}"/>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36"/>
            </a:p>
          </p:txBody>
        </p:sp>
        <p:sp>
          <p:nvSpPr>
            <p:cNvPr id="15" name="Freeform: Shape 14">
              <a:extLst>
                <a:ext uri="{FF2B5EF4-FFF2-40B4-BE49-F238E27FC236}">
                  <a16:creationId xmlns:a16="http://schemas.microsoft.com/office/drawing/2014/main" id="{84D0F63C-34B6-4893-AC74-41986002A339}"/>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36"/>
            </a:p>
          </p:txBody>
        </p:sp>
      </p:grpSp>
    </p:spTree>
    <p:extLst>
      <p:ext uri="{BB962C8B-B14F-4D97-AF65-F5344CB8AC3E}">
        <p14:creationId xmlns:p14="http://schemas.microsoft.com/office/powerpoint/2010/main" val="2394409354"/>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2_Titl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80"/>
            <a:ext cx="11533187" cy="411162"/>
          </a:xfrm>
          <a:prstGeom prst="rect">
            <a:avLst/>
          </a:prstGeom>
        </p:spPr>
        <p:txBody>
          <a:bodyPr wrap="square" lIns="0" tIns="0" rIns="0" bIns="0">
            <a:spAutoFit/>
          </a:bodyPr>
          <a:lstStyle>
            <a:lvl1pPr>
              <a:lnSpc>
                <a:spcPts val="3199"/>
              </a:lnSpc>
              <a:defRPr sz="2800" strike="noStrike">
                <a:solidFill>
                  <a:schemeClr val="bg1"/>
                </a:solidFill>
              </a:defRPr>
            </a:lvl1pPr>
          </a:lstStyle>
          <a:p>
            <a:r>
              <a:rPr lang="en-US"/>
              <a:t>Title</a:t>
            </a:r>
          </a:p>
        </p:txBody>
      </p:sp>
    </p:spTree>
    <p:extLst>
      <p:ext uri="{BB962C8B-B14F-4D97-AF65-F5344CB8AC3E}">
        <p14:creationId xmlns:p14="http://schemas.microsoft.com/office/powerpoint/2010/main" val="1093520387"/>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type="title">
  <p:cSld name="IOT dark Title-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64925" y="1144706"/>
            <a:ext cx="5649883" cy="2435131"/>
          </a:xfrm>
        </p:spPr>
        <p:txBody>
          <a:bodyPr rIns="0" anchor="b"/>
          <a:lstStyle>
            <a:lvl1pPr algn="l">
              <a:defRPr sz="4896">
                <a:solidFill>
                  <a:schemeClr val="tx2"/>
                </a:solidFill>
              </a:defRPr>
            </a:lvl1pPr>
          </a:lstStyle>
          <a:p>
            <a:r>
              <a:rPr lang="en-US"/>
              <a:t>Click to edit Master title style</a:t>
            </a:r>
          </a:p>
        </p:txBody>
      </p:sp>
      <p:sp>
        <p:nvSpPr>
          <p:cNvPr id="3" name="Subtitle 2"/>
          <p:cNvSpPr>
            <a:spLocks noGrp="1"/>
          </p:cNvSpPr>
          <p:nvPr>
            <p:ph type="subTitle" idx="1"/>
          </p:nvPr>
        </p:nvSpPr>
        <p:spPr>
          <a:xfrm>
            <a:off x="564925" y="3673745"/>
            <a:ext cx="5649883" cy="561372"/>
          </a:xfrm>
        </p:spPr>
        <p:txBody>
          <a:bodyPr/>
          <a:lstStyle>
            <a:lvl1pPr marL="0" indent="0" algn="l">
              <a:lnSpc>
                <a:spcPct val="100000"/>
              </a:lnSpc>
              <a:buNone/>
              <a:defRPr sz="2448">
                <a:solidFill>
                  <a:schemeClr val="accent3"/>
                </a:solidFill>
              </a:defRPr>
            </a:lvl1pPr>
            <a:lvl2pPr marL="464865" indent="0" algn="ctr">
              <a:buNone/>
              <a:defRPr sz="2035"/>
            </a:lvl2pPr>
            <a:lvl3pPr marL="929730" indent="0" algn="ctr">
              <a:buNone/>
              <a:defRPr sz="1831"/>
            </a:lvl3pPr>
            <a:lvl4pPr marL="1394594" indent="0" algn="ctr">
              <a:buNone/>
              <a:defRPr sz="1628"/>
            </a:lvl4pPr>
            <a:lvl5pPr marL="1859459" indent="0" algn="ctr">
              <a:buNone/>
              <a:defRPr sz="1628"/>
            </a:lvl5pPr>
            <a:lvl6pPr marL="2324323" indent="0" algn="ctr">
              <a:buNone/>
              <a:defRPr sz="1628"/>
            </a:lvl6pPr>
            <a:lvl7pPr marL="2789187" indent="0" algn="ctr">
              <a:buNone/>
              <a:defRPr sz="1628"/>
            </a:lvl7pPr>
            <a:lvl8pPr marL="3254053" indent="0" algn="ctr">
              <a:buNone/>
              <a:defRPr sz="1628"/>
            </a:lvl8pPr>
            <a:lvl9pPr marL="3718915" indent="0" algn="ctr">
              <a:buNone/>
              <a:defRPr sz="1628"/>
            </a:lvl9pPr>
          </a:lstStyle>
          <a:p>
            <a:r>
              <a:rPr lang="en-US"/>
              <a:t>Click to edit Master subtitle style</a:t>
            </a:r>
          </a:p>
        </p:txBody>
      </p:sp>
      <p:grpSp>
        <p:nvGrpSpPr>
          <p:cNvPr id="7" name="Group 6">
            <a:extLst>
              <a:ext uri="{FF2B5EF4-FFF2-40B4-BE49-F238E27FC236}">
                <a16:creationId xmlns:a16="http://schemas.microsoft.com/office/drawing/2014/main" id="{6DC60F1E-E48C-467D-94CA-0BA8E30F8A39}"/>
              </a:ext>
            </a:extLst>
          </p:cNvPr>
          <p:cNvGrpSpPr/>
          <p:nvPr userDrawn="1"/>
        </p:nvGrpSpPr>
        <p:grpSpPr>
          <a:xfrm>
            <a:off x="564930" y="558192"/>
            <a:ext cx="1585362" cy="337148"/>
            <a:chOff x="7353301" y="-1897063"/>
            <a:chExt cx="5749290" cy="1225867"/>
          </a:xfrm>
        </p:grpSpPr>
        <p:sp>
          <p:nvSpPr>
            <p:cNvPr id="8" name="Freeform: Shape 7">
              <a:extLst>
                <a:ext uri="{FF2B5EF4-FFF2-40B4-BE49-F238E27FC236}">
                  <a16:creationId xmlns:a16="http://schemas.microsoft.com/office/drawing/2014/main" id="{534EF251-2F00-499F-95F8-BA86441D1355}"/>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36"/>
            </a:p>
          </p:txBody>
        </p:sp>
        <p:sp>
          <p:nvSpPr>
            <p:cNvPr id="9" name="Freeform: Shape 8">
              <a:extLst>
                <a:ext uri="{FF2B5EF4-FFF2-40B4-BE49-F238E27FC236}">
                  <a16:creationId xmlns:a16="http://schemas.microsoft.com/office/drawing/2014/main" id="{B5896159-2C65-4206-B4BA-AD03FEC82FEA}"/>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36"/>
            </a:p>
          </p:txBody>
        </p:sp>
        <p:sp>
          <p:nvSpPr>
            <p:cNvPr id="10" name="Freeform: Shape 9">
              <a:extLst>
                <a:ext uri="{FF2B5EF4-FFF2-40B4-BE49-F238E27FC236}">
                  <a16:creationId xmlns:a16="http://schemas.microsoft.com/office/drawing/2014/main" id="{0E514DB2-0A0B-4734-9800-E3961DF21E0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36"/>
            </a:p>
          </p:txBody>
        </p:sp>
        <p:sp>
          <p:nvSpPr>
            <p:cNvPr id="11" name="Freeform: Shape 10">
              <a:extLst>
                <a:ext uri="{FF2B5EF4-FFF2-40B4-BE49-F238E27FC236}">
                  <a16:creationId xmlns:a16="http://schemas.microsoft.com/office/drawing/2014/main" id="{3831C1C1-EC71-4524-AF28-E220FEBEB8F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36"/>
            </a:p>
          </p:txBody>
        </p:sp>
        <p:sp>
          <p:nvSpPr>
            <p:cNvPr id="12" name="Freeform: Shape 11">
              <a:extLst>
                <a:ext uri="{FF2B5EF4-FFF2-40B4-BE49-F238E27FC236}">
                  <a16:creationId xmlns:a16="http://schemas.microsoft.com/office/drawing/2014/main" id="{12A9F166-6D5F-4F93-87BC-9DBDBBB56C4A}"/>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36"/>
            </a:p>
          </p:txBody>
        </p:sp>
      </p:grpSp>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221668" y="676472"/>
            <a:ext cx="5656374" cy="5641581"/>
          </a:xfrm>
          <a:prstGeom prst="rect">
            <a:avLst/>
          </a:prstGeom>
        </p:spPr>
      </p:pic>
    </p:spTree>
    <p:extLst>
      <p:ext uri="{BB962C8B-B14F-4D97-AF65-F5344CB8AC3E}">
        <p14:creationId xmlns:p14="http://schemas.microsoft.com/office/powerpoint/2010/main" val="2842863673"/>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userDrawn="1">
  <p:cSld name="Section title blue">
    <p:bg>
      <p:bgPr>
        <a:solidFill>
          <a:schemeClr val="accent1"/>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34978" y="2828853"/>
            <a:ext cx="9794349" cy="746129"/>
          </a:xfrm>
          <a:noFill/>
        </p:spPr>
        <p:txBody>
          <a:bodyPr vert="horz" wrap="square" lIns="0" tIns="0" rIns="0" bIns="0" rtlCol="0" anchor="t" anchorCtr="0">
            <a:noAutofit/>
          </a:bodyPr>
          <a:lstStyle>
            <a:lvl1pPr>
              <a:lnSpc>
                <a:spcPct val="90000"/>
              </a:lnSpc>
              <a:defRPr lang="en-US" sz="5395" b="0" kern="1200" cap="none" spc="-150" baseline="0" dirty="0">
                <a:ln w="3175">
                  <a:noFill/>
                </a:ln>
                <a:solidFill>
                  <a:schemeClr val="tx1"/>
                </a:solidFill>
                <a:effectLst/>
                <a:latin typeface="+mj-lt"/>
                <a:ea typeface="+mn-ea"/>
                <a:cs typeface="Segoe UI" pitchFamily="34" charset="0"/>
              </a:defRPr>
            </a:lvl1pPr>
          </a:lstStyle>
          <a:p>
            <a:pPr marL="0" lvl="0" algn="l" defTabSz="931847" rtl="0" eaLnBrk="1" latinLnBrk="0" hangingPunct="1">
              <a:lnSpc>
                <a:spcPts val="5595"/>
              </a:lnSpc>
              <a:spcBef>
                <a:spcPct val="0"/>
              </a:spcBef>
              <a:buNone/>
            </a:pPr>
            <a:r>
              <a:rPr lang="en-US"/>
              <a:t>Section title</a:t>
            </a:r>
          </a:p>
        </p:txBody>
      </p:sp>
      <p:grpSp>
        <p:nvGrpSpPr>
          <p:cNvPr id="7" name="Group 6">
            <a:extLst>
              <a:ext uri="{FF2B5EF4-FFF2-40B4-BE49-F238E27FC236}">
                <a16:creationId xmlns:a16="http://schemas.microsoft.com/office/drawing/2014/main" id="{94E73804-9B47-4D7E-8A36-A9DB54B0F2BB}"/>
              </a:ext>
            </a:extLst>
          </p:cNvPr>
          <p:cNvGrpSpPr/>
          <p:nvPr userDrawn="1"/>
        </p:nvGrpSpPr>
        <p:grpSpPr>
          <a:xfrm>
            <a:off x="445133" y="6558904"/>
            <a:ext cx="11553197" cy="98880"/>
            <a:chOff x="445128" y="6559056"/>
            <a:chExt cx="11553197" cy="98884"/>
          </a:xfrm>
        </p:grpSpPr>
        <p:sp>
          <p:nvSpPr>
            <p:cNvPr id="8" name="TextBox 7">
              <a:extLst>
                <a:ext uri="{FF2B5EF4-FFF2-40B4-BE49-F238E27FC236}">
                  <a16:creationId xmlns:a16="http://schemas.microsoft.com/office/drawing/2014/main" id="{E7E555FE-1A25-470F-9400-806E2FDA6E45}"/>
                </a:ext>
              </a:extLst>
            </p:cNvPr>
            <p:cNvSpPr txBox="1"/>
            <p:nvPr userDrawn="1"/>
          </p:nvSpPr>
          <p:spPr>
            <a:xfrm>
              <a:off x="445128" y="6559056"/>
              <a:ext cx="1003980" cy="98884"/>
            </a:xfrm>
            <a:prstGeom prst="rect">
              <a:avLst/>
            </a:prstGeom>
            <a:noFill/>
          </p:spPr>
          <p:txBody>
            <a:bodyPr wrap="none" lIns="0" tIns="0" rIns="0" bIns="0" rtlCol="0">
              <a:spAutoFit/>
            </a:bodyPr>
            <a:lstStyle/>
            <a:p>
              <a:pPr>
                <a:lnSpc>
                  <a:spcPct val="90000"/>
                </a:lnSpc>
                <a:spcAft>
                  <a:spcPts val="600"/>
                </a:spcAft>
              </a:pPr>
              <a:r>
                <a:rPr lang="en-US" sz="700">
                  <a:solidFill>
                    <a:schemeClr val="tx1"/>
                  </a:solidFill>
                </a:rPr>
                <a:t>© Microsoft Corporation</a:t>
              </a:r>
              <a:endParaRPr lang="en-US" sz="800">
                <a:solidFill>
                  <a:schemeClr val="tx1"/>
                </a:solidFill>
              </a:endParaRPr>
            </a:p>
          </p:txBody>
        </p:sp>
        <p:sp>
          <p:nvSpPr>
            <p:cNvPr id="9" name="Freeform: Shape 8">
              <a:extLst>
                <a:ext uri="{FF2B5EF4-FFF2-40B4-BE49-F238E27FC236}">
                  <a16:creationId xmlns:a16="http://schemas.microsoft.com/office/drawing/2014/main" id="{CADAB30E-A5BE-4BDE-8420-731E8A2CBAB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1577" fontAlgn="base">
                <a:lnSpc>
                  <a:spcPct val="90000"/>
                </a:lnSpc>
                <a:spcBef>
                  <a:spcPct val="0"/>
                </a:spcBef>
                <a:spcAft>
                  <a:spcPct val="0"/>
                </a:spcAft>
              </a:pPr>
              <a:endParaRPr lang="en-US" sz="2400" err="1">
                <a:solidFill>
                  <a:schemeClr val="tx1"/>
                </a:solidFill>
                <a:ea typeface="Segoe UI" pitchFamily="34" charset="0"/>
                <a:cs typeface="Segoe UI" pitchFamily="34" charset="0"/>
              </a:endParaRPr>
            </a:p>
          </p:txBody>
        </p:sp>
      </p:grpSp>
      <p:sp>
        <p:nvSpPr>
          <p:cNvPr id="4" name="Text Placeholder 3">
            <a:extLst>
              <a:ext uri="{FF2B5EF4-FFF2-40B4-BE49-F238E27FC236}">
                <a16:creationId xmlns:a16="http://schemas.microsoft.com/office/drawing/2014/main" id="{52054665-4AEA-42CF-8F22-4D0CF3B8EDAE}"/>
              </a:ext>
            </a:extLst>
          </p:cNvPr>
          <p:cNvSpPr>
            <a:spLocks noGrp="1"/>
          </p:cNvSpPr>
          <p:nvPr>
            <p:ph type="body" sz="quarter" idx="10"/>
          </p:nvPr>
        </p:nvSpPr>
        <p:spPr>
          <a:xfrm>
            <a:off x="443697" y="2389389"/>
            <a:ext cx="8595418" cy="55399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stStyle>
          <a:p>
            <a:pPr lvl="0"/>
            <a:r>
              <a:rPr lang="en-US"/>
              <a:t>Click to edit Master text styles</a:t>
            </a:r>
          </a:p>
        </p:txBody>
      </p:sp>
    </p:spTree>
    <p:extLst>
      <p:ext uri="{BB962C8B-B14F-4D97-AF65-F5344CB8AC3E}">
        <p14:creationId xmlns:p14="http://schemas.microsoft.com/office/powerpoint/2010/main" val="338165289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ypography Title 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64930" y="1144711"/>
            <a:ext cx="6964166" cy="2627805"/>
          </a:xfrm>
        </p:spPr>
        <p:txBody>
          <a:bodyPr rIns="0" anchor="b"/>
          <a:lstStyle>
            <a:lvl1pPr algn="r">
              <a:defRPr sz="6114">
                <a:solidFill>
                  <a:schemeClr val="tx2"/>
                </a:solidFill>
              </a:defRPr>
            </a:lvl1pPr>
          </a:lstStyle>
          <a:p>
            <a:r>
              <a:rPr lang="en-US"/>
              <a:t>Click to edit Master title style</a:t>
            </a:r>
          </a:p>
        </p:txBody>
      </p:sp>
      <p:sp>
        <p:nvSpPr>
          <p:cNvPr id="3" name="Subtitle 2"/>
          <p:cNvSpPr>
            <a:spLocks noGrp="1"/>
          </p:cNvSpPr>
          <p:nvPr>
            <p:ph type="subTitle" idx="1"/>
          </p:nvPr>
        </p:nvSpPr>
        <p:spPr>
          <a:xfrm>
            <a:off x="564930" y="3772511"/>
            <a:ext cx="6964166" cy="561372"/>
          </a:xfrm>
        </p:spPr>
        <p:txBody>
          <a:bodyPr/>
          <a:lstStyle>
            <a:lvl1pPr marL="0" indent="0" algn="r">
              <a:lnSpc>
                <a:spcPct val="100000"/>
              </a:lnSpc>
              <a:buNone/>
              <a:defRPr sz="2448">
                <a:solidFill>
                  <a:schemeClr val="accent1"/>
                </a:solidFill>
              </a:defRPr>
            </a:lvl1pPr>
            <a:lvl2pPr marL="464865" indent="0" algn="ctr">
              <a:buNone/>
              <a:defRPr sz="2035"/>
            </a:lvl2pPr>
            <a:lvl3pPr marL="929730" indent="0" algn="ctr">
              <a:buNone/>
              <a:defRPr sz="1831"/>
            </a:lvl3pPr>
            <a:lvl4pPr marL="1394594" indent="0" algn="ctr">
              <a:buNone/>
              <a:defRPr sz="1628"/>
            </a:lvl4pPr>
            <a:lvl5pPr marL="1859459" indent="0" algn="ctr">
              <a:buNone/>
              <a:defRPr sz="1628"/>
            </a:lvl5pPr>
            <a:lvl6pPr marL="2324323" indent="0" algn="ctr">
              <a:buNone/>
              <a:defRPr sz="1628"/>
            </a:lvl6pPr>
            <a:lvl7pPr marL="2789187" indent="0" algn="ctr">
              <a:buNone/>
              <a:defRPr sz="1628"/>
            </a:lvl7pPr>
            <a:lvl8pPr marL="3254053" indent="0" algn="ctr">
              <a:buNone/>
              <a:defRPr sz="1628"/>
            </a:lvl8pPr>
            <a:lvl9pPr marL="3718915" indent="0" algn="ctr">
              <a:buNone/>
              <a:defRPr sz="1628"/>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636232" y="2976593"/>
            <a:ext cx="4241811" cy="553998"/>
          </a:xfrm>
        </p:spPr>
        <p:txBody>
          <a:bodyPr rIns="0" anchor="ctr"/>
          <a:lstStyle>
            <a:lvl1pPr marL="0" indent="0" algn="l">
              <a:buNone/>
              <a:defRPr>
                <a:solidFill>
                  <a:schemeClr val="accent3"/>
                </a:solidFill>
                <a:latin typeface="+mj-lt"/>
              </a:defRPr>
            </a:lvl1pPr>
            <a:lvl2pPr marL="464865" indent="0">
              <a:buNone/>
              <a:defRPr/>
            </a:lvl2pPr>
            <a:lvl3pPr marL="929730" indent="0">
              <a:buNone/>
              <a:defRPr/>
            </a:lvl3pPr>
            <a:lvl4pPr marL="1394594" indent="0">
              <a:buNone/>
              <a:defRPr/>
            </a:lvl4pPr>
            <a:lvl5pPr marL="1859459"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636232" y="1407006"/>
            <a:ext cx="0" cy="3693173"/>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08783A4E-B35D-4CCD-8C43-468408556000}"/>
              </a:ext>
            </a:extLst>
          </p:cNvPr>
          <p:cNvGrpSpPr/>
          <p:nvPr userDrawn="1"/>
        </p:nvGrpSpPr>
        <p:grpSpPr>
          <a:xfrm>
            <a:off x="564930" y="558192"/>
            <a:ext cx="1585362" cy="337148"/>
            <a:chOff x="7353301" y="-1897063"/>
            <a:chExt cx="5749290" cy="1225867"/>
          </a:xfrm>
        </p:grpSpPr>
        <p:sp>
          <p:nvSpPr>
            <p:cNvPr id="14" name="Freeform: Shape 13">
              <a:extLst>
                <a:ext uri="{FF2B5EF4-FFF2-40B4-BE49-F238E27FC236}">
                  <a16:creationId xmlns:a16="http://schemas.microsoft.com/office/drawing/2014/main" id="{B3E1E658-63AA-4B90-9FAE-C2A0667908E7}"/>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36"/>
            </a:p>
          </p:txBody>
        </p:sp>
        <p:sp>
          <p:nvSpPr>
            <p:cNvPr id="15" name="Freeform: Shape 14">
              <a:extLst>
                <a:ext uri="{FF2B5EF4-FFF2-40B4-BE49-F238E27FC236}">
                  <a16:creationId xmlns:a16="http://schemas.microsoft.com/office/drawing/2014/main" id="{79D8DE20-1A41-4F32-A2F7-D6BD777AD318}"/>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36"/>
            </a:p>
          </p:txBody>
        </p:sp>
        <p:sp>
          <p:nvSpPr>
            <p:cNvPr id="16" name="Freeform: Shape 15">
              <a:extLst>
                <a:ext uri="{FF2B5EF4-FFF2-40B4-BE49-F238E27FC236}">
                  <a16:creationId xmlns:a16="http://schemas.microsoft.com/office/drawing/2014/main" id="{5FA3E4C6-6EB9-4031-8A5E-9AB5F258FD63}"/>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36"/>
            </a:p>
          </p:txBody>
        </p:sp>
        <p:sp>
          <p:nvSpPr>
            <p:cNvPr id="17" name="Freeform: Shape 16">
              <a:extLst>
                <a:ext uri="{FF2B5EF4-FFF2-40B4-BE49-F238E27FC236}">
                  <a16:creationId xmlns:a16="http://schemas.microsoft.com/office/drawing/2014/main" id="{1C814088-BEA7-4D58-BEA6-545A939CB1F2}"/>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36"/>
            </a:p>
          </p:txBody>
        </p:sp>
        <p:sp>
          <p:nvSpPr>
            <p:cNvPr id="18" name="Freeform: Shape 17">
              <a:extLst>
                <a:ext uri="{FF2B5EF4-FFF2-40B4-BE49-F238E27FC236}">
                  <a16:creationId xmlns:a16="http://schemas.microsoft.com/office/drawing/2014/main" id="{0FCD5A5B-9703-4A12-A4FA-54B47108EFD1}"/>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36"/>
            </a:p>
          </p:txBody>
        </p:sp>
      </p:grpSp>
    </p:spTree>
    <p:extLst>
      <p:ext uri="{BB962C8B-B14F-4D97-AF65-F5344CB8AC3E}">
        <p14:creationId xmlns:p14="http://schemas.microsoft.com/office/powerpoint/2010/main" val="1951946554"/>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ypography Title Whit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64930" y="1144711"/>
            <a:ext cx="6964166" cy="2627805"/>
          </a:xfrm>
        </p:spPr>
        <p:txBody>
          <a:bodyPr rIns="0" anchor="b"/>
          <a:lstStyle>
            <a:lvl1pPr algn="r">
              <a:defRPr sz="6114">
                <a:solidFill>
                  <a:schemeClr val="tx1"/>
                </a:solidFill>
              </a:defRPr>
            </a:lvl1pPr>
          </a:lstStyle>
          <a:p>
            <a:r>
              <a:rPr lang="en-US"/>
              <a:t>Click to edit Master title style</a:t>
            </a:r>
          </a:p>
        </p:txBody>
      </p:sp>
      <p:sp>
        <p:nvSpPr>
          <p:cNvPr id="3" name="Subtitle 2"/>
          <p:cNvSpPr>
            <a:spLocks noGrp="1"/>
          </p:cNvSpPr>
          <p:nvPr>
            <p:ph type="subTitle" idx="1"/>
          </p:nvPr>
        </p:nvSpPr>
        <p:spPr>
          <a:xfrm>
            <a:off x="564930" y="3772511"/>
            <a:ext cx="6964166" cy="560474"/>
          </a:xfrm>
        </p:spPr>
        <p:txBody>
          <a:bodyPr/>
          <a:lstStyle>
            <a:lvl1pPr marL="0" indent="0" algn="r">
              <a:lnSpc>
                <a:spcPct val="100000"/>
              </a:lnSpc>
              <a:buNone/>
              <a:defRPr sz="2442">
                <a:solidFill>
                  <a:schemeClr val="accent1"/>
                </a:solidFill>
              </a:defRPr>
            </a:lvl1pPr>
            <a:lvl2pPr marL="464865" indent="0" algn="ctr">
              <a:buNone/>
              <a:defRPr sz="2035"/>
            </a:lvl2pPr>
            <a:lvl3pPr marL="929730" indent="0" algn="ctr">
              <a:buNone/>
              <a:defRPr sz="1831"/>
            </a:lvl3pPr>
            <a:lvl4pPr marL="1394594" indent="0" algn="ctr">
              <a:buNone/>
              <a:defRPr sz="1628"/>
            </a:lvl4pPr>
            <a:lvl5pPr marL="1859459" indent="0" algn="ctr">
              <a:buNone/>
              <a:defRPr sz="1628"/>
            </a:lvl5pPr>
            <a:lvl6pPr marL="2324323" indent="0" algn="ctr">
              <a:buNone/>
              <a:defRPr sz="1628"/>
            </a:lvl6pPr>
            <a:lvl7pPr marL="2789187" indent="0" algn="ctr">
              <a:buNone/>
              <a:defRPr sz="1628"/>
            </a:lvl7pPr>
            <a:lvl8pPr marL="3254053" indent="0" algn="ctr">
              <a:buNone/>
              <a:defRPr sz="1628"/>
            </a:lvl8pPr>
            <a:lvl9pPr marL="3718915" indent="0" algn="ctr">
              <a:buNone/>
              <a:defRPr sz="1628"/>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636232" y="2976593"/>
            <a:ext cx="4241811" cy="553998"/>
          </a:xfrm>
        </p:spPr>
        <p:txBody>
          <a:bodyPr rIns="0" anchor="ctr"/>
          <a:lstStyle>
            <a:lvl1pPr marL="0" indent="0" algn="l">
              <a:buNone/>
              <a:defRPr>
                <a:solidFill>
                  <a:schemeClr val="accent3"/>
                </a:solidFill>
                <a:latin typeface="+mj-lt"/>
              </a:defRPr>
            </a:lvl1pPr>
            <a:lvl2pPr marL="464865" indent="0">
              <a:buNone/>
              <a:defRPr/>
            </a:lvl2pPr>
            <a:lvl3pPr marL="929730" indent="0">
              <a:buNone/>
              <a:defRPr/>
            </a:lvl3pPr>
            <a:lvl4pPr marL="1394594" indent="0">
              <a:buNone/>
              <a:defRPr/>
            </a:lvl4pPr>
            <a:lvl5pPr marL="1859459"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636232" y="1407006"/>
            <a:ext cx="0" cy="3693173"/>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985FEDB6-AE1B-4A26-A3DA-CCF9A9D4731D}"/>
              </a:ext>
            </a:extLst>
          </p:cNvPr>
          <p:cNvGrpSpPr/>
          <p:nvPr userDrawn="1"/>
        </p:nvGrpSpPr>
        <p:grpSpPr>
          <a:xfrm>
            <a:off x="564930" y="558192"/>
            <a:ext cx="1585362" cy="337148"/>
            <a:chOff x="7353301" y="-1897063"/>
            <a:chExt cx="5749290" cy="1225867"/>
          </a:xfrm>
        </p:grpSpPr>
        <p:sp>
          <p:nvSpPr>
            <p:cNvPr id="10" name="Freeform: Shape 9">
              <a:extLst>
                <a:ext uri="{FF2B5EF4-FFF2-40B4-BE49-F238E27FC236}">
                  <a16:creationId xmlns:a16="http://schemas.microsoft.com/office/drawing/2014/main" id="{009D12FA-0F93-4FF8-AB34-E1592DCD290E}"/>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36"/>
            </a:p>
          </p:txBody>
        </p:sp>
        <p:sp>
          <p:nvSpPr>
            <p:cNvPr id="11" name="Freeform: Shape 10">
              <a:extLst>
                <a:ext uri="{FF2B5EF4-FFF2-40B4-BE49-F238E27FC236}">
                  <a16:creationId xmlns:a16="http://schemas.microsoft.com/office/drawing/2014/main" id="{FFEAC267-163C-4DCC-8381-D0CAC8DEC502}"/>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36"/>
            </a:p>
          </p:txBody>
        </p:sp>
        <p:sp>
          <p:nvSpPr>
            <p:cNvPr id="13" name="Freeform: Shape 12">
              <a:extLst>
                <a:ext uri="{FF2B5EF4-FFF2-40B4-BE49-F238E27FC236}">
                  <a16:creationId xmlns:a16="http://schemas.microsoft.com/office/drawing/2014/main" id="{210C74F8-8AA7-4335-B883-92AC821E5BC6}"/>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36"/>
            </a:p>
          </p:txBody>
        </p:sp>
        <p:sp>
          <p:nvSpPr>
            <p:cNvPr id="14" name="Freeform: Shape 13">
              <a:extLst>
                <a:ext uri="{FF2B5EF4-FFF2-40B4-BE49-F238E27FC236}">
                  <a16:creationId xmlns:a16="http://schemas.microsoft.com/office/drawing/2014/main" id="{10F6CD7D-FED7-4E94-B613-8858CD9EF9D5}"/>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36"/>
            </a:p>
          </p:txBody>
        </p:sp>
        <p:sp>
          <p:nvSpPr>
            <p:cNvPr id="15" name="Freeform: Shape 14">
              <a:extLst>
                <a:ext uri="{FF2B5EF4-FFF2-40B4-BE49-F238E27FC236}">
                  <a16:creationId xmlns:a16="http://schemas.microsoft.com/office/drawing/2014/main" id="{84D0F63C-34B6-4893-AC74-41986002A339}"/>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36"/>
            </a:p>
          </p:txBody>
        </p:sp>
      </p:grpSp>
    </p:spTree>
    <p:extLst>
      <p:ext uri="{BB962C8B-B14F-4D97-AF65-F5344CB8AC3E}">
        <p14:creationId xmlns:p14="http://schemas.microsoft.com/office/powerpoint/2010/main" val="3311029892"/>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1_Typography Title 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64929" y="1144710"/>
            <a:ext cx="6964166" cy="2627805"/>
          </a:xfrm>
        </p:spPr>
        <p:txBody>
          <a:bodyPr rIns="0" anchor="b"/>
          <a:lstStyle>
            <a:lvl1pPr algn="r">
              <a:defRPr sz="6115">
                <a:solidFill>
                  <a:schemeClr val="tx2"/>
                </a:solidFill>
              </a:defRPr>
            </a:lvl1pPr>
          </a:lstStyle>
          <a:p>
            <a:r>
              <a:rPr lang="en-US"/>
              <a:t>Click to edit Master title style</a:t>
            </a:r>
          </a:p>
        </p:txBody>
      </p:sp>
      <p:sp>
        <p:nvSpPr>
          <p:cNvPr id="3" name="Subtitle 2"/>
          <p:cNvSpPr>
            <a:spLocks noGrp="1"/>
          </p:cNvSpPr>
          <p:nvPr>
            <p:ph type="subTitle" idx="1"/>
          </p:nvPr>
        </p:nvSpPr>
        <p:spPr>
          <a:xfrm>
            <a:off x="564929" y="3772511"/>
            <a:ext cx="6964166" cy="561372"/>
          </a:xfrm>
        </p:spPr>
        <p:txBody>
          <a:bodyPr/>
          <a:lstStyle>
            <a:lvl1pPr marL="0" indent="0" algn="r">
              <a:lnSpc>
                <a:spcPct val="100000"/>
              </a:lnSpc>
              <a:buNone/>
              <a:defRPr sz="2448">
                <a:solidFill>
                  <a:schemeClr val="accent1"/>
                </a:solidFill>
              </a:defRPr>
            </a:lvl1pPr>
            <a:lvl2pPr marL="464955" indent="0" algn="ctr">
              <a:buNone/>
              <a:defRPr sz="2035"/>
            </a:lvl2pPr>
            <a:lvl3pPr marL="929908" indent="0" algn="ctr">
              <a:buNone/>
              <a:defRPr sz="1831"/>
            </a:lvl3pPr>
            <a:lvl4pPr marL="1394862" indent="0" algn="ctr">
              <a:buNone/>
              <a:defRPr sz="1628"/>
            </a:lvl4pPr>
            <a:lvl5pPr marL="1859816" indent="0" algn="ctr">
              <a:buNone/>
              <a:defRPr sz="1628"/>
            </a:lvl5pPr>
            <a:lvl6pPr marL="2324769" indent="0" algn="ctr">
              <a:buNone/>
              <a:defRPr sz="1628"/>
            </a:lvl6pPr>
            <a:lvl7pPr marL="2789723" indent="0" algn="ctr">
              <a:buNone/>
              <a:defRPr sz="1628"/>
            </a:lvl7pPr>
            <a:lvl8pPr marL="3254678" indent="0" algn="ctr">
              <a:buNone/>
              <a:defRPr sz="1628"/>
            </a:lvl8pPr>
            <a:lvl9pPr marL="3719630" indent="0" algn="ctr">
              <a:buNone/>
              <a:defRPr sz="1628"/>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636232" y="2976592"/>
            <a:ext cx="4241811" cy="553998"/>
          </a:xfrm>
        </p:spPr>
        <p:txBody>
          <a:bodyPr rIns="0" anchor="ctr"/>
          <a:lstStyle>
            <a:lvl1pPr marL="0" indent="0" algn="l">
              <a:buNone/>
              <a:defRPr>
                <a:solidFill>
                  <a:schemeClr val="accent3"/>
                </a:solidFill>
                <a:latin typeface="+mj-lt"/>
              </a:defRPr>
            </a:lvl1pPr>
            <a:lvl2pPr marL="464955" indent="0">
              <a:buNone/>
              <a:defRPr/>
            </a:lvl2pPr>
            <a:lvl3pPr marL="929908" indent="0">
              <a:buNone/>
              <a:defRPr/>
            </a:lvl3pPr>
            <a:lvl4pPr marL="1394862" indent="0">
              <a:buNone/>
              <a:defRPr/>
            </a:lvl4pPr>
            <a:lvl5pPr marL="1859816"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636232" y="1407005"/>
            <a:ext cx="0" cy="3693173"/>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08783A4E-B35D-4CCD-8C43-468408556000}"/>
              </a:ext>
            </a:extLst>
          </p:cNvPr>
          <p:cNvGrpSpPr/>
          <p:nvPr userDrawn="1"/>
        </p:nvGrpSpPr>
        <p:grpSpPr>
          <a:xfrm>
            <a:off x="564929" y="558191"/>
            <a:ext cx="1585362" cy="337148"/>
            <a:chOff x="7353301" y="-1897063"/>
            <a:chExt cx="5749290" cy="1225867"/>
          </a:xfrm>
        </p:grpSpPr>
        <p:sp>
          <p:nvSpPr>
            <p:cNvPr id="14" name="Freeform: Shape 13">
              <a:extLst>
                <a:ext uri="{FF2B5EF4-FFF2-40B4-BE49-F238E27FC236}">
                  <a16:creationId xmlns:a16="http://schemas.microsoft.com/office/drawing/2014/main" id="{B3E1E658-63AA-4B90-9FAE-C2A0667908E7}"/>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36"/>
            </a:p>
          </p:txBody>
        </p:sp>
        <p:sp>
          <p:nvSpPr>
            <p:cNvPr id="15" name="Freeform: Shape 14">
              <a:extLst>
                <a:ext uri="{FF2B5EF4-FFF2-40B4-BE49-F238E27FC236}">
                  <a16:creationId xmlns:a16="http://schemas.microsoft.com/office/drawing/2014/main" id="{79D8DE20-1A41-4F32-A2F7-D6BD777AD318}"/>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36"/>
            </a:p>
          </p:txBody>
        </p:sp>
        <p:sp>
          <p:nvSpPr>
            <p:cNvPr id="16" name="Freeform: Shape 15">
              <a:extLst>
                <a:ext uri="{FF2B5EF4-FFF2-40B4-BE49-F238E27FC236}">
                  <a16:creationId xmlns:a16="http://schemas.microsoft.com/office/drawing/2014/main" id="{5FA3E4C6-6EB9-4031-8A5E-9AB5F258FD63}"/>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36"/>
            </a:p>
          </p:txBody>
        </p:sp>
        <p:sp>
          <p:nvSpPr>
            <p:cNvPr id="17" name="Freeform: Shape 16">
              <a:extLst>
                <a:ext uri="{FF2B5EF4-FFF2-40B4-BE49-F238E27FC236}">
                  <a16:creationId xmlns:a16="http://schemas.microsoft.com/office/drawing/2014/main" id="{1C814088-BEA7-4D58-BEA6-545A939CB1F2}"/>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36"/>
            </a:p>
          </p:txBody>
        </p:sp>
        <p:sp>
          <p:nvSpPr>
            <p:cNvPr id="18" name="Freeform: Shape 17">
              <a:extLst>
                <a:ext uri="{FF2B5EF4-FFF2-40B4-BE49-F238E27FC236}">
                  <a16:creationId xmlns:a16="http://schemas.microsoft.com/office/drawing/2014/main" id="{0FCD5A5B-9703-4A12-A4FA-54B47108EFD1}"/>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36"/>
            </a:p>
          </p:txBody>
        </p:sp>
      </p:grpSp>
    </p:spTree>
    <p:extLst>
      <p:ext uri="{BB962C8B-B14F-4D97-AF65-F5344CB8AC3E}">
        <p14:creationId xmlns:p14="http://schemas.microsoft.com/office/powerpoint/2010/main" val="855087569"/>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1_Typography Title Whit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64929" y="1144710"/>
            <a:ext cx="6964166" cy="2627805"/>
          </a:xfrm>
        </p:spPr>
        <p:txBody>
          <a:bodyPr rIns="0" anchor="b"/>
          <a:lstStyle>
            <a:lvl1pPr algn="r">
              <a:defRPr sz="6115">
                <a:solidFill>
                  <a:schemeClr val="tx1"/>
                </a:solidFill>
              </a:defRPr>
            </a:lvl1pPr>
          </a:lstStyle>
          <a:p>
            <a:r>
              <a:rPr lang="en-US"/>
              <a:t>Click to edit Master title style</a:t>
            </a:r>
          </a:p>
        </p:txBody>
      </p:sp>
      <p:sp>
        <p:nvSpPr>
          <p:cNvPr id="3" name="Subtitle 2"/>
          <p:cNvSpPr>
            <a:spLocks noGrp="1"/>
          </p:cNvSpPr>
          <p:nvPr>
            <p:ph type="subTitle" idx="1"/>
          </p:nvPr>
        </p:nvSpPr>
        <p:spPr>
          <a:xfrm>
            <a:off x="564929" y="3772511"/>
            <a:ext cx="6964166" cy="560474"/>
          </a:xfrm>
        </p:spPr>
        <p:txBody>
          <a:bodyPr/>
          <a:lstStyle>
            <a:lvl1pPr marL="0" indent="0" algn="r">
              <a:lnSpc>
                <a:spcPct val="100000"/>
              </a:lnSpc>
              <a:buNone/>
              <a:defRPr sz="2442">
                <a:solidFill>
                  <a:schemeClr val="accent1"/>
                </a:solidFill>
              </a:defRPr>
            </a:lvl1pPr>
            <a:lvl2pPr marL="464955" indent="0" algn="ctr">
              <a:buNone/>
              <a:defRPr sz="2035"/>
            </a:lvl2pPr>
            <a:lvl3pPr marL="929908" indent="0" algn="ctr">
              <a:buNone/>
              <a:defRPr sz="1831"/>
            </a:lvl3pPr>
            <a:lvl4pPr marL="1394862" indent="0" algn="ctr">
              <a:buNone/>
              <a:defRPr sz="1628"/>
            </a:lvl4pPr>
            <a:lvl5pPr marL="1859816" indent="0" algn="ctr">
              <a:buNone/>
              <a:defRPr sz="1628"/>
            </a:lvl5pPr>
            <a:lvl6pPr marL="2324769" indent="0" algn="ctr">
              <a:buNone/>
              <a:defRPr sz="1628"/>
            </a:lvl6pPr>
            <a:lvl7pPr marL="2789723" indent="0" algn="ctr">
              <a:buNone/>
              <a:defRPr sz="1628"/>
            </a:lvl7pPr>
            <a:lvl8pPr marL="3254678" indent="0" algn="ctr">
              <a:buNone/>
              <a:defRPr sz="1628"/>
            </a:lvl8pPr>
            <a:lvl9pPr marL="3719630" indent="0" algn="ctr">
              <a:buNone/>
              <a:defRPr sz="1628"/>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636232" y="2976592"/>
            <a:ext cx="4241811" cy="553998"/>
          </a:xfrm>
        </p:spPr>
        <p:txBody>
          <a:bodyPr rIns="0" anchor="ctr"/>
          <a:lstStyle>
            <a:lvl1pPr marL="0" indent="0" algn="l">
              <a:buNone/>
              <a:defRPr>
                <a:solidFill>
                  <a:schemeClr val="accent3"/>
                </a:solidFill>
                <a:latin typeface="+mj-lt"/>
              </a:defRPr>
            </a:lvl1pPr>
            <a:lvl2pPr marL="464955" indent="0">
              <a:buNone/>
              <a:defRPr/>
            </a:lvl2pPr>
            <a:lvl3pPr marL="929908" indent="0">
              <a:buNone/>
              <a:defRPr/>
            </a:lvl3pPr>
            <a:lvl4pPr marL="1394862" indent="0">
              <a:buNone/>
              <a:defRPr/>
            </a:lvl4pPr>
            <a:lvl5pPr marL="1859816"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636232" y="1407005"/>
            <a:ext cx="0" cy="3693173"/>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985FEDB6-AE1B-4A26-A3DA-CCF9A9D4731D}"/>
              </a:ext>
            </a:extLst>
          </p:cNvPr>
          <p:cNvGrpSpPr/>
          <p:nvPr userDrawn="1"/>
        </p:nvGrpSpPr>
        <p:grpSpPr>
          <a:xfrm>
            <a:off x="564929" y="558191"/>
            <a:ext cx="1585362" cy="337148"/>
            <a:chOff x="7353301" y="-1897063"/>
            <a:chExt cx="5749290" cy="1225867"/>
          </a:xfrm>
        </p:grpSpPr>
        <p:sp>
          <p:nvSpPr>
            <p:cNvPr id="10" name="Freeform: Shape 9">
              <a:extLst>
                <a:ext uri="{FF2B5EF4-FFF2-40B4-BE49-F238E27FC236}">
                  <a16:creationId xmlns:a16="http://schemas.microsoft.com/office/drawing/2014/main" id="{009D12FA-0F93-4FF8-AB34-E1592DCD290E}"/>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36"/>
            </a:p>
          </p:txBody>
        </p:sp>
        <p:sp>
          <p:nvSpPr>
            <p:cNvPr id="11" name="Freeform: Shape 10">
              <a:extLst>
                <a:ext uri="{FF2B5EF4-FFF2-40B4-BE49-F238E27FC236}">
                  <a16:creationId xmlns:a16="http://schemas.microsoft.com/office/drawing/2014/main" id="{FFEAC267-163C-4DCC-8381-D0CAC8DEC502}"/>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36"/>
            </a:p>
          </p:txBody>
        </p:sp>
        <p:sp>
          <p:nvSpPr>
            <p:cNvPr id="13" name="Freeform: Shape 12">
              <a:extLst>
                <a:ext uri="{FF2B5EF4-FFF2-40B4-BE49-F238E27FC236}">
                  <a16:creationId xmlns:a16="http://schemas.microsoft.com/office/drawing/2014/main" id="{210C74F8-8AA7-4335-B883-92AC821E5BC6}"/>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36"/>
            </a:p>
          </p:txBody>
        </p:sp>
        <p:sp>
          <p:nvSpPr>
            <p:cNvPr id="14" name="Freeform: Shape 13">
              <a:extLst>
                <a:ext uri="{FF2B5EF4-FFF2-40B4-BE49-F238E27FC236}">
                  <a16:creationId xmlns:a16="http://schemas.microsoft.com/office/drawing/2014/main" id="{10F6CD7D-FED7-4E94-B613-8858CD9EF9D5}"/>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36"/>
            </a:p>
          </p:txBody>
        </p:sp>
        <p:sp>
          <p:nvSpPr>
            <p:cNvPr id="15" name="Freeform: Shape 14">
              <a:extLst>
                <a:ext uri="{FF2B5EF4-FFF2-40B4-BE49-F238E27FC236}">
                  <a16:creationId xmlns:a16="http://schemas.microsoft.com/office/drawing/2014/main" id="{84D0F63C-34B6-4893-AC74-41986002A339}"/>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36"/>
            </a:p>
          </p:txBody>
        </p:sp>
      </p:grpSp>
    </p:spTree>
    <p:extLst>
      <p:ext uri="{BB962C8B-B14F-4D97-AF65-F5344CB8AC3E}">
        <p14:creationId xmlns:p14="http://schemas.microsoft.com/office/powerpoint/2010/main" val="2265929559"/>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D43B485B-0103-4054-A08E-0D61EA9D5EFA}"/>
              </a:ext>
            </a:extLst>
          </p:cNvPr>
          <p:cNvSpPr>
            <a:spLocks noGrp="1" noChangeAspect="1"/>
          </p:cNvSpPr>
          <p:nvPr>
            <p:ph type="pic" sz="quarter" idx="45" hasCustomPrompt="1"/>
          </p:nvPr>
        </p:nvSpPr>
        <p:spPr>
          <a:xfrm>
            <a:off x="427038" y="2195513"/>
            <a:ext cx="3733800" cy="2641600"/>
          </a:xfrm>
          <a:solidFill>
            <a:schemeClr val="bg1">
              <a:lumMod val="50000"/>
            </a:schemeClr>
          </a:solidFill>
        </p:spPr>
        <p:txBody>
          <a:bodyPr rIns="0" anchor="ctr">
            <a:noAutofit/>
          </a:bodyPr>
          <a:lstStyle>
            <a:lvl1pPr algn="ctr">
              <a:defRPr>
                <a:solidFill>
                  <a:schemeClr val="bg1"/>
                </a:solidFill>
              </a:defRPr>
            </a:lvl1pPr>
          </a:lstStyle>
          <a:p>
            <a:r>
              <a:rPr lang="en-US"/>
              <a:t>Drop photo here</a:t>
            </a:r>
          </a:p>
        </p:txBody>
      </p:sp>
      <p:sp>
        <p:nvSpPr>
          <p:cNvPr id="2" name="Title 1"/>
          <p:cNvSpPr>
            <a:spLocks noGrp="1"/>
          </p:cNvSpPr>
          <p:nvPr>
            <p:ph type="title" hasCustomPrompt="1"/>
          </p:nvPr>
        </p:nvSpPr>
        <p:spPr>
          <a:xfrm>
            <a:off x="427038" y="561277"/>
            <a:ext cx="11533187" cy="630936"/>
          </a:xfrm>
          <a:prstGeom prst="rect">
            <a:avLst/>
          </a:prstGeom>
        </p:spPr>
        <p:txBody>
          <a:bodyPr vert="horz" wrap="square" lIns="0" tIns="91440" rIns="146304" bIns="91440" rtlCol="0" anchor="t">
            <a:noAutofit/>
          </a:bodyPr>
          <a:lstStyle>
            <a:lvl1pPr>
              <a:defRPr lang="en-US" dirty="0"/>
            </a:lvl1pPr>
          </a:lstStyle>
          <a:p>
            <a:pPr lvl="0"/>
            <a:r>
              <a:rPr lang="en-US"/>
              <a:t>Photo layout 2</a:t>
            </a:r>
          </a:p>
        </p:txBody>
      </p:sp>
      <p:sp>
        <p:nvSpPr>
          <p:cNvPr id="5" name="Text Placeholder 4"/>
          <p:cNvSpPr>
            <a:spLocks noGrp="1"/>
          </p:cNvSpPr>
          <p:nvPr>
            <p:ph type="body" sz="quarter" idx="11" hasCustomPrompt="1"/>
          </p:nvPr>
        </p:nvSpPr>
        <p:spPr>
          <a:xfrm>
            <a:off x="427038" y="5026024"/>
            <a:ext cx="3690937" cy="220510"/>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9" name="Text Placeholder 4"/>
          <p:cNvSpPr>
            <a:spLocks noGrp="1"/>
          </p:cNvSpPr>
          <p:nvPr>
            <p:ph type="body" sz="quarter" idx="12" hasCustomPrompt="1"/>
          </p:nvPr>
        </p:nvSpPr>
        <p:spPr>
          <a:xfrm>
            <a:off x="4348956" y="5026024"/>
            <a:ext cx="3690937" cy="220510"/>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sz="1400">
                <a:solidFill>
                  <a:schemeClr val="tx2"/>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10" name="Text Placeholder 4"/>
          <p:cNvSpPr>
            <a:spLocks noGrp="1"/>
          </p:cNvSpPr>
          <p:nvPr>
            <p:ph type="body" sz="quarter" idx="13" hasCustomPrompt="1"/>
          </p:nvPr>
        </p:nvSpPr>
        <p:spPr>
          <a:xfrm>
            <a:off x="8270875" y="5026024"/>
            <a:ext cx="3690937" cy="220510"/>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sz="1400">
                <a:solidFill>
                  <a:schemeClr val="tx2"/>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22" name="Text Placeholder 4">
            <a:extLst>
              <a:ext uri="{FF2B5EF4-FFF2-40B4-BE49-F238E27FC236}">
                <a16:creationId xmlns:a16="http://schemas.microsoft.com/office/drawing/2014/main" id="{B97163EF-E7E8-4446-98C1-DF17E29E7379}"/>
              </a:ext>
            </a:extLst>
          </p:cNvPr>
          <p:cNvSpPr>
            <a:spLocks noGrp="1"/>
          </p:cNvSpPr>
          <p:nvPr>
            <p:ph type="body" sz="quarter" idx="42" hasCustomPrompt="1"/>
          </p:nvPr>
        </p:nvSpPr>
        <p:spPr>
          <a:xfrm>
            <a:off x="427038" y="5260860"/>
            <a:ext cx="3690937" cy="68211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3" name="Text Placeholder 4">
            <a:extLst>
              <a:ext uri="{FF2B5EF4-FFF2-40B4-BE49-F238E27FC236}">
                <a16:creationId xmlns:a16="http://schemas.microsoft.com/office/drawing/2014/main" id="{8E57B78A-F25C-4D46-917C-E53FD3A557E0}"/>
              </a:ext>
            </a:extLst>
          </p:cNvPr>
          <p:cNvSpPr>
            <a:spLocks noGrp="1"/>
          </p:cNvSpPr>
          <p:nvPr>
            <p:ph type="body" sz="quarter" idx="43" hasCustomPrompt="1"/>
          </p:nvPr>
        </p:nvSpPr>
        <p:spPr>
          <a:xfrm>
            <a:off x="4348956" y="5260860"/>
            <a:ext cx="3688758" cy="68211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4" name="Text Placeholder 4">
            <a:extLst>
              <a:ext uri="{FF2B5EF4-FFF2-40B4-BE49-F238E27FC236}">
                <a16:creationId xmlns:a16="http://schemas.microsoft.com/office/drawing/2014/main" id="{A1AA5291-B66D-8249-B809-BA15DD1EEA3E}"/>
              </a:ext>
            </a:extLst>
          </p:cNvPr>
          <p:cNvSpPr>
            <a:spLocks noGrp="1"/>
          </p:cNvSpPr>
          <p:nvPr>
            <p:ph type="body" sz="quarter" idx="44" hasCustomPrompt="1"/>
          </p:nvPr>
        </p:nvSpPr>
        <p:spPr>
          <a:xfrm>
            <a:off x="8270875" y="5260860"/>
            <a:ext cx="3690937" cy="68211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18" name="Picture Placeholder 5">
            <a:extLst>
              <a:ext uri="{FF2B5EF4-FFF2-40B4-BE49-F238E27FC236}">
                <a16:creationId xmlns:a16="http://schemas.microsoft.com/office/drawing/2014/main" id="{6D147811-F62A-4F10-9F3E-3CA36CDC3488}"/>
              </a:ext>
            </a:extLst>
          </p:cNvPr>
          <p:cNvSpPr>
            <a:spLocks noGrp="1" noChangeAspect="1"/>
          </p:cNvSpPr>
          <p:nvPr>
            <p:ph type="pic" sz="quarter" idx="46" hasCustomPrompt="1"/>
          </p:nvPr>
        </p:nvSpPr>
        <p:spPr>
          <a:xfrm>
            <a:off x="4408473" y="2176462"/>
            <a:ext cx="3733800" cy="2641600"/>
          </a:xfrm>
          <a:solidFill>
            <a:schemeClr val="bg1">
              <a:lumMod val="50000"/>
            </a:schemeClr>
          </a:solidFill>
        </p:spPr>
        <p:txBody>
          <a:bodyPr rIns="0" anchor="ctr">
            <a:noAutofit/>
          </a:bodyPr>
          <a:lstStyle>
            <a:lvl1pPr algn="ctr">
              <a:defRPr>
                <a:solidFill>
                  <a:schemeClr val="bg1"/>
                </a:solidFill>
              </a:defRPr>
            </a:lvl1pPr>
          </a:lstStyle>
          <a:p>
            <a:r>
              <a:rPr lang="en-US"/>
              <a:t>Drop photo here</a:t>
            </a:r>
          </a:p>
        </p:txBody>
      </p:sp>
      <p:sp>
        <p:nvSpPr>
          <p:cNvPr id="19" name="Picture Placeholder 5">
            <a:extLst>
              <a:ext uri="{FF2B5EF4-FFF2-40B4-BE49-F238E27FC236}">
                <a16:creationId xmlns:a16="http://schemas.microsoft.com/office/drawing/2014/main" id="{4BC79D29-B74A-4009-89FA-9C952A4E8476}"/>
              </a:ext>
            </a:extLst>
          </p:cNvPr>
          <p:cNvSpPr>
            <a:spLocks noGrp="1" noChangeAspect="1"/>
          </p:cNvSpPr>
          <p:nvPr>
            <p:ph type="pic" sz="quarter" idx="47" hasCustomPrompt="1"/>
          </p:nvPr>
        </p:nvSpPr>
        <p:spPr>
          <a:xfrm>
            <a:off x="8270875" y="2195513"/>
            <a:ext cx="3733800" cy="2641600"/>
          </a:xfrm>
          <a:solidFill>
            <a:schemeClr val="bg1">
              <a:lumMod val="50000"/>
            </a:schemeClr>
          </a:solidFill>
        </p:spPr>
        <p:txBody>
          <a:bodyPr rIns="0" anchor="ctr">
            <a:noAutofit/>
          </a:bodyPr>
          <a:lstStyle>
            <a:lvl1pPr algn="ctr">
              <a:defRPr>
                <a:solidFill>
                  <a:schemeClr val="bg1"/>
                </a:solidFill>
              </a:defRPr>
            </a:lvl1pPr>
          </a:lstStyle>
          <a:p>
            <a:r>
              <a:rPr lang="en-US"/>
              <a:t>Drop photo here</a:t>
            </a:r>
          </a:p>
        </p:txBody>
      </p:sp>
    </p:spTree>
    <p:extLst>
      <p:ext uri="{BB962C8B-B14F-4D97-AF65-F5344CB8AC3E}">
        <p14:creationId xmlns:p14="http://schemas.microsoft.com/office/powerpoint/2010/main" val="3540896183"/>
      </p:ext>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2_Typography Title 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64927" y="1144708"/>
            <a:ext cx="6964166" cy="2627805"/>
          </a:xfrm>
        </p:spPr>
        <p:txBody>
          <a:bodyPr rIns="0" anchor="b"/>
          <a:lstStyle>
            <a:lvl1pPr algn="r">
              <a:defRPr sz="6119">
                <a:solidFill>
                  <a:schemeClr val="tx2"/>
                </a:solidFill>
              </a:defRPr>
            </a:lvl1pPr>
          </a:lstStyle>
          <a:p>
            <a:r>
              <a:rPr lang="en-US"/>
              <a:t>Click to edit Master title style</a:t>
            </a:r>
          </a:p>
        </p:txBody>
      </p:sp>
      <p:sp>
        <p:nvSpPr>
          <p:cNvPr id="3" name="Subtitle 2"/>
          <p:cNvSpPr>
            <a:spLocks noGrp="1"/>
          </p:cNvSpPr>
          <p:nvPr>
            <p:ph type="subTitle" idx="1"/>
          </p:nvPr>
        </p:nvSpPr>
        <p:spPr>
          <a:xfrm>
            <a:off x="564927" y="3772511"/>
            <a:ext cx="6964166" cy="561372"/>
          </a:xfrm>
        </p:spPr>
        <p:txBody>
          <a:bodyPr/>
          <a:lstStyle>
            <a:lvl1pPr marL="0" indent="0" algn="r">
              <a:lnSpc>
                <a:spcPct val="100000"/>
              </a:lnSpc>
              <a:buNone/>
              <a:defRPr sz="2448">
                <a:solidFill>
                  <a:schemeClr val="accent1"/>
                </a:solidFill>
              </a:defRPr>
            </a:lvl1pPr>
            <a:lvl2pPr marL="465133" indent="0" algn="ctr">
              <a:buNone/>
              <a:defRPr sz="2035"/>
            </a:lvl2pPr>
            <a:lvl3pPr marL="930265" indent="0" algn="ctr">
              <a:buNone/>
              <a:defRPr sz="1831"/>
            </a:lvl3pPr>
            <a:lvl4pPr marL="1395398" indent="0" algn="ctr">
              <a:buNone/>
              <a:defRPr sz="1628"/>
            </a:lvl4pPr>
            <a:lvl5pPr marL="1860530" indent="0" algn="ctr">
              <a:buNone/>
              <a:defRPr sz="1628"/>
            </a:lvl5pPr>
            <a:lvl6pPr marL="2325663" indent="0" algn="ctr">
              <a:buNone/>
              <a:defRPr sz="1628"/>
            </a:lvl6pPr>
            <a:lvl7pPr marL="2790795" indent="0" algn="ctr">
              <a:buNone/>
              <a:defRPr sz="1628"/>
            </a:lvl7pPr>
            <a:lvl8pPr marL="3255928" indent="0" algn="ctr">
              <a:buNone/>
              <a:defRPr sz="1628"/>
            </a:lvl8pPr>
            <a:lvl9pPr marL="3721060" indent="0" algn="ctr">
              <a:buNone/>
              <a:defRPr sz="1628"/>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636232" y="2976590"/>
            <a:ext cx="4241811" cy="553998"/>
          </a:xfrm>
        </p:spPr>
        <p:txBody>
          <a:bodyPr rIns="0" anchor="ctr"/>
          <a:lstStyle>
            <a:lvl1pPr marL="0" indent="0" algn="l">
              <a:buNone/>
              <a:defRPr>
                <a:solidFill>
                  <a:schemeClr val="accent3"/>
                </a:solidFill>
                <a:latin typeface="+mj-lt"/>
              </a:defRPr>
            </a:lvl1pPr>
            <a:lvl2pPr marL="465133" indent="0">
              <a:buNone/>
              <a:defRPr/>
            </a:lvl2pPr>
            <a:lvl3pPr marL="930265" indent="0">
              <a:buNone/>
              <a:defRPr/>
            </a:lvl3pPr>
            <a:lvl4pPr marL="1395398" indent="0">
              <a:buNone/>
              <a:defRPr/>
            </a:lvl4pPr>
            <a:lvl5pPr marL="1860530"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636232" y="1407003"/>
            <a:ext cx="0" cy="3693173"/>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08783A4E-B35D-4CCD-8C43-468408556000}"/>
              </a:ext>
            </a:extLst>
          </p:cNvPr>
          <p:cNvGrpSpPr/>
          <p:nvPr userDrawn="1"/>
        </p:nvGrpSpPr>
        <p:grpSpPr>
          <a:xfrm>
            <a:off x="564927" y="558189"/>
            <a:ext cx="1585362" cy="337148"/>
            <a:chOff x="7353301" y="-1897063"/>
            <a:chExt cx="5749290" cy="1225867"/>
          </a:xfrm>
        </p:grpSpPr>
        <p:sp>
          <p:nvSpPr>
            <p:cNvPr id="14" name="Freeform: Shape 13">
              <a:extLst>
                <a:ext uri="{FF2B5EF4-FFF2-40B4-BE49-F238E27FC236}">
                  <a16:creationId xmlns:a16="http://schemas.microsoft.com/office/drawing/2014/main" id="{B3E1E658-63AA-4B90-9FAE-C2A0667908E7}"/>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36"/>
            </a:p>
          </p:txBody>
        </p:sp>
        <p:sp>
          <p:nvSpPr>
            <p:cNvPr id="15" name="Freeform: Shape 14">
              <a:extLst>
                <a:ext uri="{FF2B5EF4-FFF2-40B4-BE49-F238E27FC236}">
                  <a16:creationId xmlns:a16="http://schemas.microsoft.com/office/drawing/2014/main" id="{79D8DE20-1A41-4F32-A2F7-D6BD777AD318}"/>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36"/>
            </a:p>
          </p:txBody>
        </p:sp>
        <p:sp>
          <p:nvSpPr>
            <p:cNvPr id="16" name="Freeform: Shape 15">
              <a:extLst>
                <a:ext uri="{FF2B5EF4-FFF2-40B4-BE49-F238E27FC236}">
                  <a16:creationId xmlns:a16="http://schemas.microsoft.com/office/drawing/2014/main" id="{5FA3E4C6-6EB9-4031-8A5E-9AB5F258FD63}"/>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36"/>
            </a:p>
          </p:txBody>
        </p:sp>
        <p:sp>
          <p:nvSpPr>
            <p:cNvPr id="17" name="Freeform: Shape 16">
              <a:extLst>
                <a:ext uri="{FF2B5EF4-FFF2-40B4-BE49-F238E27FC236}">
                  <a16:creationId xmlns:a16="http://schemas.microsoft.com/office/drawing/2014/main" id="{1C814088-BEA7-4D58-BEA6-545A939CB1F2}"/>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36"/>
            </a:p>
          </p:txBody>
        </p:sp>
        <p:sp>
          <p:nvSpPr>
            <p:cNvPr id="18" name="Freeform: Shape 17">
              <a:extLst>
                <a:ext uri="{FF2B5EF4-FFF2-40B4-BE49-F238E27FC236}">
                  <a16:creationId xmlns:a16="http://schemas.microsoft.com/office/drawing/2014/main" id="{0FCD5A5B-9703-4A12-A4FA-54B47108EFD1}"/>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36"/>
            </a:p>
          </p:txBody>
        </p:sp>
      </p:grpSp>
    </p:spTree>
    <p:extLst>
      <p:ext uri="{BB962C8B-B14F-4D97-AF65-F5344CB8AC3E}">
        <p14:creationId xmlns:p14="http://schemas.microsoft.com/office/powerpoint/2010/main" val="352305135"/>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2_Typography Title Whit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64927" y="1144708"/>
            <a:ext cx="6964166" cy="2627805"/>
          </a:xfrm>
        </p:spPr>
        <p:txBody>
          <a:bodyPr rIns="0" anchor="b"/>
          <a:lstStyle>
            <a:lvl1pPr algn="r">
              <a:defRPr sz="6119">
                <a:solidFill>
                  <a:schemeClr val="tx1"/>
                </a:solidFill>
              </a:defRPr>
            </a:lvl1pPr>
          </a:lstStyle>
          <a:p>
            <a:r>
              <a:rPr lang="en-US"/>
              <a:t>Click to edit Master title style</a:t>
            </a:r>
          </a:p>
        </p:txBody>
      </p:sp>
      <p:sp>
        <p:nvSpPr>
          <p:cNvPr id="3" name="Subtitle 2"/>
          <p:cNvSpPr>
            <a:spLocks noGrp="1"/>
          </p:cNvSpPr>
          <p:nvPr>
            <p:ph type="subTitle" idx="1"/>
          </p:nvPr>
        </p:nvSpPr>
        <p:spPr>
          <a:xfrm>
            <a:off x="564927" y="3772511"/>
            <a:ext cx="6964166" cy="560474"/>
          </a:xfrm>
        </p:spPr>
        <p:txBody>
          <a:bodyPr/>
          <a:lstStyle>
            <a:lvl1pPr marL="0" indent="0" algn="r">
              <a:lnSpc>
                <a:spcPct val="100000"/>
              </a:lnSpc>
              <a:buNone/>
              <a:defRPr sz="2442">
                <a:solidFill>
                  <a:schemeClr val="accent1"/>
                </a:solidFill>
              </a:defRPr>
            </a:lvl1pPr>
            <a:lvl2pPr marL="465133" indent="0" algn="ctr">
              <a:buNone/>
              <a:defRPr sz="2035"/>
            </a:lvl2pPr>
            <a:lvl3pPr marL="930265" indent="0" algn="ctr">
              <a:buNone/>
              <a:defRPr sz="1831"/>
            </a:lvl3pPr>
            <a:lvl4pPr marL="1395398" indent="0" algn="ctr">
              <a:buNone/>
              <a:defRPr sz="1628"/>
            </a:lvl4pPr>
            <a:lvl5pPr marL="1860530" indent="0" algn="ctr">
              <a:buNone/>
              <a:defRPr sz="1628"/>
            </a:lvl5pPr>
            <a:lvl6pPr marL="2325663" indent="0" algn="ctr">
              <a:buNone/>
              <a:defRPr sz="1628"/>
            </a:lvl6pPr>
            <a:lvl7pPr marL="2790795" indent="0" algn="ctr">
              <a:buNone/>
              <a:defRPr sz="1628"/>
            </a:lvl7pPr>
            <a:lvl8pPr marL="3255928" indent="0" algn="ctr">
              <a:buNone/>
              <a:defRPr sz="1628"/>
            </a:lvl8pPr>
            <a:lvl9pPr marL="3721060" indent="0" algn="ctr">
              <a:buNone/>
              <a:defRPr sz="1628"/>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636232" y="2976590"/>
            <a:ext cx="4241811" cy="553998"/>
          </a:xfrm>
        </p:spPr>
        <p:txBody>
          <a:bodyPr rIns="0" anchor="ctr"/>
          <a:lstStyle>
            <a:lvl1pPr marL="0" indent="0" algn="l">
              <a:buNone/>
              <a:defRPr>
                <a:solidFill>
                  <a:schemeClr val="accent3"/>
                </a:solidFill>
                <a:latin typeface="+mj-lt"/>
              </a:defRPr>
            </a:lvl1pPr>
            <a:lvl2pPr marL="465133" indent="0">
              <a:buNone/>
              <a:defRPr/>
            </a:lvl2pPr>
            <a:lvl3pPr marL="930265" indent="0">
              <a:buNone/>
              <a:defRPr/>
            </a:lvl3pPr>
            <a:lvl4pPr marL="1395398" indent="0">
              <a:buNone/>
              <a:defRPr/>
            </a:lvl4pPr>
            <a:lvl5pPr marL="1860530"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636232" y="1407003"/>
            <a:ext cx="0" cy="3693173"/>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985FEDB6-AE1B-4A26-A3DA-CCF9A9D4731D}"/>
              </a:ext>
            </a:extLst>
          </p:cNvPr>
          <p:cNvGrpSpPr/>
          <p:nvPr userDrawn="1"/>
        </p:nvGrpSpPr>
        <p:grpSpPr>
          <a:xfrm>
            <a:off x="564927" y="558189"/>
            <a:ext cx="1585362" cy="337148"/>
            <a:chOff x="7353301" y="-1897063"/>
            <a:chExt cx="5749290" cy="1225867"/>
          </a:xfrm>
        </p:grpSpPr>
        <p:sp>
          <p:nvSpPr>
            <p:cNvPr id="10" name="Freeform: Shape 9">
              <a:extLst>
                <a:ext uri="{FF2B5EF4-FFF2-40B4-BE49-F238E27FC236}">
                  <a16:creationId xmlns:a16="http://schemas.microsoft.com/office/drawing/2014/main" id="{009D12FA-0F93-4FF8-AB34-E1592DCD290E}"/>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36"/>
            </a:p>
          </p:txBody>
        </p:sp>
        <p:sp>
          <p:nvSpPr>
            <p:cNvPr id="11" name="Freeform: Shape 10">
              <a:extLst>
                <a:ext uri="{FF2B5EF4-FFF2-40B4-BE49-F238E27FC236}">
                  <a16:creationId xmlns:a16="http://schemas.microsoft.com/office/drawing/2014/main" id="{FFEAC267-163C-4DCC-8381-D0CAC8DEC502}"/>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36"/>
            </a:p>
          </p:txBody>
        </p:sp>
        <p:sp>
          <p:nvSpPr>
            <p:cNvPr id="13" name="Freeform: Shape 12">
              <a:extLst>
                <a:ext uri="{FF2B5EF4-FFF2-40B4-BE49-F238E27FC236}">
                  <a16:creationId xmlns:a16="http://schemas.microsoft.com/office/drawing/2014/main" id="{210C74F8-8AA7-4335-B883-92AC821E5BC6}"/>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36"/>
            </a:p>
          </p:txBody>
        </p:sp>
        <p:sp>
          <p:nvSpPr>
            <p:cNvPr id="14" name="Freeform: Shape 13">
              <a:extLst>
                <a:ext uri="{FF2B5EF4-FFF2-40B4-BE49-F238E27FC236}">
                  <a16:creationId xmlns:a16="http://schemas.microsoft.com/office/drawing/2014/main" id="{10F6CD7D-FED7-4E94-B613-8858CD9EF9D5}"/>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36"/>
            </a:p>
          </p:txBody>
        </p:sp>
        <p:sp>
          <p:nvSpPr>
            <p:cNvPr id="15" name="Freeform: Shape 14">
              <a:extLst>
                <a:ext uri="{FF2B5EF4-FFF2-40B4-BE49-F238E27FC236}">
                  <a16:creationId xmlns:a16="http://schemas.microsoft.com/office/drawing/2014/main" id="{84D0F63C-34B6-4893-AC74-41986002A339}"/>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36"/>
            </a:p>
          </p:txBody>
        </p:sp>
      </p:grpSp>
    </p:spTree>
    <p:extLst>
      <p:ext uri="{BB962C8B-B14F-4D97-AF65-F5344CB8AC3E}">
        <p14:creationId xmlns:p14="http://schemas.microsoft.com/office/powerpoint/2010/main" val="2669239248"/>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itle Only with sub-title">
    <p:spTree>
      <p:nvGrpSpPr>
        <p:cNvPr id="1" name=""/>
        <p:cNvGrpSpPr/>
        <p:nvPr/>
      </p:nvGrpSpPr>
      <p:grpSpPr>
        <a:xfrm>
          <a:off x="0" y="0"/>
          <a:ext cx="0" cy="0"/>
          <a:chOff x="0" y="0"/>
          <a:chExt cx="0" cy="0"/>
        </a:xfrm>
      </p:grpSpPr>
      <p:sp>
        <p:nvSpPr>
          <p:cNvPr id="2" name="Title 1"/>
          <p:cNvSpPr>
            <a:spLocks noGrp="1"/>
          </p:cNvSpPr>
          <p:nvPr>
            <p:ph type="title"/>
          </p:nvPr>
        </p:nvSpPr>
        <p:spPr>
          <a:xfrm>
            <a:off x="574666" y="482657"/>
            <a:ext cx="11303378" cy="1040920"/>
          </a:xfrm>
        </p:spPr>
        <p:txBody>
          <a:bodyPr/>
          <a:lstStyle/>
          <a:p>
            <a:r>
              <a:rPr lang="en-US"/>
              <a:t>Click to edit Master title style</a:t>
            </a:r>
          </a:p>
        </p:txBody>
      </p:sp>
      <p:sp>
        <p:nvSpPr>
          <p:cNvPr id="4" name="Footer Placeholder 3"/>
          <p:cNvSpPr>
            <a:spLocks noGrp="1"/>
          </p:cNvSpPr>
          <p:nvPr>
            <p:ph type="ftr" sz="quarter" idx="11"/>
          </p:nvPr>
        </p:nvSpPr>
        <p:spPr>
          <a:xfrm>
            <a:off x="4119583" y="6621969"/>
            <a:ext cx="4197310" cy="186521"/>
          </a:xfrm>
          <a:prstGeom prst="rect">
            <a:avLst/>
          </a:prstGeom>
        </p:spPr>
        <p:txBody>
          <a:bodyPr/>
          <a:lstStyle/>
          <a:p>
            <a:r>
              <a:rPr lang="en-IN"/>
              <a:t>Microsoft Confidential</a:t>
            </a:r>
          </a:p>
        </p:txBody>
      </p:sp>
      <p:sp>
        <p:nvSpPr>
          <p:cNvPr id="6" name="Text Placeholder 5">
            <a:extLst>
              <a:ext uri="{FF2B5EF4-FFF2-40B4-BE49-F238E27FC236}">
                <a16:creationId xmlns:a16="http://schemas.microsoft.com/office/drawing/2014/main" id="{90511ECA-E42E-4E41-86BD-D4D827D05FA1}"/>
              </a:ext>
            </a:extLst>
          </p:cNvPr>
          <p:cNvSpPr>
            <a:spLocks noGrp="1"/>
          </p:cNvSpPr>
          <p:nvPr>
            <p:ph type="body" sz="quarter" idx="13" hasCustomPrompt="1"/>
          </p:nvPr>
        </p:nvSpPr>
        <p:spPr>
          <a:xfrm>
            <a:off x="574666" y="1215291"/>
            <a:ext cx="11303378" cy="530017"/>
          </a:xfrm>
        </p:spPr>
        <p:txBody>
          <a:bodyPr anchor="ctr"/>
          <a:lstStyle>
            <a:lvl1pPr marL="0" indent="0">
              <a:buNone/>
              <a:defRPr sz="2244">
                <a:latin typeface="+mj-lt"/>
              </a:defRPr>
            </a:lvl1pPr>
          </a:lstStyle>
          <a:p>
            <a:pPr lvl="0"/>
            <a:r>
              <a:rPr lang="en-US"/>
              <a:t>Subheading</a:t>
            </a:r>
          </a:p>
        </p:txBody>
      </p:sp>
      <p:sp>
        <p:nvSpPr>
          <p:cNvPr id="7" name="Slide Number Placeholder 5">
            <a:extLst>
              <a:ext uri="{FF2B5EF4-FFF2-40B4-BE49-F238E27FC236}">
                <a16:creationId xmlns:a16="http://schemas.microsoft.com/office/drawing/2014/main" id="{3668EBDF-6910-4128-87F9-14E83FC783AF}"/>
              </a:ext>
            </a:extLst>
          </p:cNvPr>
          <p:cNvSpPr>
            <a:spLocks noGrp="1"/>
          </p:cNvSpPr>
          <p:nvPr>
            <p:ph type="sldNum" sz="quarter" idx="12"/>
          </p:nvPr>
        </p:nvSpPr>
        <p:spPr>
          <a:xfrm>
            <a:off x="11969438" y="6529033"/>
            <a:ext cx="374019" cy="372394"/>
          </a:xfrm>
          <a:prstGeom prst="rect">
            <a:avLst/>
          </a:prstGeom>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1498567036"/>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Section Header Dark-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685535" y="2042502"/>
            <a:ext cx="6192510" cy="2909528"/>
          </a:xfrm>
        </p:spPr>
        <p:txBody>
          <a:bodyPr anchor="ctr"/>
          <a:lstStyle>
            <a:lvl1pPr>
              <a:defRPr sz="3672">
                <a:solidFill>
                  <a:schemeClr val="accent3"/>
                </a:solidFill>
              </a:defRPr>
            </a:lvl1pPr>
          </a:lstStyle>
          <a:p>
            <a:r>
              <a:rPr lang="en-US"/>
              <a:t>Click to edit Master title style</a:t>
            </a:r>
          </a:p>
        </p:txBody>
      </p:sp>
      <p:pic>
        <p:nvPicPr>
          <p:cNvPr id="74" name="Picture 73">
            <a:extLst>
              <a:ext uri="{FF2B5EF4-FFF2-40B4-BE49-F238E27FC236}">
                <a16:creationId xmlns:a16="http://schemas.microsoft.com/office/drawing/2014/main" id="{25FB7173-36C9-4C5E-8A20-7A27AB9F9ED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2185" r="-3141" b="-1397"/>
          <a:stretch/>
        </p:blipFill>
        <p:spPr>
          <a:xfrm>
            <a:off x="0" y="-118425"/>
            <a:ext cx="3599645" cy="7201770"/>
          </a:xfrm>
          <a:prstGeom prst="rect">
            <a:avLst/>
          </a:prstGeom>
        </p:spPr>
      </p:pic>
    </p:spTree>
    <p:extLst>
      <p:ext uri="{BB962C8B-B14F-4D97-AF65-F5344CB8AC3E}">
        <p14:creationId xmlns:p14="http://schemas.microsoft.com/office/powerpoint/2010/main" val="3641240756"/>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Section Header White-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685535" y="2042502"/>
            <a:ext cx="6192510" cy="2909528"/>
          </a:xfrm>
        </p:spPr>
        <p:txBody>
          <a:bodyPr anchor="ctr"/>
          <a:lstStyle>
            <a:lvl1pPr>
              <a:defRPr sz="3672">
                <a:solidFill>
                  <a:schemeClr val="tx1"/>
                </a:solidFill>
              </a:defRPr>
            </a:lvl1pPr>
          </a:lstStyle>
          <a:p>
            <a:r>
              <a:rPr lang="en-US"/>
              <a:t>Click to edit Master title style</a:t>
            </a:r>
          </a:p>
        </p:txBody>
      </p:sp>
      <p:pic>
        <p:nvPicPr>
          <p:cNvPr id="144" name="Picture 143">
            <a:extLst>
              <a:ext uri="{FF2B5EF4-FFF2-40B4-BE49-F238E27FC236}">
                <a16:creationId xmlns:a16="http://schemas.microsoft.com/office/drawing/2014/main" id="{0394E794-0F10-4266-9308-5D306AF015E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r="-2"/>
          <a:stretch/>
        </p:blipFill>
        <p:spPr>
          <a:xfrm>
            <a:off x="2" y="2267467"/>
            <a:ext cx="4753319" cy="4727059"/>
          </a:xfrm>
          <a:prstGeom prst="rect">
            <a:avLst/>
          </a:prstGeom>
        </p:spPr>
      </p:pic>
    </p:spTree>
    <p:extLst>
      <p:ext uri="{BB962C8B-B14F-4D97-AF65-F5344CB8AC3E}">
        <p14:creationId xmlns:p14="http://schemas.microsoft.com/office/powerpoint/2010/main" val="1573522452"/>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Section Header Dark-2">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64925" y="2042504"/>
            <a:ext cx="7123254" cy="2909528"/>
          </a:xfrm>
        </p:spPr>
        <p:txBody>
          <a:bodyPr anchor="ctr"/>
          <a:lstStyle>
            <a:lvl1pPr>
              <a:defRPr sz="3672">
                <a:solidFill>
                  <a:schemeClr val="accent3"/>
                </a:solidFill>
              </a:defRPr>
            </a:lvl1pPr>
          </a:lstStyle>
          <a:p>
            <a:r>
              <a:rPr lang="en-US"/>
              <a:t>Click to edit Master title style</a:t>
            </a:r>
          </a:p>
        </p:txBody>
      </p:sp>
      <p:pic>
        <p:nvPicPr>
          <p:cNvPr id="3" name="Graphic 2">
            <a:extLst>
              <a:ext uri="{FF2B5EF4-FFF2-40B4-BE49-F238E27FC236}">
                <a16:creationId xmlns:a16="http://schemas.microsoft.com/office/drawing/2014/main" id="{2A948CE4-0647-41F6-9B26-E3F7409C3BA9}"/>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806919" y="0"/>
            <a:ext cx="4629559" cy="4667370"/>
          </a:xfrm>
          <a:prstGeom prst="rect">
            <a:avLst/>
          </a:prstGeom>
        </p:spPr>
      </p:pic>
    </p:spTree>
    <p:extLst>
      <p:ext uri="{BB962C8B-B14F-4D97-AF65-F5344CB8AC3E}">
        <p14:creationId xmlns:p14="http://schemas.microsoft.com/office/powerpoint/2010/main" val="1942777666"/>
      </p:ext>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Section Header White-2">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64925" y="2042504"/>
            <a:ext cx="7123254" cy="2909528"/>
          </a:xfrm>
        </p:spPr>
        <p:txBody>
          <a:bodyPr anchor="ctr"/>
          <a:lstStyle>
            <a:lvl1pPr>
              <a:defRPr sz="3672">
                <a:solidFill>
                  <a:schemeClr val="tx1"/>
                </a:solidFill>
              </a:defRPr>
            </a:lvl1pPr>
          </a:lstStyle>
          <a:p>
            <a:r>
              <a:rPr lang="en-US"/>
              <a:t>Click to edit Master title style</a:t>
            </a:r>
          </a:p>
        </p:txBody>
      </p:sp>
      <p:pic>
        <p:nvPicPr>
          <p:cNvPr id="3" name="Graphic 2">
            <a:extLst>
              <a:ext uri="{FF2B5EF4-FFF2-40B4-BE49-F238E27FC236}">
                <a16:creationId xmlns:a16="http://schemas.microsoft.com/office/drawing/2014/main" id="{2A948CE4-0647-41F6-9B26-E3F7409C3BA9}"/>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806919" y="0"/>
            <a:ext cx="4629559" cy="4667370"/>
          </a:xfrm>
          <a:prstGeom prst="rect">
            <a:avLst/>
          </a:prstGeom>
        </p:spPr>
      </p:pic>
    </p:spTree>
    <p:extLst>
      <p:ext uri="{BB962C8B-B14F-4D97-AF65-F5344CB8AC3E}">
        <p14:creationId xmlns:p14="http://schemas.microsoft.com/office/powerpoint/2010/main" val="3293331045"/>
      </p:ext>
    </p:extLst>
  </p:cSld>
  <p:clrMapOvr>
    <a:masterClrMapping/>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Section Header Dark-3">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685535" y="2042502"/>
            <a:ext cx="6192510" cy="2909528"/>
          </a:xfrm>
        </p:spPr>
        <p:txBody>
          <a:bodyPr anchor="ctr"/>
          <a:lstStyle>
            <a:lvl1pPr>
              <a:defRPr sz="3672">
                <a:solidFill>
                  <a:schemeClr val="accent3"/>
                </a:solidFill>
              </a:defRPr>
            </a:lvl1pPr>
          </a:lstStyle>
          <a:p>
            <a:r>
              <a:rPr lang="en-US"/>
              <a:t>Click to edit Master title style</a:t>
            </a:r>
          </a:p>
        </p:txBody>
      </p:sp>
      <p:grpSp>
        <p:nvGrpSpPr>
          <p:cNvPr id="380" name="Group 379">
            <a:extLst>
              <a:ext uri="{FF2B5EF4-FFF2-40B4-BE49-F238E27FC236}">
                <a16:creationId xmlns:a16="http://schemas.microsoft.com/office/drawing/2014/main" id="{7E49B46A-22C2-4AC1-AD1F-36F9D8D0C8B0}"/>
              </a:ext>
            </a:extLst>
          </p:cNvPr>
          <p:cNvGrpSpPr/>
          <p:nvPr userDrawn="1"/>
        </p:nvGrpSpPr>
        <p:grpSpPr>
          <a:xfrm>
            <a:off x="0" y="1950282"/>
            <a:ext cx="5057471" cy="5044244"/>
            <a:chOff x="-6227879" y="0"/>
            <a:chExt cx="6857422" cy="6857422"/>
          </a:xfrm>
        </p:grpSpPr>
        <p:sp>
          <p:nvSpPr>
            <p:cNvPr id="5" name="Freeform: Shape 4">
              <a:extLst>
                <a:ext uri="{FF2B5EF4-FFF2-40B4-BE49-F238E27FC236}">
                  <a16:creationId xmlns:a16="http://schemas.microsoft.com/office/drawing/2014/main" id="{AECF1235-FD31-411D-A9E9-16C95572DA7F}"/>
                </a:ext>
              </a:extLst>
            </p:cNvPr>
            <p:cNvSpPr/>
            <p:nvPr/>
          </p:nvSpPr>
          <p:spPr>
            <a:xfrm>
              <a:off x="-6227879" y="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6" name="Freeform: Shape 5">
              <a:extLst>
                <a:ext uri="{FF2B5EF4-FFF2-40B4-BE49-F238E27FC236}">
                  <a16:creationId xmlns:a16="http://schemas.microsoft.com/office/drawing/2014/main" id="{154B3451-C9C6-4E3D-8807-628F8074E630}"/>
                </a:ext>
              </a:extLst>
            </p:cNvPr>
            <p:cNvSpPr/>
            <p:nvPr/>
          </p:nvSpPr>
          <p:spPr>
            <a:xfrm>
              <a:off x="-6227879" y="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468"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7" name="Freeform: Shape 6">
              <a:extLst>
                <a:ext uri="{FF2B5EF4-FFF2-40B4-BE49-F238E27FC236}">
                  <a16:creationId xmlns:a16="http://schemas.microsoft.com/office/drawing/2014/main" id="{69D79BD6-6E0D-42A8-AA89-BE4F7248DD23}"/>
                </a:ext>
              </a:extLst>
            </p:cNvPr>
            <p:cNvSpPr/>
            <p:nvPr/>
          </p:nvSpPr>
          <p:spPr>
            <a:xfrm>
              <a:off x="-4820329" y="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8" name="Freeform: Shape 7">
              <a:extLst>
                <a:ext uri="{FF2B5EF4-FFF2-40B4-BE49-F238E27FC236}">
                  <a16:creationId xmlns:a16="http://schemas.microsoft.com/office/drawing/2014/main" id="{8B3A2827-ECE1-424D-86A8-78C773D37EC6}"/>
                </a:ext>
              </a:extLst>
            </p:cNvPr>
            <p:cNvSpPr/>
            <p:nvPr/>
          </p:nvSpPr>
          <p:spPr>
            <a:xfrm>
              <a:off x="-4820329" y="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9" name="Freeform: Shape 8">
              <a:extLst>
                <a:ext uri="{FF2B5EF4-FFF2-40B4-BE49-F238E27FC236}">
                  <a16:creationId xmlns:a16="http://schemas.microsoft.com/office/drawing/2014/main" id="{14F9FFA4-E2C5-4C0D-B429-BDABDD0E2246}"/>
                </a:ext>
              </a:extLst>
            </p:cNvPr>
            <p:cNvSpPr/>
            <p:nvPr/>
          </p:nvSpPr>
          <p:spPr>
            <a:xfrm>
              <a:off x="-3412778" y="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10" name="Freeform: Shape 9">
              <a:extLst>
                <a:ext uri="{FF2B5EF4-FFF2-40B4-BE49-F238E27FC236}">
                  <a16:creationId xmlns:a16="http://schemas.microsoft.com/office/drawing/2014/main" id="{1C752D51-6B44-4AE9-92D6-74F0E7591D1C}"/>
                </a:ext>
              </a:extLst>
            </p:cNvPr>
            <p:cNvSpPr/>
            <p:nvPr/>
          </p:nvSpPr>
          <p:spPr>
            <a:xfrm>
              <a:off x="-3412778" y="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11" name="Freeform: Shape 10">
              <a:extLst>
                <a:ext uri="{FF2B5EF4-FFF2-40B4-BE49-F238E27FC236}">
                  <a16:creationId xmlns:a16="http://schemas.microsoft.com/office/drawing/2014/main" id="{98472D37-C4D8-408D-A04D-81A0D4EF9F99}"/>
                </a:ext>
              </a:extLst>
            </p:cNvPr>
            <p:cNvSpPr/>
            <p:nvPr/>
          </p:nvSpPr>
          <p:spPr>
            <a:xfrm>
              <a:off x="-2005228" y="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12" name="Freeform: Shape 11">
              <a:extLst>
                <a:ext uri="{FF2B5EF4-FFF2-40B4-BE49-F238E27FC236}">
                  <a16:creationId xmlns:a16="http://schemas.microsoft.com/office/drawing/2014/main" id="{91CB739F-7EB7-4846-8B51-F8920B7CF63B}"/>
                </a:ext>
              </a:extLst>
            </p:cNvPr>
            <p:cNvSpPr/>
            <p:nvPr/>
          </p:nvSpPr>
          <p:spPr>
            <a:xfrm>
              <a:off x="-2005228" y="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13" name="Freeform: Shape 12">
              <a:extLst>
                <a:ext uri="{FF2B5EF4-FFF2-40B4-BE49-F238E27FC236}">
                  <a16:creationId xmlns:a16="http://schemas.microsoft.com/office/drawing/2014/main" id="{2643152E-D9DB-4D48-8B74-27DEE2243BE1}"/>
                </a:ext>
              </a:extLst>
            </p:cNvPr>
            <p:cNvSpPr/>
            <p:nvPr/>
          </p:nvSpPr>
          <p:spPr>
            <a:xfrm>
              <a:off x="-597678" y="0"/>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14" name="Freeform: Shape 13">
              <a:extLst>
                <a:ext uri="{FF2B5EF4-FFF2-40B4-BE49-F238E27FC236}">
                  <a16:creationId xmlns:a16="http://schemas.microsoft.com/office/drawing/2014/main" id="{630715E3-2197-4DFD-A00A-7B762ED6856D}"/>
                </a:ext>
              </a:extLst>
            </p:cNvPr>
            <p:cNvSpPr/>
            <p:nvPr/>
          </p:nvSpPr>
          <p:spPr>
            <a:xfrm>
              <a:off x="-597678" y="0"/>
              <a:ext cx="1227221" cy="1227221"/>
            </a:xfrm>
            <a:custGeom>
              <a:avLst/>
              <a:gdLst>
                <a:gd name="connsiteX0" fmla="*/ 1227221 w 1227221"/>
                <a:gd name="connsiteY0" fmla="*/ 613611 h 1227221"/>
                <a:gd name="connsiteX1" fmla="*/ 613610 w 1227221"/>
                <a:gd name="connsiteY1" fmla="*/ 1227221 h 1227221"/>
                <a:gd name="connsiteX2" fmla="*/ 0 w 1227221"/>
                <a:gd name="connsiteY2" fmla="*/ 613611 h 1227221"/>
                <a:gd name="connsiteX3" fmla="*/ 613610 w 1227221"/>
                <a:gd name="connsiteY3" fmla="*/ 0 h 1227221"/>
                <a:gd name="connsiteX4" fmla="*/ 1227221 w 1227221"/>
                <a:gd name="connsiteY4" fmla="*/ 613611 h 122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221" h="1227221">
                  <a:moveTo>
                    <a:pt x="1227221" y="613611"/>
                  </a:moveTo>
                  <a:cubicBezTo>
                    <a:pt x="1227221" y="952498"/>
                    <a:pt x="952498" y="1227221"/>
                    <a:pt x="613610" y="1227221"/>
                  </a:cubicBezTo>
                  <a:cubicBezTo>
                    <a:pt x="274723" y="1227221"/>
                    <a:pt x="0" y="952498"/>
                    <a:pt x="0" y="613611"/>
                  </a:cubicBezTo>
                  <a:cubicBezTo>
                    <a:pt x="0" y="274723"/>
                    <a:pt x="274723" y="0"/>
                    <a:pt x="613610" y="0"/>
                  </a:cubicBezTo>
                  <a:cubicBezTo>
                    <a:pt x="952498" y="0"/>
                    <a:pt x="1227221" y="274723"/>
                    <a:pt x="1227221" y="613611"/>
                  </a:cubicBezTo>
                  <a:close/>
                </a:path>
              </a:pathLst>
            </a:custGeom>
            <a:solidFill>
              <a:srgbClr val="0078D4"/>
            </a:solidFill>
            <a:ln w="7219" cap="flat">
              <a:noFill/>
              <a:prstDash val="solid"/>
              <a:miter/>
            </a:ln>
          </p:spPr>
          <p:txBody>
            <a:bodyPr rtlCol="0" anchor="ctr"/>
            <a:lstStyle/>
            <a:p>
              <a:endParaRPr lang="en-US" sz="1836"/>
            </a:p>
          </p:txBody>
        </p:sp>
        <p:sp>
          <p:nvSpPr>
            <p:cNvPr id="15" name="Freeform: Shape 14">
              <a:extLst>
                <a:ext uri="{FF2B5EF4-FFF2-40B4-BE49-F238E27FC236}">
                  <a16:creationId xmlns:a16="http://schemas.microsoft.com/office/drawing/2014/main" id="{D52BA8B6-7A7D-4BB6-BCD5-B4691D8FC673}"/>
                </a:ext>
              </a:extLst>
            </p:cNvPr>
            <p:cNvSpPr/>
            <p:nvPr/>
          </p:nvSpPr>
          <p:spPr>
            <a:xfrm>
              <a:off x="-6227879" y="140755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16" name="Freeform: Shape 15">
              <a:extLst>
                <a:ext uri="{FF2B5EF4-FFF2-40B4-BE49-F238E27FC236}">
                  <a16:creationId xmlns:a16="http://schemas.microsoft.com/office/drawing/2014/main" id="{9B2D0F37-8CF0-493E-BDA2-7F6502179636}"/>
                </a:ext>
              </a:extLst>
            </p:cNvPr>
            <p:cNvSpPr/>
            <p:nvPr/>
          </p:nvSpPr>
          <p:spPr>
            <a:xfrm>
              <a:off x="-6227879" y="140755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238"/>
                    <a:pt x="14077" y="613611"/>
                  </a:cubicBezTo>
                  <a:cubicBezTo>
                    <a:pt x="14077" y="282983"/>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468"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17" name="Freeform: Shape 16">
              <a:extLst>
                <a:ext uri="{FF2B5EF4-FFF2-40B4-BE49-F238E27FC236}">
                  <a16:creationId xmlns:a16="http://schemas.microsoft.com/office/drawing/2014/main" id="{160135A3-D45D-414B-A102-17DBC03EF050}"/>
                </a:ext>
              </a:extLst>
            </p:cNvPr>
            <p:cNvSpPr/>
            <p:nvPr/>
          </p:nvSpPr>
          <p:spPr>
            <a:xfrm>
              <a:off x="-4820329" y="140755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18" name="Freeform: Shape 17">
              <a:extLst>
                <a:ext uri="{FF2B5EF4-FFF2-40B4-BE49-F238E27FC236}">
                  <a16:creationId xmlns:a16="http://schemas.microsoft.com/office/drawing/2014/main" id="{6972B81C-E47E-4490-9C6F-FE065A8204F1}"/>
                </a:ext>
              </a:extLst>
            </p:cNvPr>
            <p:cNvSpPr/>
            <p:nvPr/>
          </p:nvSpPr>
          <p:spPr>
            <a:xfrm>
              <a:off x="-4820329" y="140755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19" name="Freeform: Shape 18">
              <a:extLst>
                <a:ext uri="{FF2B5EF4-FFF2-40B4-BE49-F238E27FC236}">
                  <a16:creationId xmlns:a16="http://schemas.microsoft.com/office/drawing/2014/main" id="{3D29C863-36EB-4156-AFD5-9203B1D9EFAC}"/>
                </a:ext>
              </a:extLst>
            </p:cNvPr>
            <p:cNvSpPr/>
            <p:nvPr/>
          </p:nvSpPr>
          <p:spPr>
            <a:xfrm>
              <a:off x="-3412778" y="140755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20" name="Freeform: Shape 19">
              <a:extLst>
                <a:ext uri="{FF2B5EF4-FFF2-40B4-BE49-F238E27FC236}">
                  <a16:creationId xmlns:a16="http://schemas.microsoft.com/office/drawing/2014/main" id="{36D4729C-D247-46E9-8C9C-FCE0C0A0C65B}"/>
                </a:ext>
              </a:extLst>
            </p:cNvPr>
            <p:cNvSpPr/>
            <p:nvPr/>
          </p:nvSpPr>
          <p:spPr>
            <a:xfrm>
              <a:off x="-3412778" y="140755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21" name="Freeform: Shape 20">
              <a:extLst>
                <a:ext uri="{FF2B5EF4-FFF2-40B4-BE49-F238E27FC236}">
                  <a16:creationId xmlns:a16="http://schemas.microsoft.com/office/drawing/2014/main" id="{9976A526-C529-4988-B2CF-F2AB9548570D}"/>
                </a:ext>
              </a:extLst>
            </p:cNvPr>
            <p:cNvSpPr/>
            <p:nvPr/>
          </p:nvSpPr>
          <p:spPr>
            <a:xfrm>
              <a:off x="-2005228" y="140755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22" name="Freeform: Shape 21">
              <a:extLst>
                <a:ext uri="{FF2B5EF4-FFF2-40B4-BE49-F238E27FC236}">
                  <a16:creationId xmlns:a16="http://schemas.microsoft.com/office/drawing/2014/main" id="{85062E70-AD5F-4EFC-B0D8-0C9095F4B18A}"/>
                </a:ext>
              </a:extLst>
            </p:cNvPr>
            <p:cNvSpPr/>
            <p:nvPr/>
          </p:nvSpPr>
          <p:spPr>
            <a:xfrm>
              <a:off x="-2005228" y="1407550"/>
              <a:ext cx="1227221" cy="1227221"/>
            </a:xfrm>
            <a:custGeom>
              <a:avLst/>
              <a:gdLst>
                <a:gd name="connsiteX0" fmla="*/ 1227221 w 1227221"/>
                <a:gd name="connsiteY0" fmla="*/ 613611 h 1227221"/>
                <a:gd name="connsiteX1" fmla="*/ 613611 w 1227221"/>
                <a:gd name="connsiteY1" fmla="*/ 1227221 h 1227221"/>
                <a:gd name="connsiteX2" fmla="*/ 0 w 1227221"/>
                <a:gd name="connsiteY2" fmla="*/ 613611 h 1227221"/>
                <a:gd name="connsiteX3" fmla="*/ 613611 w 1227221"/>
                <a:gd name="connsiteY3" fmla="*/ 0 h 1227221"/>
                <a:gd name="connsiteX4" fmla="*/ 1227221 w 1227221"/>
                <a:gd name="connsiteY4" fmla="*/ 613611 h 122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221" h="1227221">
                  <a:moveTo>
                    <a:pt x="1227221" y="613611"/>
                  </a:moveTo>
                  <a:cubicBezTo>
                    <a:pt x="1227221" y="952498"/>
                    <a:pt x="952498" y="1227221"/>
                    <a:pt x="613611" y="1227221"/>
                  </a:cubicBezTo>
                  <a:cubicBezTo>
                    <a:pt x="274723" y="1227221"/>
                    <a:pt x="0" y="952498"/>
                    <a:pt x="0" y="613611"/>
                  </a:cubicBezTo>
                  <a:cubicBezTo>
                    <a:pt x="0" y="274723"/>
                    <a:pt x="274723" y="0"/>
                    <a:pt x="613611" y="0"/>
                  </a:cubicBezTo>
                  <a:cubicBezTo>
                    <a:pt x="952498" y="0"/>
                    <a:pt x="1227221" y="274723"/>
                    <a:pt x="1227221" y="613611"/>
                  </a:cubicBezTo>
                  <a:close/>
                </a:path>
              </a:pathLst>
            </a:custGeom>
            <a:solidFill>
              <a:srgbClr val="0078D4"/>
            </a:solidFill>
            <a:ln w="7219" cap="flat">
              <a:noFill/>
              <a:prstDash val="solid"/>
              <a:miter/>
            </a:ln>
          </p:spPr>
          <p:txBody>
            <a:bodyPr rtlCol="0" anchor="ctr"/>
            <a:lstStyle/>
            <a:p>
              <a:endParaRPr lang="en-US" sz="1836"/>
            </a:p>
          </p:txBody>
        </p:sp>
        <p:sp>
          <p:nvSpPr>
            <p:cNvPr id="23" name="Freeform: Shape 22">
              <a:extLst>
                <a:ext uri="{FF2B5EF4-FFF2-40B4-BE49-F238E27FC236}">
                  <a16:creationId xmlns:a16="http://schemas.microsoft.com/office/drawing/2014/main" id="{663C171D-686E-4239-B071-B91E8141B69D}"/>
                </a:ext>
              </a:extLst>
            </p:cNvPr>
            <p:cNvSpPr/>
            <p:nvPr/>
          </p:nvSpPr>
          <p:spPr>
            <a:xfrm>
              <a:off x="-597678" y="1407550"/>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24" name="Freeform: Shape 23">
              <a:extLst>
                <a:ext uri="{FF2B5EF4-FFF2-40B4-BE49-F238E27FC236}">
                  <a16:creationId xmlns:a16="http://schemas.microsoft.com/office/drawing/2014/main" id="{41182ED5-7747-4EB6-B778-EECAF850F6D3}"/>
                </a:ext>
              </a:extLst>
            </p:cNvPr>
            <p:cNvSpPr/>
            <p:nvPr/>
          </p:nvSpPr>
          <p:spPr>
            <a:xfrm>
              <a:off x="-597678" y="140755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25" name="Freeform: Shape 24">
              <a:extLst>
                <a:ext uri="{FF2B5EF4-FFF2-40B4-BE49-F238E27FC236}">
                  <a16:creationId xmlns:a16="http://schemas.microsoft.com/office/drawing/2014/main" id="{55E200E7-E0FC-4E98-9D58-8823BCC3D47B}"/>
                </a:ext>
              </a:extLst>
            </p:cNvPr>
            <p:cNvSpPr/>
            <p:nvPr/>
          </p:nvSpPr>
          <p:spPr>
            <a:xfrm>
              <a:off x="-6227879" y="28151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26" name="Freeform: Shape 25">
              <a:extLst>
                <a:ext uri="{FF2B5EF4-FFF2-40B4-BE49-F238E27FC236}">
                  <a16:creationId xmlns:a16="http://schemas.microsoft.com/office/drawing/2014/main" id="{E7CD5125-01C4-4318-A36F-F11FE426FF77}"/>
                </a:ext>
              </a:extLst>
            </p:cNvPr>
            <p:cNvSpPr/>
            <p:nvPr/>
          </p:nvSpPr>
          <p:spPr>
            <a:xfrm>
              <a:off x="-6227879"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238"/>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468"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27" name="Freeform: Shape 26">
              <a:extLst>
                <a:ext uri="{FF2B5EF4-FFF2-40B4-BE49-F238E27FC236}">
                  <a16:creationId xmlns:a16="http://schemas.microsoft.com/office/drawing/2014/main" id="{A7C14839-A7B0-4623-9E37-DEED89FF5132}"/>
                </a:ext>
              </a:extLst>
            </p:cNvPr>
            <p:cNvSpPr/>
            <p:nvPr/>
          </p:nvSpPr>
          <p:spPr>
            <a:xfrm>
              <a:off x="-4820329" y="28151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28" name="Freeform: Shape 27">
              <a:extLst>
                <a:ext uri="{FF2B5EF4-FFF2-40B4-BE49-F238E27FC236}">
                  <a16:creationId xmlns:a16="http://schemas.microsoft.com/office/drawing/2014/main" id="{B7FDBAB5-40F9-4D75-BF2D-BBFD912B4D67}"/>
                </a:ext>
              </a:extLst>
            </p:cNvPr>
            <p:cNvSpPr/>
            <p:nvPr/>
          </p:nvSpPr>
          <p:spPr>
            <a:xfrm>
              <a:off x="-4820329"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29" name="Freeform: Shape 28">
              <a:extLst>
                <a:ext uri="{FF2B5EF4-FFF2-40B4-BE49-F238E27FC236}">
                  <a16:creationId xmlns:a16="http://schemas.microsoft.com/office/drawing/2014/main" id="{E5003137-264A-4CFB-A862-CF6D5A72809C}"/>
                </a:ext>
              </a:extLst>
            </p:cNvPr>
            <p:cNvSpPr/>
            <p:nvPr/>
          </p:nvSpPr>
          <p:spPr>
            <a:xfrm>
              <a:off x="-3412778" y="28151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30" name="Freeform: Shape 29">
              <a:extLst>
                <a:ext uri="{FF2B5EF4-FFF2-40B4-BE49-F238E27FC236}">
                  <a16:creationId xmlns:a16="http://schemas.microsoft.com/office/drawing/2014/main" id="{24CB3B9D-A7E7-4421-AACD-AB16134D92AC}"/>
                </a:ext>
              </a:extLst>
            </p:cNvPr>
            <p:cNvSpPr/>
            <p:nvPr/>
          </p:nvSpPr>
          <p:spPr>
            <a:xfrm>
              <a:off x="-3412778"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31" name="Freeform: Shape 30">
              <a:extLst>
                <a:ext uri="{FF2B5EF4-FFF2-40B4-BE49-F238E27FC236}">
                  <a16:creationId xmlns:a16="http://schemas.microsoft.com/office/drawing/2014/main" id="{EBBE447C-5EF9-4E1C-9470-8DAA1CB7A96F}"/>
                </a:ext>
              </a:extLst>
            </p:cNvPr>
            <p:cNvSpPr/>
            <p:nvPr/>
          </p:nvSpPr>
          <p:spPr>
            <a:xfrm>
              <a:off x="-2005228" y="28151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288" name="Freeform: Shape 287">
              <a:extLst>
                <a:ext uri="{FF2B5EF4-FFF2-40B4-BE49-F238E27FC236}">
                  <a16:creationId xmlns:a16="http://schemas.microsoft.com/office/drawing/2014/main" id="{7D1737C4-55CF-4E77-B03D-B95E631BA048}"/>
                </a:ext>
              </a:extLst>
            </p:cNvPr>
            <p:cNvSpPr/>
            <p:nvPr/>
          </p:nvSpPr>
          <p:spPr>
            <a:xfrm>
              <a:off x="-2005228"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289" name="Freeform: Shape 288">
              <a:extLst>
                <a:ext uri="{FF2B5EF4-FFF2-40B4-BE49-F238E27FC236}">
                  <a16:creationId xmlns:a16="http://schemas.microsoft.com/office/drawing/2014/main" id="{14FD5F79-C146-4E3B-B1BA-BE50FB0AEA72}"/>
                </a:ext>
              </a:extLst>
            </p:cNvPr>
            <p:cNvSpPr/>
            <p:nvPr/>
          </p:nvSpPr>
          <p:spPr>
            <a:xfrm>
              <a:off x="-597678" y="2815101"/>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290" name="Freeform: Shape 289">
              <a:extLst>
                <a:ext uri="{FF2B5EF4-FFF2-40B4-BE49-F238E27FC236}">
                  <a16:creationId xmlns:a16="http://schemas.microsoft.com/office/drawing/2014/main" id="{12688EF7-081F-47AD-965D-6B3158D146F5}"/>
                </a:ext>
              </a:extLst>
            </p:cNvPr>
            <p:cNvSpPr/>
            <p:nvPr/>
          </p:nvSpPr>
          <p:spPr>
            <a:xfrm>
              <a:off x="-597678"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291" name="Freeform: Shape 290">
              <a:extLst>
                <a:ext uri="{FF2B5EF4-FFF2-40B4-BE49-F238E27FC236}">
                  <a16:creationId xmlns:a16="http://schemas.microsoft.com/office/drawing/2014/main" id="{C53F2DB1-8C8C-444F-8BCA-8D98DF0E25F9}"/>
                </a:ext>
              </a:extLst>
            </p:cNvPr>
            <p:cNvSpPr/>
            <p:nvPr/>
          </p:nvSpPr>
          <p:spPr>
            <a:xfrm>
              <a:off x="-6227879" y="422265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292" name="Freeform: Shape 291">
              <a:extLst>
                <a:ext uri="{FF2B5EF4-FFF2-40B4-BE49-F238E27FC236}">
                  <a16:creationId xmlns:a16="http://schemas.microsoft.com/office/drawing/2014/main" id="{470630C6-0E3F-4223-8B89-50CDE4F59709}"/>
                </a:ext>
              </a:extLst>
            </p:cNvPr>
            <p:cNvSpPr/>
            <p:nvPr/>
          </p:nvSpPr>
          <p:spPr>
            <a:xfrm>
              <a:off x="-6227879" y="4222651"/>
              <a:ext cx="1227221" cy="1227221"/>
            </a:xfrm>
            <a:custGeom>
              <a:avLst/>
              <a:gdLst>
                <a:gd name="connsiteX0" fmla="*/ 1227221 w 1227221"/>
                <a:gd name="connsiteY0" fmla="*/ 613611 h 1227221"/>
                <a:gd name="connsiteX1" fmla="*/ 613611 w 1227221"/>
                <a:gd name="connsiteY1" fmla="*/ 1227221 h 1227221"/>
                <a:gd name="connsiteX2" fmla="*/ 0 w 1227221"/>
                <a:gd name="connsiteY2" fmla="*/ 613611 h 1227221"/>
                <a:gd name="connsiteX3" fmla="*/ 613611 w 1227221"/>
                <a:gd name="connsiteY3" fmla="*/ 0 h 1227221"/>
                <a:gd name="connsiteX4" fmla="*/ 1227221 w 1227221"/>
                <a:gd name="connsiteY4" fmla="*/ 613611 h 122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221" h="1227221">
                  <a:moveTo>
                    <a:pt x="1227221" y="613611"/>
                  </a:moveTo>
                  <a:cubicBezTo>
                    <a:pt x="1227221" y="952498"/>
                    <a:pt x="952498" y="1227221"/>
                    <a:pt x="613611" y="1227221"/>
                  </a:cubicBezTo>
                  <a:cubicBezTo>
                    <a:pt x="274723" y="1227221"/>
                    <a:pt x="0" y="952498"/>
                    <a:pt x="0" y="613611"/>
                  </a:cubicBezTo>
                  <a:cubicBezTo>
                    <a:pt x="0" y="274723"/>
                    <a:pt x="274723" y="0"/>
                    <a:pt x="613611" y="0"/>
                  </a:cubicBezTo>
                  <a:cubicBezTo>
                    <a:pt x="952498" y="0"/>
                    <a:pt x="1227221" y="274723"/>
                    <a:pt x="1227221" y="613611"/>
                  </a:cubicBezTo>
                  <a:close/>
                </a:path>
              </a:pathLst>
            </a:custGeom>
            <a:solidFill>
              <a:srgbClr val="50E6FF"/>
            </a:solidFill>
            <a:ln w="7219" cap="flat">
              <a:noFill/>
              <a:prstDash val="solid"/>
              <a:miter/>
            </a:ln>
          </p:spPr>
          <p:txBody>
            <a:bodyPr rtlCol="0" anchor="ctr"/>
            <a:lstStyle/>
            <a:p>
              <a:endParaRPr lang="en-US" sz="1836"/>
            </a:p>
          </p:txBody>
        </p:sp>
        <p:sp>
          <p:nvSpPr>
            <p:cNvPr id="293" name="Freeform: Shape 292">
              <a:extLst>
                <a:ext uri="{FF2B5EF4-FFF2-40B4-BE49-F238E27FC236}">
                  <a16:creationId xmlns:a16="http://schemas.microsoft.com/office/drawing/2014/main" id="{86A20C54-DB24-43A3-8DE9-211DBC27A889}"/>
                </a:ext>
              </a:extLst>
            </p:cNvPr>
            <p:cNvSpPr/>
            <p:nvPr/>
          </p:nvSpPr>
          <p:spPr>
            <a:xfrm>
              <a:off x="-4820329" y="422265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294" name="Freeform: Shape 293">
              <a:extLst>
                <a:ext uri="{FF2B5EF4-FFF2-40B4-BE49-F238E27FC236}">
                  <a16:creationId xmlns:a16="http://schemas.microsoft.com/office/drawing/2014/main" id="{293A437D-ADCA-4AF2-B567-A92D622C6CD9}"/>
                </a:ext>
              </a:extLst>
            </p:cNvPr>
            <p:cNvSpPr/>
            <p:nvPr/>
          </p:nvSpPr>
          <p:spPr>
            <a:xfrm>
              <a:off x="-4820329" y="422265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295" name="Freeform: Shape 294">
              <a:extLst>
                <a:ext uri="{FF2B5EF4-FFF2-40B4-BE49-F238E27FC236}">
                  <a16:creationId xmlns:a16="http://schemas.microsoft.com/office/drawing/2014/main" id="{3DD24260-019F-4063-8C13-DF891912BB72}"/>
                </a:ext>
              </a:extLst>
            </p:cNvPr>
            <p:cNvSpPr/>
            <p:nvPr/>
          </p:nvSpPr>
          <p:spPr>
            <a:xfrm>
              <a:off x="-3412778" y="422265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296" name="Freeform: Shape 295">
              <a:extLst>
                <a:ext uri="{FF2B5EF4-FFF2-40B4-BE49-F238E27FC236}">
                  <a16:creationId xmlns:a16="http://schemas.microsoft.com/office/drawing/2014/main" id="{B42A1882-F1A5-4B03-92F7-223F64352643}"/>
                </a:ext>
              </a:extLst>
            </p:cNvPr>
            <p:cNvSpPr/>
            <p:nvPr/>
          </p:nvSpPr>
          <p:spPr>
            <a:xfrm>
              <a:off x="-3412778" y="422265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297" name="Freeform: Shape 296">
              <a:extLst>
                <a:ext uri="{FF2B5EF4-FFF2-40B4-BE49-F238E27FC236}">
                  <a16:creationId xmlns:a16="http://schemas.microsoft.com/office/drawing/2014/main" id="{53D12CA3-5437-4FDB-B63C-6E605D7B8935}"/>
                </a:ext>
              </a:extLst>
            </p:cNvPr>
            <p:cNvSpPr/>
            <p:nvPr/>
          </p:nvSpPr>
          <p:spPr>
            <a:xfrm>
              <a:off x="-2005228" y="422265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298" name="Freeform: Shape 297">
              <a:extLst>
                <a:ext uri="{FF2B5EF4-FFF2-40B4-BE49-F238E27FC236}">
                  <a16:creationId xmlns:a16="http://schemas.microsoft.com/office/drawing/2014/main" id="{93CD0616-ED72-4CF5-AD82-85BB712289E8}"/>
                </a:ext>
              </a:extLst>
            </p:cNvPr>
            <p:cNvSpPr/>
            <p:nvPr/>
          </p:nvSpPr>
          <p:spPr>
            <a:xfrm>
              <a:off x="-2005228" y="422265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299" name="Freeform: Shape 298">
              <a:extLst>
                <a:ext uri="{FF2B5EF4-FFF2-40B4-BE49-F238E27FC236}">
                  <a16:creationId xmlns:a16="http://schemas.microsoft.com/office/drawing/2014/main" id="{90CDB697-4143-42DA-9699-CB2720679FAC}"/>
                </a:ext>
              </a:extLst>
            </p:cNvPr>
            <p:cNvSpPr/>
            <p:nvPr/>
          </p:nvSpPr>
          <p:spPr>
            <a:xfrm>
              <a:off x="-597678" y="4222651"/>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300" name="Freeform: Shape 299">
              <a:extLst>
                <a:ext uri="{FF2B5EF4-FFF2-40B4-BE49-F238E27FC236}">
                  <a16:creationId xmlns:a16="http://schemas.microsoft.com/office/drawing/2014/main" id="{B98144DE-6AB2-4933-994C-9686FCDFA2C3}"/>
                </a:ext>
              </a:extLst>
            </p:cNvPr>
            <p:cNvSpPr/>
            <p:nvPr/>
          </p:nvSpPr>
          <p:spPr>
            <a:xfrm>
              <a:off x="-597678" y="422265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301" name="Freeform: Shape 300">
              <a:extLst>
                <a:ext uri="{FF2B5EF4-FFF2-40B4-BE49-F238E27FC236}">
                  <a16:creationId xmlns:a16="http://schemas.microsoft.com/office/drawing/2014/main" id="{79484A96-CC9A-4FB6-B5D5-CC321C37B311}"/>
                </a:ext>
              </a:extLst>
            </p:cNvPr>
            <p:cNvSpPr/>
            <p:nvPr/>
          </p:nvSpPr>
          <p:spPr>
            <a:xfrm>
              <a:off x="-6227879" y="56302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302" name="Freeform: Shape 301">
              <a:extLst>
                <a:ext uri="{FF2B5EF4-FFF2-40B4-BE49-F238E27FC236}">
                  <a16:creationId xmlns:a16="http://schemas.microsoft.com/office/drawing/2014/main" id="{19F6E2F0-8187-4210-8799-61C93A0AF63B}"/>
                </a:ext>
              </a:extLst>
            </p:cNvPr>
            <p:cNvSpPr/>
            <p:nvPr/>
          </p:nvSpPr>
          <p:spPr>
            <a:xfrm>
              <a:off x="-6227879" y="56302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238"/>
                    <a:pt x="14077" y="613611"/>
                  </a:cubicBezTo>
                  <a:cubicBezTo>
                    <a:pt x="14077" y="282983"/>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468"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303" name="Freeform: Shape 302">
              <a:extLst>
                <a:ext uri="{FF2B5EF4-FFF2-40B4-BE49-F238E27FC236}">
                  <a16:creationId xmlns:a16="http://schemas.microsoft.com/office/drawing/2014/main" id="{8F821E91-2119-46E5-87CB-7AD5144AC9C7}"/>
                </a:ext>
              </a:extLst>
            </p:cNvPr>
            <p:cNvSpPr/>
            <p:nvPr/>
          </p:nvSpPr>
          <p:spPr>
            <a:xfrm>
              <a:off x="-4820329" y="56302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304" name="Freeform: Shape 303">
              <a:extLst>
                <a:ext uri="{FF2B5EF4-FFF2-40B4-BE49-F238E27FC236}">
                  <a16:creationId xmlns:a16="http://schemas.microsoft.com/office/drawing/2014/main" id="{35CB957A-86AD-4999-AA6C-23114E27DB77}"/>
                </a:ext>
              </a:extLst>
            </p:cNvPr>
            <p:cNvSpPr/>
            <p:nvPr/>
          </p:nvSpPr>
          <p:spPr>
            <a:xfrm>
              <a:off x="-4820329" y="5630201"/>
              <a:ext cx="1227221" cy="1227221"/>
            </a:xfrm>
            <a:custGeom>
              <a:avLst/>
              <a:gdLst>
                <a:gd name="connsiteX0" fmla="*/ 1227221 w 1227221"/>
                <a:gd name="connsiteY0" fmla="*/ 613610 h 1227221"/>
                <a:gd name="connsiteX1" fmla="*/ 613611 w 1227221"/>
                <a:gd name="connsiteY1" fmla="*/ 1227221 h 1227221"/>
                <a:gd name="connsiteX2" fmla="*/ 0 w 1227221"/>
                <a:gd name="connsiteY2" fmla="*/ 613610 h 1227221"/>
                <a:gd name="connsiteX3" fmla="*/ 613611 w 1227221"/>
                <a:gd name="connsiteY3" fmla="*/ 0 h 1227221"/>
                <a:gd name="connsiteX4" fmla="*/ 1227221 w 1227221"/>
                <a:gd name="connsiteY4" fmla="*/ 613610 h 122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221" h="1227221">
                  <a:moveTo>
                    <a:pt x="1227221" y="613610"/>
                  </a:moveTo>
                  <a:cubicBezTo>
                    <a:pt x="1227221" y="952498"/>
                    <a:pt x="952498" y="1227221"/>
                    <a:pt x="613611" y="1227221"/>
                  </a:cubicBezTo>
                  <a:cubicBezTo>
                    <a:pt x="274723" y="1227221"/>
                    <a:pt x="0" y="952498"/>
                    <a:pt x="0" y="613610"/>
                  </a:cubicBezTo>
                  <a:cubicBezTo>
                    <a:pt x="0" y="274723"/>
                    <a:pt x="274723" y="0"/>
                    <a:pt x="613611" y="0"/>
                  </a:cubicBezTo>
                  <a:cubicBezTo>
                    <a:pt x="952498" y="0"/>
                    <a:pt x="1227221" y="274723"/>
                    <a:pt x="1227221" y="613610"/>
                  </a:cubicBezTo>
                  <a:close/>
                </a:path>
              </a:pathLst>
            </a:custGeom>
            <a:solidFill>
              <a:srgbClr val="0078D4"/>
            </a:solidFill>
            <a:ln w="7219" cap="flat">
              <a:noFill/>
              <a:prstDash val="solid"/>
              <a:miter/>
            </a:ln>
          </p:spPr>
          <p:txBody>
            <a:bodyPr rtlCol="0" anchor="ctr"/>
            <a:lstStyle/>
            <a:p>
              <a:endParaRPr lang="en-US" sz="1836"/>
            </a:p>
          </p:txBody>
        </p:sp>
        <p:sp>
          <p:nvSpPr>
            <p:cNvPr id="305" name="Freeform: Shape 304">
              <a:extLst>
                <a:ext uri="{FF2B5EF4-FFF2-40B4-BE49-F238E27FC236}">
                  <a16:creationId xmlns:a16="http://schemas.microsoft.com/office/drawing/2014/main" id="{8E12B4BE-F042-4FA3-B3C5-552EF9B54774}"/>
                </a:ext>
              </a:extLst>
            </p:cNvPr>
            <p:cNvSpPr/>
            <p:nvPr/>
          </p:nvSpPr>
          <p:spPr>
            <a:xfrm>
              <a:off x="-3412778" y="56302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306" name="Freeform: Shape 305">
              <a:extLst>
                <a:ext uri="{FF2B5EF4-FFF2-40B4-BE49-F238E27FC236}">
                  <a16:creationId xmlns:a16="http://schemas.microsoft.com/office/drawing/2014/main" id="{453BC34C-30D9-40CD-8569-50E9028349B8}"/>
                </a:ext>
              </a:extLst>
            </p:cNvPr>
            <p:cNvSpPr/>
            <p:nvPr/>
          </p:nvSpPr>
          <p:spPr>
            <a:xfrm>
              <a:off x="-3412778" y="56302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307" name="Freeform: Shape 306">
              <a:extLst>
                <a:ext uri="{FF2B5EF4-FFF2-40B4-BE49-F238E27FC236}">
                  <a16:creationId xmlns:a16="http://schemas.microsoft.com/office/drawing/2014/main" id="{F377112D-4250-43E9-BD50-E3A88193A01B}"/>
                </a:ext>
              </a:extLst>
            </p:cNvPr>
            <p:cNvSpPr/>
            <p:nvPr/>
          </p:nvSpPr>
          <p:spPr>
            <a:xfrm>
              <a:off x="-2005228" y="56302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308" name="Freeform: Shape 307">
              <a:extLst>
                <a:ext uri="{FF2B5EF4-FFF2-40B4-BE49-F238E27FC236}">
                  <a16:creationId xmlns:a16="http://schemas.microsoft.com/office/drawing/2014/main" id="{A5FF06BF-EAE1-450C-A685-3048EFC30770}"/>
                </a:ext>
              </a:extLst>
            </p:cNvPr>
            <p:cNvSpPr/>
            <p:nvPr/>
          </p:nvSpPr>
          <p:spPr>
            <a:xfrm>
              <a:off x="-2005228" y="56302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309" name="Freeform: Shape 308">
              <a:extLst>
                <a:ext uri="{FF2B5EF4-FFF2-40B4-BE49-F238E27FC236}">
                  <a16:creationId xmlns:a16="http://schemas.microsoft.com/office/drawing/2014/main" id="{B298EF11-F529-45EE-AA85-98C51FC5C82F}"/>
                </a:ext>
              </a:extLst>
            </p:cNvPr>
            <p:cNvSpPr/>
            <p:nvPr/>
          </p:nvSpPr>
          <p:spPr>
            <a:xfrm>
              <a:off x="-597678" y="5630201"/>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310" name="Freeform: Shape 309">
              <a:extLst>
                <a:ext uri="{FF2B5EF4-FFF2-40B4-BE49-F238E27FC236}">
                  <a16:creationId xmlns:a16="http://schemas.microsoft.com/office/drawing/2014/main" id="{EDB12714-FD91-48B4-B7E1-F071EE842EEC}"/>
                </a:ext>
              </a:extLst>
            </p:cNvPr>
            <p:cNvSpPr/>
            <p:nvPr/>
          </p:nvSpPr>
          <p:spPr>
            <a:xfrm>
              <a:off x="-597678" y="56302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grpSp>
    </p:spTree>
    <p:extLst>
      <p:ext uri="{BB962C8B-B14F-4D97-AF65-F5344CB8AC3E}">
        <p14:creationId xmlns:p14="http://schemas.microsoft.com/office/powerpoint/2010/main" val="3983348460"/>
      </p:ext>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Section Header White-3">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685535" y="2042502"/>
            <a:ext cx="6192510" cy="2909528"/>
          </a:xfrm>
        </p:spPr>
        <p:txBody>
          <a:bodyPr anchor="ctr"/>
          <a:lstStyle>
            <a:lvl1pPr>
              <a:defRPr sz="3672">
                <a:solidFill>
                  <a:schemeClr val="tx1"/>
                </a:solidFill>
              </a:defRPr>
            </a:lvl1pPr>
          </a:lstStyle>
          <a:p>
            <a:r>
              <a:rPr lang="en-US"/>
              <a:t>Click to edit Master title style</a:t>
            </a:r>
          </a:p>
        </p:txBody>
      </p:sp>
      <p:grpSp>
        <p:nvGrpSpPr>
          <p:cNvPr id="380" name="Group 379">
            <a:extLst>
              <a:ext uri="{FF2B5EF4-FFF2-40B4-BE49-F238E27FC236}">
                <a16:creationId xmlns:a16="http://schemas.microsoft.com/office/drawing/2014/main" id="{7E49B46A-22C2-4AC1-AD1F-36F9D8D0C8B0}"/>
              </a:ext>
            </a:extLst>
          </p:cNvPr>
          <p:cNvGrpSpPr/>
          <p:nvPr userDrawn="1"/>
        </p:nvGrpSpPr>
        <p:grpSpPr>
          <a:xfrm>
            <a:off x="0" y="1950282"/>
            <a:ext cx="5057471" cy="5044244"/>
            <a:chOff x="-6227879" y="0"/>
            <a:chExt cx="6857422" cy="6857422"/>
          </a:xfrm>
        </p:grpSpPr>
        <p:sp>
          <p:nvSpPr>
            <p:cNvPr id="5" name="Freeform: Shape 4">
              <a:extLst>
                <a:ext uri="{FF2B5EF4-FFF2-40B4-BE49-F238E27FC236}">
                  <a16:creationId xmlns:a16="http://schemas.microsoft.com/office/drawing/2014/main" id="{AECF1235-FD31-411D-A9E9-16C95572DA7F}"/>
                </a:ext>
              </a:extLst>
            </p:cNvPr>
            <p:cNvSpPr/>
            <p:nvPr/>
          </p:nvSpPr>
          <p:spPr>
            <a:xfrm>
              <a:off x="-6227879" y="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6" name="Freeform: Shape 5">
              <a:extLst>
                <a:ext uri="{FF2B5EF4-FFF2-40B4-BE49-F238E27FC236}">
                  <a16:creationId xmlns:a16="http://schemas.microsoft.com/office/drawing/2014/main" id="{154B3451-C9C6-4E3D-8807-628F8074E630}"/>
                </a:ext>
              </a:extLst>
            </p:cNvPr>
            <p:cNvSpPr/>
            <p:nvPr/>
          </p:nvSpPr>
          <p:spPr>
            <a:xfrm>
              <a:off x="-6227879" y="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468"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7" name="Freeform: Shape 6">
              <a:extLst>
                <a:ext uri="{FF2B5EF4-FFF2-40B4-BE49-F238E27FC236}">
                  <a16:creationId xmlns:a16="http://schemas.microsoft.com/office/drawing/2014/main" id="{69D79BD6-6E0D-42A8-AA89-BE4F7248DD23}"/>
                </a:ext>
              </a:extLst>
            </p:cNvPr>
            <p:cNvSpPr/>
            <p:nvPr/>
          </p:nvSpPr>
          <p:spPr>
            <a:xfrm>
              <a:off x="-4820329" y="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8" name="Freeform: Shape 7">
              <a:extLst>
                <a:ext uri="{FF2B5EF4-FFF2-40B4-BE49-F238E27FC236}">
                  <a16:creationId xmlns:a16="http://schemas.microsoft.com/office/drawing/2014/main" id="{8B3A2827-ECE1-424D-86A8-78C773D37EC6}"/>
                </a:ext>
              </a:extLst>
            </p:cNvPr>
            <p:cNvSpPr/>
            <p:nvPr/>
          </p:nvSpPr>
          <p:spPr>
            <a:xfrm>
              <a:off x="-4820329" y="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9" name="Freeform: Shape 8">
              <a:extLst>
                <a:ext uri="{FF2B5EF4-FFF2-40B4-BE49-F238E27FC236}">
                  <a16:creationId xmlns:a16="http://schemas.microsoft.com/office/drawing/2014/main" id="{14F9FFA4-E2C5-4C0D-B429-BDABDD0E2246}"/>
                </a:ext>
              </a:extLst>
            </p:cNvPr>
            <p:cNvSpPr/>
            <p:nvPr/>
          </p:nvSpPr>
          <p:spPr>
            <a:xfrm>
              <a:off x="-3412778" y="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10" name="Freeform: Shape 9">
              <a:extLst>
                <a:ext uri="{FF2B5EF4-FFF2-40B4-BE49-F238E27FC236}">
                  <a16:creationId xmlns:a16="http://schemas.microsoft.com/office/drawing/2014/main" id="{1C752D51-6B44-4AE9-92D6-74F0E7591D1C}"/>
                </a:ext>
              </a:extLst>
            </p:cNvPr>
            <p:cNvSpPr/>
            <p:nvPr/>
          </p:nvSpPr>
          <p:spPr>
            <a:xfrm>
              <a:off x="-3412778" y="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11" name="Freeform: Shape 10">
              <a:extLst>
                <a:ext uri="{FF2B5EF4-FFF2-40B4-BE49-F238E27FC236}">
                  <a16:creationId xmlns:a16="http://schemas.microsoft.com/office/drawing/2014/main" id="{98472D37-C4D8-408D-A04D-81A0D4EF9F99}"/>
                </a:ext>
              </a:extLst>
            </p:cNvPr>
            <p:cNvSpPr/>
            <p:nvPr/>
          </p:nvSpPr>
          <p:spPr>
            <a:xfrm>
              <a:off x="-2005228" y="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12" name="Freeform: Shape 11">
              <a:extLst>
                <a:ext uri="{FF2B5EF4-FFF2-40B4-BE49-F238E27FC236}">
                  <a16:creationId xmlns:a16="http://schemas.microsoft.com/office/drawing/2014/main" id="{91CB739F-7EB7-4846-8B51-F8920B7CF63B}"/>
                </a:ext>
              </a:extLst>
            </p:cNvPr>
            <p:cNvSpPr/>
            <p:nvPr/>
          </p:nvSpPr>
          <p:spPr>
            <a:xfrm>
              <a:off x="-2005228" y="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13" name="Freeform: Shape 12">
              <a:extLst>
                <a:ext uri="{FF2B5EF4-FFF2-40B4-BE49-F238E27FC236}">
                  <a16:creationId xmlns:a16="http://schemas.microsoft.com/office/drawing/2014/main" id="{2643152E-D9DB-4D48-8B74-27DEE2243BE1}"/>
                </a:ext>
              </a:extLst>
            </p:cNvPr>
            <p:cNvSpPr/>
            <p:nvPr/>
          </p:nvSpPr>
          <p:spPr>
            <a:xfrm>
              <a:off x="-597678" y="0"/>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14" name="Freeform: Shape 13">
              <a:extLst>
                <a:ext uri="{FF2B5EF4-FFF2-40B4-BE49-F238E27FC236}">
                  <a16:creationId xmlns:a16="http://schemas.microsoft.com/office/drawing/2014/main" id="{630715E3-2197-4DFD-A00A-7B762ED6856D}"/>
                </a:ext>
              </a:extLst>
            </p:cNvPr>
            <p:cNvSpPr/>
            <p:nvPr/>
          </p:nvSpPr>
          <p:spPr>
            <a:xfrm>
              <a:off x="-597678" y="0"/>
              <a:ext cx="1227221" cy="1227221"/>
            </a:xfrm>
            <a:custGeom>
              <a:avLst/>
              <a:gdLst>
                <a:gd name="connsiteX0" fmla="*/ 1227221 w 1227221"/>
                <a:gd name="connsiteY0" fmla="*/ 613611 h 1227221"/>
                <a:gd name="connsiteX1" fmla="*/ 613610 w 1227221"/>
                <a:gd name="connsiteY1" fmla="*/ 1227221 h 1227221"/>
                <a:gd name="connsiteX2" fmla="*/ 0 w 1227221"/>
                <a:gd name="connsiteY2" fmla="*/ 613611 h 1227221"/>
                <a:gd name="connsiteX3" fmla="*/ 613610 w 1227221"/>
                <a:gd name="connsiteY3" fmla="*/ 0 h 1227221"/>
                <a:gd name="connsiteX4" fmla="*/ 1227221 w 1227221"/>
                <a:gd name="connsiteY4" fmla="*/ 613611 h 122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221" h="1227221">
                  <a:moveTo>
                    <a:pt x="1227221" y="613611"/>
                  </a:moveTo>
                  <a:cubicBezTo>
                    <a:pt x="1227221" y="952498"/>
                    <a:pt x="952498" y="1227221"/>
                    <a:pt x="613610" y="1227221"/>
                  </a:cubicBezTo>
                  <a:cubicBezTo>
                    <a:pt x="274723" y="1227221"/>
                    <a:pt x="0" y="952498"/>
                    <a:pt x="0" y="613611"/>
                  </a:cubicBezTo>
                  <a:cubicBezTo>
                    <a:pt x="0" y="274723"/>
                    <a:pt x="274723" y="0"/>
                    <a:pt x="613610" y="0"/>
                  </a:cubicBezTo>
                  <a:cubicBezTo>
                    <a:pt x="952498" y="0"/>
                    <a:pt x="1227221" y="274723"/>
                    <a:pt x="1227221" y="613611"/>
                  </a:cubicBezTo>
                  <a:close/>
                </a:path>
              </a:pathLst>
            </a:custGeom>
            <a:solidFill>
              <a:srgbClr val="0078D4"/>
            </a:solidFill>
            <a:ln w="7219" cap="flat">
              <a:noFill/>
              <a:prstDash val="solid"/>
              <a:miter/>
            </a:ln>
          </p:spPr>
          <p:txBody>
            <a:bodyPr rtlCol="0" anchor="ctr"/>
            <a:lstStyle/>
            <a:p>
              <a:endParaRPr lang="en-US" sz="1836"/>
            </a:p>
          </p:txBody>
        </p:sp>
        <p:sp>
          <p:nvSpPr>
            <p:cNvPr id="15" name="Freeform: Shape 14">
              <a:extLst>
                <a:ext uri="{FF2B5EF4-FFF2-40B4-BE49-F238E27FC236}">
                  <a16:creationId xmlns:a16="http://schemas.microsoft.com/office/drawing/2014/main" id="{D52BA8B6-7A7D-4BB6-BCD5-B4691D8FC673}"/>
                </a:ext>
              </a:extLst>
            </p:cNvPr>
            <p:cNvSpPr/>
            <p:nvPr/>
          </p:nvSpPr>
          <p:spPr>
            <a:xfrm>
              <a:off x="-6227879" y="140755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16" name="Freeform: Shape 15">
              <a:extLst>
                <a:ext uri="{FF2B5EF4-FFF2-40B4-BE49-F238E27FC236}">
                  <a16:creationId xmlns:a16="http://schemas.microsoft.com/office/drawing/2014/main" id="{9B2D0F37-8CF0-493E-BDA2-7F6502179636}"/>
                </a:ext>
              </a:extLst>
            </p:cNvPr>
            <p:cNvSpPr/>
            <p:nvPr/>
          </p:nvSpPr>
          <p:spPr>
            <a:xfrm>
              <a:off x="-6227879" y="140755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238"/>
                    <a:pt x="14077" y="613611"/>
                  </a:cubicBezTo>
                  <a:cubicBezTo>
                    <a:pt x="14077" y="282983"/>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468"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17" name="Freeform: Shape 16">
              <a:extLst>
                <a:ext uri="{FF2B5EF4-FFF2-40B4-BE49-F238E27FC236}">
                  <a16:creationId xmlns:a16="http://schemas.microsoft.com/office/drawing/2014/main" id="{160135A3-D45D-414B-A102-17DBC03EF050}"/>
                </a:ext>
              </a:extLst>
            </p:cNvPr>
            <p:cNvSpPr/>
            <p:nvPr/>
          </p:nvSpPr>
          <p:spPr>
            <a:xfrm>
              <a:off x="-4820329" y="140755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18" name="Freeform: Shape 17">
              <a:extLst>
                <a:ext uri="{FF2B5EF4-FFF2-40B4-BE49-F238E27FC236}">
                  <a16:creationId xmlns:a16="http://schemas.microsoft.com/office/drawing/2014/main" id="{6972B81C-E47E-4490-9C6F-FE065A8204F1}"/>
                </a:ext>
              </a:extLst>
            </p:cNvPr>
            <p:cNvSpPr/>
            <p:nvPr/>
          </p:nvSpPr>
          <p:spPr>
            <a:xfrm>
              <a:off x="-4820329" y="140755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19" name="Freeform: Shape 18">
              <a:extLst>
                <a:ext uri="{FF2B5EF4-FFF2-40B4-BE49-F238E27FC236}">
                  <a16:creationId xmlns:a16="http://schemas.microsoft.com/office/drawing/2014/main" id="{3D29C863-36EB-4156-AFD5-9203B1D9EFAC}"/>
                </a:ext>
              </a:extLst>
            </p:cNvPr>
            <p:cNvSpPr/>
            <p:nvPr/>
          </p:nvSpPr>
          <p:spPr>
            <a:xfrm>
              <a:off x="-3412778" y="140755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20" name="Freeform: Shape 19">
              <a:extLst>
                <a:ext uri="{FF2B5EF4-FFF2-40B4-BE49-F238E27FC236}">
                  <a16:creationId xmlns:a16="http://schemas.microsoft.com/office/drawing/2014/main" id="{36D4729C-D247-46E9-8C9C-FCE0C0A0C65B}"/>
                </a:ext>
              </a:extLst>
            </p:cNvPr>
            <p:cNvSpPr/>
            <p:nvPr/>
          </p:nvSpPr>
          <p:spPr>
            <a:xfrm>
              <a:off x="-3412778" y="140755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21" name="Freeform: Shape 20">
              <a:extLst>
                <a:ext uri="{FF2B5EF4-FFF2-40B4-BE49-F238E27FC236}">
                  <a16:creationId xmlns:a16="http://schemas.microsoft.com/office/drawing/2014/main" id="{9976A526-C529-4988-B2CF-F2AB9548570D}"/>
                </a:ext>
              </a:extLst>
            </p:cNvPr>
            <p:cNvSpPr/>
            <p:nvPr/>
          </p:nvSpPr>
          <p:spPr>
            <a:xfrm>
              <a:off x="-2005228" y="140755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22" name="Freeform: Shape 21">
              <a:extLst>
                <a:ext uri="{FF2B5EF4-FFF2-40B4-BE49-F238E27FC236}">
                  <a16:creationId xmlns:a16="http://schemas.microsoft.com/office/drawing/2014/main" id="{85062E70-AD5F-4EFC-B0D8-0C9095F4B18A}"/>
                </a:ext>
              </a:extLst>
            </p:cNvPr>
            <p:cNvSpPr/>
            <p:nvPr/>
          </p:nvSpPr>
          <p:spPr>
            <a:xfrm>
              <a:off x="-2005228" y="1407550"/>
              <a:ext cx="1227221" cy="1227221"/>
            </a:xfrm>
            <a:custGeom>
              <a:avLst/>
              <a:gdLst>
                <a:gd name="connsiteX0" fmla="*/ 1227221 w 1227221"/>
                <a:gd name="connsiteY0" fmla="*/ 613611 h 1227221"/>
                <a:gd name="connsiteX1" fmla="*/ 613611 w 1227221"/>
                <a:gd name="connsiteY1" fmla="*/ 1227221 h 1227221"/>
                <a:gd name="connsiteX2" fmla="*/ 0 w 1227221"/>
                <a:gd name="connsiteY2" fmla="*/ 613611 h 1227221"/>
                <a:gd name="connsiteX3" fmla="*/ 613611 w 1227221"/>
                <a:gd name="connsiteY3" fmla="*/ 0 h 1227221"/>
                <a:gd name="connsiteX4" fmla="*/ 1227221 w 1227221"/>
                <a:gd name="connsiteY4" fmla="*/ 613611 h 122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221" h="1227221">
                  <a:moveTo>
                    <a:pt x="1227221" y="613611"/>
                  </a:moveTo>
                  <a:cubicBezTo>
                    <a:pt x="1227221" y="952498"/>
                    <a:pt x="952498" y="1227221"/>
                    <a:pt x="613611" y="1227221"/>
                  </a:cubicBezTo>
                  <a:cubicBezTo>
                    <a:pt x="274723" y="1227221"/>
                    <a:pt x="0" y="952498"/>
                    <a:pt x="0" y="613611"/>
                  </a:cubicBezTo>
                  <a:cubicBezTo>
                    <a:pt x="0" y="274723"/>
                    <a:pt x="274723" y="0"/>
                    <a:pt x="613611" y="0"/>
                  </a:cubicBezTo>
                  <a:cubicBezTo>
                    <a:pt x="952498" y="0"/>
                    <a:pt x="1227221" y="274723"/>
                    <a:pt x="1227221" y="613611"/>
                  </a:cubicBezTo>
                  <a:close/>
                </a:path>
              </a:pathLst>
            </a:custGeom>
            <a:solidFill>
              <a:srgbClr val="0078D4"/>
            </a:solidFill>
            <a:ln w="7219" cap="flat">
              <a:noFill/>
              <a:prstDash val="solid"/>
              <a:miter/>
            </a:ln>
          </p:spPr>
          <p:txBody>
            <a:bodyPr rtlCol="0" anchor="ctr"/>
            <a:lstStyle/>
            <a:p>
              <a:endParaRPr lang="en-US" sz="1836"/>
            </a:p>
          </p:txBody>
        </p:sp>
        <p:sp>
          <p:nvSpPr>
            <p:cNvPr id="23" name="Freeform: Shape 22">
              <a:extLst>
                <a:ext uri="{FF2B5EF4-FFF2-40B4-BE49-F238E27FC236}">
                  <a16:creationId xmlns:a16="http://schemas.microsoft.com/office/drawing/2014/main" id="{663C171D-686E-4239-B071-B91E8141B69D}"/>
                </a:ext>
              </a:extLst>
            </p:cNvPr>
            <p:cNvSpPr/>
            <p:nvPr/>
          </p:nvSpPr>
          <p:spPr>
            <a:xfrm>
              <a:off x="-597678" y="1407550"/>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24" name="Freeform: Shape 23">
              <a:extLst>
                <a:ext uri="{FF2B5EF4-FFF2-40B4-BE49-F238E27FC236}">
                  <a16:creationId xmlns:a16="http://schemas.microsoft.com/office/drawing/2014/main" id="{41182ED5-7747-4EB6-B778-EECAF850F6D3}"/>
                </a:ext>
              </a:extLst>
            </p:cNvPr>
            <p:cNvSpPr/>
            <p:nvPr/>
          </p:nvSpPr>
          <p:spPr>
            <a:xfrm>
              <a:off x="-597678" y="140755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25" name="Freeform: Shape 24">
              <a:extLst>
                <a:ext uri="{FF2B5EF4-FFF2-40B4-BE49-F238E27FC236}">
                  <a16:creationId xmlns:a16="http://schemas.microsoft.com/office/drawing/2014/main" id="{55E200E7-E0FC-4E98-9D58-8823BCC3D47B}"/>
                </a:ext>
              </a:extLst>
            </p:cNvPr>
            <p:cNvSpPr/>
            <p:nvPr/>
          </p:nvSpPr>
          <p:spPr>
            <a:xfrm>
              <a:off x="-6227879" y="28151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26" name="Freeform: Shape 25">
              <a:extLst>
                <a:ext uri="{FF2B5EF4-FFF2-40B4-BE49-F238E27FC236}">
                  <a16:creationId xmlns:a16="http://schemas.microsoft.com/office/drawing/2014/main" id="{E7CD5125-01C4-4318-A36F-F11FE426FF77}"/>
                </a:ext>
              </a:extLst>
            </p:cNvPr>
            <p:cNvSpPr/>
            <p:nvPr/>
          </p:nvSpPr>
          <p:spPr>
            <a:xfrm>
              <a:off x="-6227879"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238"/>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468"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27" name="Freeform: Shape 26">
              <a:extLst>
                <a:ext uri="{FF2B5EF4-FFF2-40B4-BE49-F238E27FC236}">
                  <a16:creationId xmlns:a16="http://schemas.microsoft.com/office/drawing/2014/main" id="{A7C14839-A7B0-4623-9E37-DEED89FF5132}"/>
                </a:ext>
              </a:extLst>
            </p:cNvPr>
            <p:cNvSpPr/>
            <p:nvPr/>
          </p:nvSpPr>
          <p:spPr>
            <a:xfrm>
              <a:off x="-4820329" y="28151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28" name="Freeform: Shape 27">
              <a:extLst>
                <a:ext uri="{FF2B5EF4-FFF2-40B4-BE49-F238E27FC236}">
                  <a16:creationId xmlns:a16="http://schemas.microsoft.com/office/drawing/2014/main" id="{B7FDBAB5-40F9-4D75-BF2D-BBFD912B4D67}"/>
                </a:ext>
              </a:extLst>
            </p:cNvPr>
            <p:cNvSpPr/>
            <p:nvPr/>
          </p:nvSpPr>
          <p:spPr>
            <a:xfrm>
              <a:off x="-4820329"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29" name="Freeform: Shape 28">
              <a:extLst>
                <a:ext uri="{FF2B5EF4-FFF2-40B4-BE49-F238E27FC236}">
                  <a16:creationId xmlns:a16="http://schemas.microsoft.com/office/drawing/2014/main" id="{E5003137-264A-4CFB-A862-CF6D5A72809C}"/>
                </a:ext>
              </a:extLst>
            </p:cNvPr>
            <p:cNvSpPr/>
            <p:nvPr/>
          </p:nvSpPr>
          <p:spPr>
            <a:xfrm>
              <a:off x="-3412778" y="28151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30" name="Freeform: Shape 29">
              <a:extLst>
                <a:ext uri="{FF2B5EF4-FFF2-40B4-BE49-F238E27FC236}">
                  <a16:creationId xmlns:a16="http://schemas.microsoft.com/office/drawing/2014/main" id="{24CB3B9D-A7E7-4421-AACD-AB16134D92AC}"/>
                </a:ext>
              </a:extLst>
            </p:cNvPr>
            <p:cNvSpPr/>
            <p:nvPr/>
          </p:nvSpPr>
          <p:spPr>
            <a:xfrm>
              <a:off x="-3412778"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31" name="Freeform: Shape 30">
              <a:extLst>
                <a:ext uri="{FF2B5EF4-FFF2-40B4-BE49-F238E27FC236}">
                  <a16:creationId xmlns:a16="http://schemas.microsoft.com/office/drawing/2014/main" id="{EBBE447C-5EF9-4E1C-9470-8DAA1CB7A96F}"/>
                </a:ext>
              </a:extLst>
            </p:cNvPr>
            <p:cNvSpPr/>
            <p:nvPr/>
          </p:nvSpPr>
          <p:spPr>
            <a:xfrm>
              <a:off x="-2005228" y="28151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288" name="Freeform: Shape 287">
              <a:extLst>
                <a:ext uri="{FF2B5EF4-FFF2-40B4-BE49-F238E27FC236}">
                  <a16:creationId xmlns:a16="http://schemas.microsoft.com/office/drawing/2014/main" id="{7D1737C4-55CF-4E77-B03D-B95E631BA048}"/>
                </a:ext>
              </a:extLst>
            </p:cNvPr>
            <p:cNvSpPr/>
            <p:nvPr/>
          </p:nvSpPr>
          <p:spPr>
            <a:xfrm>
              <a:off x="-2005228"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289" name="Freeform: Shape 288">
              <a:extLst>
                <a:ext uri="{FF2B5EF4-FFF2-40B4-BE49-F238E27FC236}">
                  <a16:creationId xmlns:a16="http://schemas.microsoft.com/office/drawing/2014/main" id="{14FD5F79-C146-4E3B-B1BA-BE50FB0AEA72}"/>
                </a:ext>
              </a:extLst>
            </p:cNvPr>
            <p:cNvSpPr/>
            <p:nvPr/>
          </p:nvSpPr>
          <p:spPr>
            <a:xfrm>
              <a:off x="-597678" y="2815101"/>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290" name="Freeform: Shape 289">
              <a:extLst>
                <a:ext uri="{FF2B5EF4-FFF2-40B4-BE49-F238E27FC236}">
                  <a16:creationId xmlns:a16="http://schemas.microsoft.com/office/drawing/2014/main" id="{12688EF7-081F-47AD-965D-6B3158D146F5}"/>
                </a:ext>
              </a:extLst>
            </p:cNvPr>
            <p:cNvSpPr/>
            <p:nvPr/>
          </p:nvSpPr>
          <p:spPr>
            <a:xfrm>
              <a:off x="-597678"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291" name="Freeform: Shape 290">
              <a:extLst>
                <a:ext uri="{FF2B5EF4-FFF2-40B4-BE49-F238E27FC236}">
                  <a16:creationId xmlns:a16="http://schemas.microsoft.com/office/drawing/2014/main" id="{C53F2DB1-8C8C-444F-8BCA-8D98DF0E25F9}"/>
                </a:ext>
              </a:extLst>
            </p:cNvPr>
            <p:cNvSpPr/>
            <p:nvPr/>
          </p:nvSpPr>
          <p:spPr>
            <a:xfrm>
              <a:off x="-6227879" y="422265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292" name="Freeform: Shape 291">
              <a:extLst>
                <a:ext uri="{FF2B5EF4-FFF2-40B4-BE49-F238E27FC236}">
                  <a16:creationId xmlns:a16="http://schemas.microsoft.com/office/drawing/2014/main" id="{470630C6-0E3F-4223-8B89-50CDE4F59709}"/>
                </a:ext>
              </a:extLst>
            </p:cNvPr>
            <p:cNvSpPr/>
            <p:nvPr/>
          </p:nvSpPr>
          <p:spPr>
            <a:xfrm>
              <a:off x="-6227879" y="4222651"/>
              <a:ext cx="1227221" cy="1227221"/>
            </a:xfrm>
            <a:custGeom>
              <a:avLst/>
              <a:gdLst>
                <a:gd name="connsiteX0" fmla="*/ 1227221 w 1227221"/>
                <a:gd name="connsiteY0" fmla="*/ 613611 h 1227221"/>
                <a:gd name="connsiteX1" fmla="*/ 613611 w 1227221"/>
                <a:gd name="connsiteY1" fmla="*/ 1227221 h 1227221"/>
                <a:gd name="connsiteX2" fmla="*/ 0 w 1227221"/>
                <a:gd name="connsiteY2" fmla="*/ 613611 h 1227221"/>
                <a:gd name="connsiteX3" fmla="*/ 613611 w 1227221"/>
                <a:gd name="connsiteY3" fmla="*/ 0 h 1227221"/>
                <a:gd name="connsiteX4" fmla="*/ 1227221 w 1227221"/>
                <a:gd name="connsiteY4" fmla="*/ 613611 h 122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221" h="1227221">
                  <a:moveTo>
                    <a:pt x="1227221" y="613611"/>
                  </a:moveTo>
                  <a:cubicBezTo>
                    <a:pt x="1227221" y="952498"/>
                    <a:pt x="952498" y="1227221"/>
                    <a:pt x="613611" y="1227221"/>
                  </a:cubicBezTo>
                  <a:cubicBezTo>
                    <a:pt x="274723" y="1227221"/>
                    <a:pt x="0" y="952498"/>
                    <a:pt x="0" y="613611"/>
                  </a:cubicBezTo>
                  <a:cubicBezTo>
                    <a:pt x="0" y="274723"/>
                    <a:pt x="274723" y="0"/>
                    <a:pt x="613611" y="0"/>
                  </a:cubicBezTo>
                  <a:cubicBezTo>
                    <a:pt x="952498" y="0"/>
                    <a:pt x="1227221" y="274723"/>
                    <a:pt x="1227221" y="613611"/>
                  </a:cubicBezTo>
                  <a:close/>
                </a:path>
              </a:pathLst>
            </a:custGeom>
            <a:solidFill>
              <a:srgbClr val="50E6FF"/>
            </a:solidFill>
            <a:ln w="7219" cap="flat">
              <a:noFill/>
              <a:prstDash val="solid"/>
              <a:miter/>
            </a:ln>
          </p:spPr>
          <p:txBody>
            <a:bodyPr rtlCol="0" anchor="ctr"/>
            <a:lstStyle/>
            <a:p>
              <a:endParaRPr lang="en-US" sz="1836"/>
            </a:p>
          </p:txBody>
        </p:sp>
        <p:sp>
          <p:nvSpPr>
            <p:cNvPr id="293" name="Freeform: Shape 292">
              <a:extLst>
                <a:ext uri="{FF2B5EF4-FFF2-40B4-BE49-F238E27FC236}">
                  <a16:creationId xmlns:a16="http://schemas.microsoft.com/office/drawing/2014/main" id="{86A20C54-DB24-43A3-8DE9-211DBC27A889}"/>
                </a:ext>
              </a:extLst>
            </p:cNvPr>
            <p:cNvSpPr/>
            <p:nvPr/>
          </p:nvSpPr>
          <p:spPr>
            <a:xfrm>
              <a:off x="-4820329" y="422265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294" name="Freeform: Shape 293">
              <a:extLst>
                <a:ext uri="{FF2B5EF4-FFF2-40B4-BE49-F238E27FC236}">
                  <a16:creationId xmlns:a16="http://schemas.microsoft.com/office/drawing/2014/main" id="{293A437D-ADCA-4AF2-B567-A92D622C6CD9}"/>
                </a:ext>
              </a:extLst>
            </p:cNvPr>
            <p:cNvSpPr/>
            <p:nvPr/>
          </p:nvSpPr>
          <p:spPr>
            <a:xfrm>
              <a:off x="-4820329" y="422265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295" name="Freeform: Shape 294">
              <a:extLst>
                <a:ext uri="{FF2B5EF4-FFF2-40B4-BE49-F238E27FC236}">
                  <a16:creationId xmlns:a16="http://schemas.microsoft.com/office/drawing/2014/main" id="{3DD24260-019F-4063-8C13-DF891912BB72}"/>
                </a:ext>
              </a:extLst>
            </p:cNvPr>
            <p:cNvSpPr/>
            <p:nvPr/>
          </p:nvSpPr>
          <p:spPr>
            <a:xfrm>
              <a:off x="-3412778" y="422265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296" name="Freeform: Shape 295">
              <a:extLst>
                <a:ext uri="{FF2B5EF4-FFF2-40B4-BE49-F238E27FC236}">
                  <a16:creationId xmlns:a16="http://schemas.microsoft.com/office/drawing/2014/main" id="{B42A1882-F1A5-4B03-92F7-223F64352643}"/>
                </a:ext>
              </a:extLst>
            </p:cNvPr>
            <p:cNvSpPr/>
            <p:nvPr/>
          </p:nvSpPr>
          <p:spPr>
            <a:xfrm>
              <a:off x="-3412778" y="422265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297" name="Freeform: Shape 296">
              <a:extLst>
                <a:ext uri="{FF2B5EF4-FFF2-40B4-BE49-F238E27FC236}">
                  <a16:creationId xmlns:a16="http://schemas.microsoft.com/office/drawing/2014/main" id="{53D12CA3-5437-4FDB-B63C-6E605D7B8935}"/>
                </a:ext>
              </a:extLst>
            </p:cNvPr>
            <p:cNvSpPr/>
            <p:nvPr/>
          </p:nvSpPr>
          <p:spPr>
            <a:xfrm>
              <a:off x="-2005228" y="422265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298" name="Freeform: Shape 297">
              <a:extLst>
                <a:ext uri="{FF2B5EF4-FFF2-40B4-BE49-F238E27FC236}">
                  <a16:creationId xmlns:a16="http://schemas.microsoft.com/office/drawing/2014/main" id="{93CD0616-ED72-4CF5-AD82-85BB712289E8}"/>
                </a:ext>
              </a:extLst>
            </p:cNvPr>
            <p:cNvSpPr/>
            <p:nvPr/>
          </p:nvSpPr>
          <p:spPr>
            <a:xfrm>
              <a:off x="-2005228" y="422265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299" name="Freeform: Shape 298">
              <a:extLst>
                <a:ext uri="{FF2B5EF4-FFF2-40B4-BE49-F238E27FC236}">
                  <a16:creationId xmlns:a16="http://schemas.microsoft.com/office/drawing/2014/main" id="{90CDB697-4143-42DA-9699-CB2720679FAC}"/>
                </a:ext>
              </a:extLst>
            </p:cNvPr>
            <p:cNvSpPr/>
            <p:nvPr/>
          </p:nvSpPr>
          <p:spPr>
            <a:xfrm>
              <a:off x="-597678" y="4222651"/>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300" name="Freeform: Shape 299">
              <a:extLst>
                <a:ext uri="{FF2B5EF4-FFF2-40B4-BE49-F238E27FC236}">
                  <a16:creationId xmlns:a16="http://schemas.microsoft.com/office/drawing/2014/main" id="{B98144DE-6AB2-4933-994C-9686FCDFA2C3}"/>
                </a:ext>
              </a:extLst>
            </p:cNvPr>
            <p:cNvSpPr/>
            <p:nvPr/>
          </p:nvSpPr>
          <p:spPr>
            <a:xfrm>
              <a:off x="-597678" y="422265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301" name="Freeform: Shape 300">
              <a:extLst>
                <a:ext uri="{FF2B5EF4-FFF2-40B4-BE49-F238E27FC236}">
                  <a16:creationId xmlns:a16="http://schemas.microsoft.com/office/drawing/2014/main" id="{79484A96-CC9A-4FB6-B5D5-CC321C37B311}"/>
                </a:ext>
              </a:extLst>
            </p:cNvPr>
            <p:cNvSpPr/>
            <p:nvPr/>
          </p:nvSpPr>
          <p:spPr>
            <a:xfrm>
              <a:off x="-6227879" y="56302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302" name="Freeform: Shape 301">
              <a:extLst>
                <a:ext uri="{FF2B5EF4-FFF2-40B4-BE49-F238E27FC236}">
                  <a16:creationId xmlns:a16="http://schemas.microsoft.com/office/drawing/2014/main" id="{19F6E2F0-8187-4210-8799-61C93A0AF63B}"/>
                </a:ext>
              </a:extLst>
            </p:cNvPr>
            <p:cNvSpPr/>
            <p:nvPr/>
          </p:nvSpPr>
          <p:spPr>
            <a:xfrm>
              <a:off x="-6227879" y="56302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238"/>
                    <a:pt x="14077" y="613611"/>
                  </a:cubicBezTo>
                  <a:cubicBezTo>
                    <a:pt x="14077" y="282983"/>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468"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303" name="Freeform: Shape 302">
              <a:extLst>
                <a:ext uri="{FF2B5EF4-FFF2-40B4-BE49-F238E27FC236}">
                  <a16:creationId xmlns:a16="http://schemas.microsoft.com/office/drawing/2014/main" id="{8F821E91-2119-46E5-87CB-7AD5144AC9C7}"/>
                </a:ext>
              </a:extLst>
            </p:cNvPr>
            <p:cNvSpPr/>
            <p:nvPr/>
          </p:nvSpPr>
          <p:spPr>
            <a:xfrm>
              <a:off x="-4820329" y="56302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304" name="Freeform: Shape 303">
              <a:extLst>
                <a:ext uri="{FF2B5EF4-FFF2-40B4-BE49-F238E27FC236}">
                  <a16:creationId xmlns:a16="http://schemas.microsoft.com/office/drawing/2014/main" id="{35CB957A-86AD-4999-AA6C-23114E27DB77}"/>
                </a:ext>
              </a:extLst>
            </p:cNvPr>
            <p:cNvSpPr/>
            <p:nvPr/>
          </p:nvSpPr>
          <p:spPr>
            <a:xfrm>
              <a:off x="-4820329" y="5630201"/>
              <a:ext cx="1227221" cy="1227221"/>
            </a:xfrm>
            <a:custGeom>
              <a:avLst/>
              <a:gdLst>
                <a:gd name="connsiteX0" fmla="*/ 1227221 w 1227221"/>
                <a:gd name="connsiteY0" fmla="*/ 613610 h 1227221"/>
                <a:gd name="connsiteX1" fmla="*/ 613611 w 1227221"/>
                <a:gd name="connsiteY1" fmla="*/ 1227221 h 1227221"/>
                <a:gd name="connsiteX2" fmla="*/ 0 w 1227221"/>
                <a:gd name="connsiteY2" fmla="*/ 613610 h 1227221"/>
                <a:gd name="connsiteX3" fmla="*/ 613611 w 1227221"/>
                <a:gd name="connsiteY3" fmla="*/ 0 h 1227221"/>
                <a:gd name="connsiteX4" fmla="*/ 1227221 w 1227221"/>
                <a:gd name="connsiteY4" fmla="*/ 613610 h 122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221" h="1227221">
                  <a:moveTo>
                    <a:pt x="1227221" y="613610"/>
                  </a:moveTo>
                  <a:cubicBezTo>
                    <a:pt x="1227221" y="952498"/>
                    <a:pt x="952498" y="1227221"/>
                    <a:pt x="613611" y="1227221"/>
                  </a:cubicBezTo>
                  <a:cubicBezTo>
                    <a:pt x="274723" y="1227221"/>
                    <a:pt x="0" y="952498"/>
                    <a:pt x="0" y="613610"/>
                  </a:cubicBezTo>
                  <a:cubicBezTo>
                    <a:pt x="0" y="274723"/>
                    <a:pt x="274723" y="0"/>
                    <a:pt x="613611" y="0"/>
                  </a:cubicBezTo>
                  <a:cubicBezTo>
                    <a:pt x="952498" y="0"/>
                    <a:pt x="1227221" y="274723"/>
                    <a:pt x="1227221" y="613610"/>
                  </a:cubicBezTo>
                  <a:close/>
                </a:path>
              </a:pathLst>
            </a:custGeom>
            <a:solidFill>
              <a:srgbClr val="0078D4"/>
            </a:solidFill>
            <a:ln w="7219" cap="flat">
              <a:noFill/>
              <a:prstDash val="solid"/>
              <a:miter/>
            </a:ln>
          </p:spPr>
          <p:txBody>
            <a:bodyPr rtlCol="0" anchor="ctr"/>
            <a:lstStyle/>
            <a:p>
              <a:endParaRPr lang="en-US" sz="1836"/>
            </a:p>
          </p:txBody>
        </p:sp>
        <p:sp>
          <p:nvSpPr>
            <p:cNvPr id="305" name="Freeform: Shape 304">
              <a:extLst>
                <a:ext uri="{FF2B5EF4-FFF2-40B4-BE49-F238E27FC236}">
                  <a16:creationId xmlns:a16="http://schemas.microsoft.com/office/drawing/2014/main" id="{8E12B4BE-F042-4FA3-B3C5-552EF9B54774}"/>
                </a:ext>
              </a:extLst>
            </p:cNvPr>
            <p:cNvSpPr/>
            <p:nvPr/>
          </p:nvSpPr>
          <p:spPr>
            <a:xfrm>
              <a:off x="-3412778" y="56302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306" name="Freeform: Shape 305">
              <a:extLst>
                <a:ext uri="{FF2B5EF4-FFF2-40B4-BE49-F238E27FC236}">
                  <a16:creationId xmlns:a16="http://schemas.microsoft.com/office/drawing/2014/main" id="{453BC34C-30D9-40CD-8569-50E9028349B8}"/>
                </a:ext>
              </a:extLst>
            </p:cNvPr>
            <p:cNvSpPr/>
            <p:nvPr/>
          </p:nvSpPr>
          <p:spPr>
            <a:xfrm>
              <a:off x="-3412778" y="56302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307" name="Freeform: Shape 306">
              <a:extLst>
                <a:ext uri="{FF2B5EF4-FFF2-40B4-BE49-F238E27FC236}">
                  <a16:creationId xmlns:a16="http://schemas.microsoft.com/office/drawing/2014/main" id="{F377112D-4250-43E9-BD50-E3A88193A01B}"/>
                </a:ext>
              </a:extLst>
            </p:cNvPr>
            <p:cNvSpPr/>
            <p:nvPr/>
          </p:nvSpPr>
          <p:spPr>
            <a:xfrm>
              <a:off x="-2005228" y="56302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308" name="Freeform: Shape 307">
              <a:extLst>
                <a:ext uri="{FF2B5EF4-FFF2-40B4-BE49-F238E27FC236}">
                  <a16:creationId xmlns:a16="http://schemas.microsoft.com/office/drawing/2014/main" id="{A5FF06BF-EAE1-450C-A685-3048EFC30770}"/>
                </a:ext>
              </a:extLst>
            </p:cNvPr>
            <p:cNvSpPr/>
            <p:nvPr/>
          </p:nvSpPr>
          <p:spPr>
            <a:xfrm>
              <a:off x="-2005228" y="56302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309" name="Freeform: Shape 308">
              <a:extLst>
                <a:ext uri="{FF2B5EF4-FFF2-40B4-BE49-F238E27FC236}">
                  <a16:creationId xmlns:a16="http://schemas.microsoft.com/office/drawing/2014/main" id="{B298EF11-F529-45EE-AA85-98C51FC5C82F}"/>
                </a:ext>
              </a:extLst>
            </p:cNvPr>
            <p:cNvSpPr/>
            <p:nvPr/>
          </p:nvSpPr>
          <p:spPr>
            <a:xfrm>
              <a:off x="-597678" y="5630201"/>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310" name="Freeform: Shape 309">
              <a:extLst>
                <a:ext uri="{FF2B5EF4-FFF2-40B4-BE49-F238E27FC236}">
                  <a16:creationId xmlns:a16="http://schemas.microsoft.com/office/drawing/2014/main" id="{EDB12714-FD91-48B4-B7E1-F071EE842EEC}"/>
                </a:ext>
              </a:extLst>
            </p:cNvPr>
            <p:cNvSpPr/>
            <p:nvPr/>
          </p:nvSpPr>
          <p:spPr>
            <a:xfrm>
              <a:off x="-597678" y="56302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grpSp>
    </p:spTree>
    <p:extLst>
      <p:ext uri="{BB962C8B-B14F-4D97-AF65-F5344CB8AC3E}">
        <p14:creationId xmlns:p14="http://schemas.microsoft.com/office/powerpoint/2010/main" val="3830108320"/>
      </p:ext>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Section Header Dark-4">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363561" y="2042502"/>
            <a:ext cx="7514483" cy="2909528"/>
          </a:xfrm>
        </p:spPr>
        <p:txBody>
          <a:bodyPr anchor="ctr"/>
          <a:lstStyle>
            <a:lvl1pPr>
              <a:defRPr sz="3672">
                <a:solidFill>
                  <a:schemeClr val="accent3"/>
                </a:solidFill>
              </a:defRPr>
            </a:lvl1pPr>
          </a:lstStyle>
          <a:p>
            <a:r>
              <a:rPr lang="en-US"/>
              <a:t>Click to edit Master title style</a:t>
            </a:r>
          </a:p>
        </p:txBody>
      </p:sp>
      <p:pic>
        <p:nvPicPr>
          <p:cNvPr id="54" name="Picture 53" descr="A picture containing device, fan, web&#10;&#10;Description automatically generated">
            <a:extLst>
              <a:ext uri="{FF2B5EF4-FFF2-40B4-BE49-F238E27FC236}">
                <a16:creationId xmlns:a16="http://schemas.microsoft.com/office/drawing/2014/main" id="{AFAF1DC2-7184-4C1A-9BAB-7BF2947CFD53}"/>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8653"/>
            <a:ext cx="3495657" cy="6985872"/>
          </a:xfrm>
          <a:prstGeom prst="rect">
            <a:avLst/>
          </a:prstGeom>
        </p:spPr>
      </p:pic>
    </p:spTree>
    <p:extLst>
      <p:ext uri="{BB962C8B-B14F-4D97-AF65-F5344CB8AC3E}">
        <p14:creationId xmlns:p14="http://schemas.microsoft.com/office/powerpoint/2010/main" val="322289038"/>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33900" y="426474"/>
            <a:ext cx="7902575" cy="6568052"/>
          </a:xfrm>
          <a:prstGeom prst="rect">
            <a:avLst/>
          </a:prstGeom>
        </p:spPr>
      </p:pic>
      <p:sp>
        <p:nvSpPr>
          <p:cNvPr id="2" name="Title 1"/>
          <p:cNvSpPr>
            <a:spLocks noGrp="1"/>
          </p:cNvSpPr>
          <p:nvPr>
            <p:ph type="title" hasCustomPrompt="1"/>
          </p:nvPr>
        </p:nvSpPr>
        <p:spPr>
          <a:xfrm>
            <a:off x="427038" y="547686"/>
            <a:ext cx="11533187" cy="630936"/>
          </a:xfrm>
          <a:prstGeom prst="rect">
            <a:avLst/>
          </a:prstGeom>
        </p:spPr>
        <p:txBody>
          <a:bodyPr vert="horz" wrap="square" lIns="0" tIns="91440" rIns="146304" bIns="91440" rtlCol="0" anchor="t">
            <a:noAutofit/>
          </a:bodyPr>
          <a:lstStyle>
            <a:lvl1pPr>
              <a:defRPr lang="en-US" dirty="0"/>
            </a:lvl1pPr>
          </a:lstStyle>
          <a:p>
            <a:pPr lvl="0"/>
            <a:r>
              <a:rPr lang="en-US"/>
              <a:t>Device layout 1: one column</a:t>
            </a:r>
          </a:p>
        </p:txBody>
      </p:sp>
      <p:sp>
        <p:nvSpPr>
          <p:cNvPr id="4" name="Text Placeholder 3"/>
          <p:cNvSpPr>
            <a:spLocks noGrp="1"/>
          </p:cNvSpPr>
          <p:nvPr>
            <p:ph type="body" sz="quarter" idx="10" hasCustomPrompt="1"/>
          </p:nvPr>
        </p:nvSpPr>
        <p:spPr>
          <a:xfrm>
            <a:off x="427038" y="1961079"/>
            <a:ext cx="4853623" cy="615553"/>
          </a:xfrm>
          <a:prstGeom prst="rect">
            <a:avLst/>
          </a:prstGeom>
        </p:spPr>
        <p:txBody>
          <a:bodyPr wrap="square" lIns="0" tIns="0" rIns="0" bIns="0">
            <a:spAutoFit/>
          </a:bodyPr>
          <a:lstStyle>
            <a:lvl1pPr marL="0" indent="0">
              <a:lnSpc>
                <a:spcPts val="2400"/>
              </a:lnSpc>
              <a:buNone/>
              <a:defRPr sz="2000" b="0" i="0">
                <a:solidFill>
                  <a:srgbClr val="000000"/>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27038" y="2761498"/>
            <a:ext cx="4853622" cy="2522101"/>
          </a:xfrm>
          <a:prstGeom prst="rect">
            <a:avLst/>
          </a:prstGeom>
        </p:spPr>
        <p:txBody>
          <a:bodyPr lIns="0" tIns="0" rIns="0" bIns="0"/>
          <a:lstStyle>
            <a:lvl1pPr marL="285750" indent="-285750">
              <a:lnSpc>
                <a:spcPts val="1800"/>
              </a:lnSpc>
              <a:spcBef>
                <a:spcPts val="0"/>
              </a:spcBef>
              <a:buFont typeface="Arial" panose="020B0604020202020204" pitchFamily="34" charset="0"/>
              <a:buChar char="•"/>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485449" y="3490932"/>
            <a:ext cx="5951026" cy="553998"/>
          </a:xfrm>
          <a:prstGeom prst="rect">
            <a:avLst/>
          </a:prstGeom>
        </p:spPr>
        <p:txBody>
          <a:bodyPr anchor="ctr" anchorCtr="0"/>
          <a:lstStyle>
            <a:lvl1pPr algn="ctr">
              <a:defRPr>
                <a:solidFill>
                  <a:srgbClr val="000000"/>
                </a:solidFill>
              </a:defRPr>
            </a:lvl1pPr>
          </a:lstStyle>
          <a:p>
            <a:r>
              <a:rPr lang="en-US"/>
              <a:t>Click icon to add picture</a:t>
            </a:r>
          </a:p>
        </p:txBody>
      </p:sp>
    </p:spTree>
    <p:extLst>
      <p:ext uri="{BB962C8B-B14F-4D97-AF65-F5344CB8AC3E}">
        <p14:creationId xmlns:p14="http://schemas.microsoft.com/office/powerpoint/2010/main" val="3569326217"/>
      </p:ext>
    </p:extLst>
  </p:cSld>
  <p:clrMapOvr>
    <a:masterClrMapping/>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1_Section Header Dark-4">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363561" y="2042502"/>
            <a:ext cx="7514483" cy="2909528"/>
          </a:xfrm>
        </p:spPr>
        <p:txBody>
          <a:bodyPr anchor="ctr"/>
          <a:lstStyle>
            <a:lvl1pPr>
              <a:defRPr sz="3672">
                <a:solidFill>
                  <a:schemeClr val="accent1"/>
                </a:solidFill>
              </a:defRPr>
            </a:lvl1pPr>
          </a:lstStyle>
          <a:p>
            <a:r>
              <a:rPr lang="en-US"/>
              <a:t>Click to edit Master title style</a:t>
            </a:r>
          </a:p>
        </p:txBody>
      </p:sp>
      <p:pic>
        <p:nvPicPr>
          <p:cNvPr id="54" name="Picture 53" descr="A picture containing device, fan, web&#10;&#10;Description automatically generated">
            <a:extLst>
              <a:ext uri="{FF2B5EF4-FFF2-40B4-BE49-F238E27FC236}">
                <a16:creationId xmlns:a16="http://schemas.microsoft.com/office/drawing/2014/main" id="{AFAF1DC2-7184-4C1A-9BAB-7BF2947CFD53}"/>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8653"/>
            <a:ext cx="3495657" cy="6985872"/>
          </a:xfrm>
          <a:prstGeom prst="rect">
            <a:avLst/>
          </a:prstGeom>
        </p:spPr>
      </p:pic>
    </p:spTree>
    <p:extLst>
      <p:ext uri="{BB962C8B-B14F-4D97-AF65-F5344CB8AC3E}">
        <p14:creationId xmlns:p14="http://schemas.microsoft.com/office/powerpoint/2010/main" val="366799184"/>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Appendix">
    <p:bg>
      <p:bgPr>
        <a:solidFill>
          <a:schemeClr val="tx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57C5EDF-361A-4236-B112-44913FF70957}"/>
              </a:ext>
            </a:extLst>
          </p:cNvPr>
          <p:cNvSpPr>
            <a:spLocks noGrp="1"/>
          </p:cNvSpPr>
          <p:nvPr>
            <p:ph type="title"/>
          </p:nvPr>
        </p:nvSpPr>
        <p:spPr>
          <a:xfrm>
            <a:off x="574666" y="2976803"/>
            <a:ext cx="11303378" cy="1040920"/>
          </a:xfrm>
        </p:spPr>
        <p:txBody>
          <a:bodyPr anchor="ctr"/>
          <a:lstStyle>
            <a:lvl1pPr>
              <a:defRPr sz="3264">
                <a:solidFill>
                  <a:schemeClr val="accent3"/>
                </a:solidFill>
              </a:defRPr>
            </a:lvl1pPr>
          </a:lstStyle>
          <a:p>
            <a:r>
              <a:rPr lang="en-US"/>
              <a:t>Click to edit Master title style</a:t>
            </a:r>
          </a:p>
        </p:txBody>
      </p:sp>
    </p:spTree>
    <p:extLst>
      <p:ext uri="{BB962C8B-B14F-4D97-AF65-F5344CB8AC3E}">
        <p14:creationId xmlns:p14="http://schemas.microsoft.com/office/powerpoint/2010/main" val="4283512786"/>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2_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574666" y="1536049"/>
            <a:ext cx="11303378" cy="2443746"/>
          </a:xfrm>
          <a:prstGeom prst="rect">
            <a:avLst/>
          </a:prstGeom>
        </p:spPr>
        <p:txBody>
          <a:bodyPr/>
          <a:lstStyle>
            <a:lvl1pPr marL="289675" indent="-289675">
              <a:buClr>
                <a:schemeClr val="tx1"/>
              </a:buClr>
              <a:buSzPct val="90000"/>
              <a:buFont typeface="Arial" pitchFamily="34" charset="0"/>
              <a:buChar char="•"/>
              <a:defRPr sz="3672">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9852" indent="-280178">
              <a:buClr>
                <a:schemeClr val="tx1"/>
              </a:buClr>
              <a:buSzPct val="90000"/>
              <a:buFont typeface="Arial" pitchFamily="34" charset="0"/>
              <a:buChar char="•"/>
              <a:defRPr sz="3264">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59527" indent="-289675">
              <a:buClr>
                <a:schemeClr val="tx1"/>
              </a:buClr>
              <a:buSzPct val="90000"/>
              <a:buFont typeface="Arial" pitchFamily="34" charset="0"/>
              <a:buChar char="•"/>
              <a:defRPr sz="2856">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87468" indent="-227942">
              <a:buClr>
                <a:schemeClr val="tx1"/>
              </a:buClr>
              <a:buSzPct val="90000"/>
              <a:buFont typeface="Arial" pitchFamily="34" charset="0"/>
              <a:buChar char="•"/>
              <a:defRPr sz="2448">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5410" indent="-227942">
              <a:buClr>
                <a:schemeClr val="tx1"/>
              </a:buClr>
              <a:buSzPct val="90000"/>
              <a:buFont typeface="Arial" pitchFamily="34" charset="0"/>
              <a:buChar char="•"/>
              <a:defRPr sz="204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4" y="6363078"/>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8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a:xfrm>
            <a:off x="574666" y="482657"/>
            <a:ext cx="11303378" cy="1040920"/>
          </a:xfrm>
        </p:spPr>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5312211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574666" y="1536049"/>
            <a:ext cx="11303378" cy="2443746"/>
          </a:xfrm>
          <a:prstGeom prst="rect">
            <a:avLst/>
          </a:prstGeom>
        </p:spPr>
        <p:txBody>
          <a:bodyPr/>
          <a:lstStyle>
            <a:lvl1pPr marL="289509" indent="-289509">
              <a:buClr>
                <a:schemeClr val="tx1"/>
              </a:buClr>
              <a:buSzPct val="90000"/>
              <a:buFont typeface="Arial" pitchFamily="34" charset="0"/>
              <a:buChar char="•"/>
              <a:defRPr sz="3672">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9524" indent="-280018">
              <a:buClr>
                <a:schemeClr val="tx1"/>
              </a:buClr>
              <a:buSzPct val="90000"/>
              <a:buFont typeface="Arial" pitchFamily="34" charset="0"/>
              <a:buChar char="•"/>
              <a:defRPr sz="3264">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59032" indent="-289509">
              <a:buClr>
                <a:schemeClr val="tx1"/>
              </a:buClr>
              <a:buSzPct val="90000"/>
              <a:buFont typeface="Arial" pitchFamily="34" charset="0"/>
              <a:buChar char="•"/>
              <a:defRPr sz="2856">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86841" indent="-227811">
              <a:buClr>
                <a:schemeClr val="tx1"/>
              </a:buClr>
              <a:buSzPct val="90000"/>
              <a:buFont typeface="Arial" pitchFamily="34" charset="0"/>
              <a:buChar char="•"/>
              <a:defRPr sz="2448">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4651" indent="-227811">
              <a:buClr>
                <a:schemeClr val="tx1"/>
              </a:buClr>
              <a:buSzPct val="90000"/>
              <a:buFont typeface="Arial" pitchFamily="34" charset="0"/>
              <a:buChar char="•"/>
              <a:defRPr sz="204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7" y="6363078"/>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86"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a:xfrm>
            <a:off x="574666" y="482657"/>
            <a:ext cx="11303378" cy="1040920"/>
          </a:xfrm>
        </p:spPr>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6092144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574666" y="1536049"/>
            <a:ext cx="11303378" cy="2443746"/>
          </a:xfrm>
          <a:prstGeom prst="rect">
            <a:avLst/>
          </a:prstGeom>
        </p:spPr>
        <p:txBody>
          <a:bodyPr/>
          <a:lstStyle>
            <a:lvl1pPr marL="289564" indent="-289564">
              <a:buClr>
                <a:schemeClr val="tx1"/>
              </a:buClr>
              <a:buSzPct val="90000"/>
              <a:buFont typeface="Arial" pitchFamily="34" charset="0"/>
              <a:buChar char="•"/>
              <a:defRPr sz="3672">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9634" indent="-280071">
              <a:buClr>
                <a:schemeClr val="tx1"/>
              </a:buClr>
              <a:buSzPct val="90000"/>
              <a:buFont typeface="Arial" pitchFamily="34" charset="0"/>
              <a:buChar char="•"/>
              <a:defRPr sz="3264">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59197" indent="-289564">
              <a:buClr>
                <a:schemeClr val="tx1"/>
              </a:buClr>
              <a:buSzPct val="90000"/>
              <a:buFont typeface="Arial" pitchFamily="34" charset="0"/>
              <a:buChar char="•"/>
              <a:defRPr sz="2856">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87050" indent="-227855">
              <a:buClr>
                <a:schemeClr val="tx1"/>
              </a:buClr>
              <a:buSzPct val="90000"/>
              <a:buFont typeface="Arial" pitchFamily="34" charset="0"/>
              <a:buChar char="•"/>
              <a:defRPr sz="2448">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4904" indent="-227855">
              <a:buClr>
                <a:schemeClr val="tx1"/>
              </a:buClr>
              <a:buSzPct val="90000"/>
              <a:buFont typeface="Arial" pitchFamily="34" charset="0"/>
              <a:buChar char="•"/>
              <a:defRPr sz="204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6" y="6363078"/>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87"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a:xfrm>
            <a:off x="574666" y="482657"/>
            <a:ext cx="11303378" cy="1040920"/>
          </a:xfrm>
        </p:spPr>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8062038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574666" y="1536049"/>
            <a:ext cx="11303378" cy="2443746"/>
          </a:xfrm>
          <a:prstGeom prst="rect">
            <a:avLst/>
          </a:prstGeom>
        </p:spPr>
        <p:txBody>
          <a:bodyPr/>
          <a:lstStyle>
            <a:lvl1pPr marL="289619" indent="-289619">
              <a:buClr>
                <a:schemeClr val="tx1"/>
              </a:buClr>
              <a:buSzPct val="90000"/>
              <a:buFont typeface="Arial" pitchFamily="34" charset="0"/>
              <a:buChar char="•"/>
              <a:defRPr sz="3672">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9743" indent="-280124">
              <a:buClr>
                <a:schemeClr val="tx1"/>
              </a:buClr>
              <a:buSzPct val="90000"/>
              <a:buFont typeface="Arial" pitchFamily="34" charset="0"/>
              <a:buChar char="•"/>
              <a:defRPr sz="3264">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59362" indent="-289619">
              <a:buClr>
                <a:schemeClr val="tx1"/>
              </a:buClr>
              <a:buSzPct val="90000"/>
              <a:buFont typeface="Arial" pitchFamily="34" charset="0"/>
              <a:buChar char="•"/>
              <a:defRPr sz="2856">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87259" indent="-227899">
              <a:buClr>
                <a:schemeClr val="tx1"/>
              </a:buClr>
              <a:buSzPct val="90000"/>
              <a:buFont typeface="Arial" pitchFamily="34" charset="0"/>
              <a:buChar char="•"/>
              <a:defRPr sz="2448">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5157" indent="-227899">
              <a:buClr>
                <a:schemeClr val="tx1"/>
              </a:buClr>
              <a:buSzPct val="90000"/>
              <a:buFont typeface="Arial" pitchFamily="34" charset="0"/>
              <a:buChar char="•"/>
              <a:defRPr sz="204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5" y="6363078"/>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88"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a:xfrm>
            <a:off x="574666" y="482657"/>
            <a:ext cx="11303378" cy="1040920"/>
          </a:xfrm>
        </p:spPr>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8510817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userDrawn="1">
  <p:cSld name="1_Section title blue">
    <p:bg>
      <p:bgPr>
        <a:solidFill>
          <a:schemeClr val="accent1"/>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34977" y="2828852"/>
            <a:ext cx="9794349" cy="746129"/>
          </a:xfrm>
          <a:noFill/>
        </p:spPr>
        <p:txBody>
          <a:bodyPr vert="horz" wrap="square" lIns="0" tIns="0" rIns="0" bIns="0" rtlCol="0" anchor="t" anchorCtr="0">
            <a:noAutofit/>
          </a:bodyPr>
          <a:lstStyle>
            <a:lvl1pPr>
              <a:lnSpc>
                <a:spcPct val="90000"/>
              </a:lnSpc>
              <a:defRPr lang="en-US" sz="5396" b="0" kern="1200" cap="none" spc="-150" baseline="0" dirty="0">
                <a:ln w="3175">
                  <a:noFill/>
                </a:ln>
                <a:solidFill>
                  <a:schemeClr val="tx1"/>
                </a:solidFill>
                <a:effectLst/>
                <a:latin typeface="+mj-lt"/>
                <a:ea typeface="+mn-ea"/>
                <a:cs typeface="Segoe UI" pitchFamily="34" charset="0"/>
              </a:defRPr>
            </a:lvl1pPr>
          </a:lstStyle>
          <a:p>
            <a:pPr marL="0" lvl="0" algn="l" defTabSz="932026" rtl="0" eaLnBrk="1" latinLnBrk="0" hangingPunct="1">
              <a:lnSpc>
                <a:spcPts val="5596"/>
              </a:lnSpc>
              <a:spcBef>
                <a:spcPct val="0"/>
              </a:spcBef>
              <a:buNone/>
            </a:pPr>
            <a:r>
              <a:rPr lang="en-US"/>
              <a:t>Section title</a:t>
            </a:r>
          </a:p>
        </p:txBody>
      </p:sp>
      <p:grpSp>
        <p:nvGrpSpPr>
          <p:cNvPr id="7" name="Group 6">
            <a:extLst>
              <a:ext uri="{FF2B5EF4-FFF2-40B4-BE49-F238E27FC236}">
                <a16:creationId xmlns:a16="http://schemas.microsoft.com/office/drawing/2014/main" id="{94E73804-9B47-4D7E-8A36-A9DB54B0F2BB}"/>
              </a:ext>
            </a:extLst>
          </p:cNvPr>
          <p:cNvGrpSpPr/>
          <p:nvPr userDrawn="1"/>
        </p:nvGrpSpPr>
        <p:grpSpPr>
          <a:xfrm>
            <a:off x="445132" y="6558937"/>
            <a:ext cx="11553197" cy="98880"/>
            <a:chOff x="445128" y="6559056"/>
            <a:chExt cx="11553197" cy="98883"/>
          </a:xfrm>
        </p:grpSpPr>
        <p:sp>
          <p:nvSpPr>
            <p:cNvPr id="8" name="TextBox 7">
              <a:extLst>
                <a:ext uri="{FF2B5EF4-FFF2-40B4-BE49-F238E27FC236}">
                  <a16:creationId xmlns:a16="http://schemas.microsoft.com/office/drawing/2014/main" id="{E7E555FE-1A25-470F-9400-806E2FDA6E45}"/>
                </a:ext>
              </a:extLst>
            </p:cNvPr>
            <p:cNvSpPr txBox="1"/>
            <p:nvPr userDrawn="1"/>
          </p:nvSpPr>
          <p:spPr>
            <a:xfrm>
              <a:off x="445128" y="6559056"/>
              <a:ext cx="1003980" cy="98883"/>
            </a:xfrm>
            <a:prstGeom prst="rect">
              <a:avLst/>
            </a:prstGeom>
            <a:noFill/>
          </p:spPr>
          <p:txBody>
            <a:bodyPr wrap="none" lIns="0" tIns="0" rIns="0" bIns="0" rtlCol="0">
              <a:spAutoFit/>
            </a:bodyPr>
            <a:lstStyle/>
            <a:p>
              <a:pPr>
                <a:lnSpc>
                  <a:spcPct val="90000"/>
                </a:lnSpc>
                <a:spcAft>
                  <a:spcPts val="600"/>
                </a:spcAft>
              </a:pPr>
              <a:r>
                <a:rPr lang="en-US" sz="700">
                  <a:solidFill>
                    <a:schemeClr val="tx1"/>
                  </a:solidFill>
                </a:rPr>
                <a:t>© Microsoft Corporation</a:t>
              </a:r>
              <a:endParaRPr lang="en-US" sz="800">
                <a:solidFill>
                  <a:schemeClr val="tx1"/>
                </a:solidFill>
              </a:endParaRPr>
            </a:p>
          </p:txBody>
        </p:sp>
        <p:sp>
          <p:nvSpPr>
            <p:cNvPr id="9" name="Freeform: Shape 8">
              <a:extLst>
                <a:ext uri="{FF2B5EF4-FFF2-40B4-BE49-F238E27FC236}">
                  <a16:creationId xmlns:a16="http://schemas.microsoft.com/office/drawing/2014/main" id="{CADAB30E-A5BE-4BDE-8420-731E8A2CBAB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1756" fontAlgn="base">
                <a:lnSpc>
                  <a:spcPct val="90000"/>
                </a:lnSpc>
                <a:spcBef>
                  <a:spcPct val="0"/>
                </a:spcBef>
                <a:spcAft>
                  <a:spcPct val="0"/>
                </a:spcAft>
              </a:pPr>
              <a:endParaRPr lang="en-US" sz="2400" err="1">
                <a:solidFill>
                  <a:schemeClr val="tx1"/>
                </a:solidFill>
                <a:ea typeface="Segoe UI" pitchFamily="34" charset="0"/>
                <a:cs typeface="Segoe UI" pitchFamily="34" charset="0"/>
              </a:endParaRPr>
            </a:p>
          </p:txBody>
        </p:sp>
      </p:grpSp>
      <p:sp>
        <p:nvSpPr>
          <p:cNvPr id="4" name="Text Placeholder 3">
            <a:extLst>
              <a:ext uri="{FF2B5EF4-FFF2-40B4-BE49-F238E27FC236}">
                <a16:creationId xmlns:a16="http://schemas.microsoft.com/office/drawing/2014/main" id="{52054665-4AEA-42CF-8F22-4D0CF3B8EDAE}"/>
              </a:ext>
            </a:extLst>
          </p:cNvPr>
          <p:cNvSpPr>
            <a:spLocks noGrp="1"/>
          </p:cNvSpPr>
          <p:nvPr>
            <p:ph type="body" sz="quarter" idx="10"/>
          </p:nvPr>
        </p:nvSpPr>
        <p:spPr>
          <a:xfrm>
            <a:off x="443697" y="2389387"/>
            <a:ext cx="8595418" cy="55399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stStyle>
          <a:p>
            <a:pPr lvl="0"/>
            <a:r>
              <a:rPr lang="en-US"/>
              <a:t>Click to edit Master text styles</a:t>
            </a:r>
          </a:p>
        </p:txBody>
      </p:sp>
    </p:spTree>
    <p:extLst>
      <p:ext uri="{BB962C8B-B14F-4D97-AF65-F5344CB8AC3E}">
        <p14:creationId xmlns:p14="http://schemas.microsoft.com/office/powerpoint/2010/main" val="18466331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2_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574666" y="1536049"/>
            <a:ext cx="11303378" cy="2443746"/>
          </a:xfrm>
          <a:prstGeom prst="rect">
            <a:avLst/>
          </a:prstGeom>
        </p:spPr>
        <p:txBody>
          <a:bodyPr/>
          <a:lstStyle>
            <a:lvl1pPr marL="289731" indent="-289731">
              <a:buClr>
                <a:schemeClr val="tx1"/>
              </a:buClr>
              <a:buSzPct val="90000"/>
              <a:buFont typeface="Arial" pitchFamily="34" charset="0"/>
              <a:buChar char="•"/>
              <a:defRPr sz="3672">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9961" indent="-280232">
              <a:buClr>
                <a:schemeClr val="tx1"/>
              </a:buClr>
              <a:buSzPct val="90000"/>
              <a:buFont typeface="Arial" pitchFamily="34" charset="0"/>
              <a:buChar char="•"/>
              <a:defRPr sz="3264">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59692" indent="-289731">
              <a:buClr>
                <a:schemeClr val="tx1"/>
              </a:buClr>
              <a:buSzPct val="90000"/>
              <a:buFont typeface="Arial" pitchFamily="34" charset="0"/>
              <a:buChar char="•"/>
              <a:defRPr sz="2856">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87677" indent="-227985">
              <a:buClr>
                <a:schemeClr val="tx1"/>
              </a:buClr>
              <a:buSzPct val="90000"/>
              <a:buFont typeface="Arial" pitchFamily="34" charset="0"/>
              <a:buChar char="•"/>
              <a:defRPr sz="2448">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5663" indent="-227985">
              <a:buClr>
                <a:schemeClr val="tx1"/>
              </a:buClr>
              <a:buSzPct val="90000"/>
              <a:buFont typeface="Arial" pitchFamily="34" charset="0"/>
              <a:buChar char="•"/>
              <a:defRPr sz="204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3" y="6363078"/>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a:xfrm>
            <a:off x="574666" y="482657"/>
            <a:ext cx="11303378" cy="1040920"/>
          </a:xfrm>
        </p:spPr>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5790289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14462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0240318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showMasterSp="0" userDrawn="1">
  <p:cSld name="FullScreen-no labe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2796414"/>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91953" y="496641"/>
            <a:ext cx="11087895" cy="6497884"/>
          </a:xfrm>
          <a:prstGeom prst="rect">
            <a:avLst/>
          </a:prstGeom>
        </p:spPr>
      </p:pic>
      <p:sp>
        <p:nvSpPr>
          <p:cNvPr id="2" name="Title 1"/>
          <p:cNvSpPr>
            <a:spLocks noGrp="1"/>
          </p:cNvSpPr>
          <p:nvPr>
            <p:ph type="title" hasCustomPrompt="1"/>
          </p:nvPr>
        </p:nvSpPr>
        <p:spPr>
          <a:xfrm>
            <a:off x="427038" y="561277"/>
            <a:ext cx="11533187" cy="630936"/>
          </a:xfrm>
          <a:prstGeom prst="rect">
            <a:avLst/>
          </a:prstGeom>
        </p:spPr>
        <p:txBody>
          <a:bodyPr vert="horz" wrap="square" lIns="0" tIns="91440" rIns="146304" bIns="91440" rtlCol="0" anchor="t">
            <a:noAutofit/>
          </a:bodyPr>
          <a:lstStyle>
            <a:lvl1pPr>
              <a:defRPr lang="en-US" dirty="0"/>
            </a:lvl1pPr>
          </a:lstStyle>
          <a:p>
            <a:pPr lvl="0"/>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339975" y="3559515"/>
            <a:ext cx="7832726" cy="553998"/>
          </a:xfrm>
          <a:prstGeom prst="rect">
            <a:avLst/>
          </a:prstGeom>
        </p:spPr>
        <p:txBody>
          <a:bodyPr anchor="ctr" anchorCtr="0"/>
          <a:lstStyle>
            <a:lvl1pPr algn="ctr">
              <a:defRPr>
                <a:solidFill>
                  <a:srgbClr val="000000"/>
                </a:solidFill>
              </a:defRPr>
            </a:lvl1pPr>
          </a:lstStyle>
          <a:p>
            <a:r>
              <a:rPr lang="en-US"/>
              <a:t>Click icon to add picture</a:t>
            </a:r>
          </a:p>
        </p:txBody>
      </p:sp>
    </p:spTree>
    <p:extLst>
      <p:ext uri="{BB962C8B-B14F-4D97-AF65-F5344CB8AC3E}">
        <p14:creationId xmlns:p14="http://schemas.microsoft.com/office/powerpoint/2010/main" val="240943647"/>
      </p:ext>
    </p:extLst>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162D0-C151-4EFE-942A-95130CE4972D}"/>
              </a:ext>
            </a:extLst>
          </p:cNvPr>
          <p:cNvSpPr>
            <a:spLocks noGrp="1"/>
          </p:cNvSpPr>
          <p:nvPr>
            <p:ph type="ctrTitle"/>
          </p:nvPr>
        </p:nvSpPr>
        <p:spPr>
          <a:xfrm>
            <a:off x="1554560" y="1144706"/>
            <a:ext cx="9327356" cy="2435131"/>
          </a:xfrm>
        </p:spPr>
        <p:txBody>
          <a:bodyPr anchor="b"/>
          <a:lstStyle>
            <a:lvl1pPr algn="ctr">
              <a:defRPr sz="6117"/>
            </a:lvl1pPr>
          </a:lstStyle>
          <a:p>
            <a:r>
              <a:rPr lang="en-US"/>
              <a:t>Click to edit Master title style</a:t>
            </a:r>
          </a:p>
        </p:txBody>
      </p:sp>
      <p:sp>
        <p:nvSpPr>
          <p:cNvPr id="3" name="Subtitle 2">
            <a:extLst>
              <a:ext uri="{FF2B5EF4-FFF2-40B4-BE49-F238E27FC236}">
                <a16:creationId xmlns:a16="http://schemas.microsoft.com/office/drawing/2014/main" id="{F553E14E-959B-4BDD-8C88-910487B33742}"/>
              </a:ext>
            </a:extLst>
          </p:cNvPr>
          <p:cNvSpPr>
            <a:spLocks noGrp="1"/>
          </p:cNvSpPr>
          <p:nvPr>
            <p:ph type="subTitle" idx="1"/>
          </p:nvPr>
        </p:nvSpPr>
        <p:spPr>
          <a:xfrm>
            <a:off x="1554560" y="3673746"/>
            <a:ext cx="9327356" cy="561372"/>
          </a:xfrm>
        </p:spPr>
        <p:txBody>
          <a:bodyPr/>
          <a:lstStyle>
            <a:lvl1pPr marL="0" indent="0" algn="ctr">
              <a:buNone/>
              <a:defRPr sz="2448"/>
            </a:lvl1pPr>
            <a:lvl2pPr marL="466209" indent="0" algn="ctr">
              <a:buNone/>
              <a:defRPr sz="2040"/>
            </a:lvl2pPr>
            <a:lvl3pPr marL="932418" indent="0" algn="ctr">
              <a:buNone/>
              <a:defRPr sz="1836"/>
            </a:lvl3pPr>
            <a:lvl4pPr marL="1398627" indent="0" algn="ctr">
              <a:buNone/>
              <a:defRPr sz="1632"/>
            </a:lvl4pPr>
            <a:lvl5pPr marL="1864835" indent="0" algn="ctr">
              <a:buNone/>
              <a:defRPr sz="1632"/>
            </a:lvl5pPr>
            <a:lvl6pPr marL="2331044" indent="0" algn="ctr">
              <a:buNone/>
              <a:defRPr sz="1632"/>
            </a:lvl6pPr>
            <a:lvl7pPr marL="2797253" indent="0" algn="ctr">
              <a:buNone/>
              <a:defRPr sz="1632"/>
            </a:lvl7pPr>
            <a:lvl8pPr marL="3263461" indent="0" algn="ctr">
              <a:buNone/>
              <a:defRPr sz="1632"/>
            </a:lvl8pPr>
            <a:lvl9pPr marL="3729669" indent="0" algn="ctr">
              <a:buNone/>
              <a:defRPr sz="1632"/>
            </a:lvl9pPr>
          </a:lstStyle>
          <a:p>
            <a:r>
              <a:rPr lang="en-US"/>
              <a:t>Click to edit Master subtitle style</a:t>
            </a:r>
          </a:p>
        </p:txBody>
      </p:sp>
      <p:sp>
        <p:nvSpPr>
          <p:cNvPr id="4" name="Date Placeholder 3">
            <a:extLst>
              <a:ext uri="{FF2B5EF4-FFF2-40B4-BE49-F238E27FC236}">
                <a16:creationId xmlns:a16="http://schemas.microsoft.com/office/drawing/2014/main" id="{A1FCF3AB-CFF4-47C4-BC19-7BE6D4948E5F}"/>
              </a:ext>
            </a:extLst>
          </p:cNvPr>
          <p:cNvSpPr>
            <a:spLocks noGrp="1"/>
          </p:cNvSpPr>
          <p:nvPr>
            <p:ph type="dt" sz="half" idx="10"/>
          </p:nvPr>
        </p:nvSpPr>
        <p:spPr>
          <a:xfrm>
            <a:off x="855009" y="6482890"/>
            <a:ext cx="2798207" cy="372394"/>
          </a:xfrm>
          <a:prstGeom prst="rect">
            <a:avLst/>
          </a:prstGeom>
        </p:spPr>
        <p:txBody>
          <a:bodyPr/>
          <a:lstStyle/>
          <a:p>
            <a:fld id="{8EDADF3F-77DF-41C9-86B0-3F0CE4B8A579}" type="datetimeFigureOut">
              <a:rPr lang="en-US" smtClean="0"/>
              <a:t>11/18/2022</a:t>
            </a:fld>
            <a:endParaRPr lang="en-US"/>
          </a:p>
        </p:txBody>
      </p:sp>
      <p:sp>
        <p:nvSpPr>
          <p:cNvPr id="5" name="Footer Placeholder 4">
            <a:extLst>
              <a:ext uri="{FF2B5EF4-FFF2-40B4-BE49-F238E27FC236}">
                <a16:creationId xmlns:a16="http://schemas.microsoft.com/office/drawing/2014/main" id="{4374FD8C-551D-4768-9430-4B5FE820E403}"/>
              </a:ext>
            </a:extLst>
          </p:cNvPr>
          <p:cNvSpPr>
            <a:spLocks noGrp="1"/>
          </p:cNvSpPr>
          <p:nvPr>
            <p:ph type="ftr" sz="quarter" idx="11"/>
          </p:nvPr>
        </p:nvSpPr>
        <p:spPr>
          <a:xfrm>
            <a:off x="4119583" y="6621970"/>
            <a:ext cx="4197310" cy="186521"/>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2D7FAE5-DF98-45E4-8017-14FDD7FBF4F5}"/>
              </a:ext>
            </a:extLst>
          </p:cNvPr>
          <p:cNvSpPr>
            <a:spLocks noGrp="1"/>
          </p:cNvSpPr>
          <p:nvPr>
            <p:ph type="sldNum" sz="quarter" idx="12"/>
          </p:nvPr>
        </p:nvSpPr>
        <p:spPr>
          <a:xfrm>
            <a:off x="11969439" y="6529033"/>
            <a:ext cx="374019" cy="372394"/>
          </a:xfrm>
          <a:prstGeom prst="rect">
            <a:avLst/>
          </a:prstGeom>
        </p:spPr>
        <p:txBody>
          <a:bodyPr/>
          <a:lstStyle/>
          <a:p>
            <a:fld id="{03DC238B-AEB9-4225-9074-6EE3B0E27503}" type="slidenum">
              <a:rPr lang="en-US" smtClean="0"/>
              <a:t>‹#›</a:t>
            </a:fld>
            <a:endParaRPr lang="en-US"/>
          </a:p>
        </p:txBody>
      </p:sp>
    </p:spTree>
    <p:extLst>
      <p:ext uri="{BB962C8B-B14F-4D97-AF65-F5344CB8AC3E}">
        <p14:creationId xmlns:p14="http://schemas.microsoft.com/office/powerpoint/2010/main" val="519345373"/>
      </p:ext>
    </p:extLst>
  </p:cSld>
  <p:clrMapOvr>
    <a:masterClrMapping/>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162D0-C151-4EFE-942A-95130CE4972D}"/>
              </a:ext>
            </a:extLst>
          </p:cNvPr>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p>
        </p:txBody>
      </p:sp>
      <p:sp>
        <p:nvSpPr>
          <p:cNvPr id="3" name="Subtitle 2">
            <a:extLst>
              <a:ext uri="{FF2B5EF4-FFF2-40B4-BE49-F238E27FC236}">
                <a16:creationId xmlns:a16="http://schemas.microsoft.com/office/drawing/2014/main" id="{F553E14E-959B-4BDD-8C88-910487B33742}"/>
              </a:ext>
            </a:extLst>
          </p:cNvPr>
          <p:cNvSpPr>
            <a:spLocks noGrp="1"/>
          </p:cNvSpPr>
          <p:nvPr>
            <p:ph type="subTitle" idx="1"/>
          </p:nvPr>
        </p:nvSpPr>
        <p:spPr>
          <a:xfrm>
            <a:off x="1554560" y="3673745"/>
            <a:ext cx="9327356" cy="561372"/>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
        <p:nvSpPr>
          <p:cNvPr id="4" name="Date Placeholder 3">
            <a:extLst>
              <a:ext uri="{FF2B5EF4-FFF2-40B4-BE49-F238E27FC236}">
                <a16:creationId xmlns:a16="http://schemas.microsoft.com/office/drawing/2014/main" id="{A1FCF3AB-CFF4-47C4-BC19-7BE6D4948E5F}"/>
              </a:ext>
            </a:extLst>
          </p:cNvPr>
          <p:cNvSpPr>
            <a:spLocks noGrp="1"/>
          </p:cNvSpPr>
          <p:nvPr>
            <p:ph type="dt" sz="half" idx="10"/>
          </p:nvPr>
        </p:nvSpPr>
        <p:spPr>
          <a:xfrm>
            <a:off x="855008" y="6482889"/>
            <a:ext cx="2798207" cy="372394"/>
          </a:xfrm>
          <a:prstGeom prst="rect">
            <a:avLst/>
          </a:prstGeom>
        </p:spPr>
        <p:txBody>
          <a:bodyPr/>
          <a:lstStyle/>
          <a:p>
            <a:fld id="{8EDADF3F-77DF-41C9-86B0-3F0CE4B8A579}" type="datetimeFigureOut">
              <a:rPr lang="en-US" smtClean="0"/>
              <a:t>11/18/2022</a:t>
            </a:fld>
            <a:endParaRPr lang="en-US"/>
          </a:p>
        </p:txBody>
      </p:sp>
      <p:sp>
        <p:nvSpPr>
          <p:cNvPr id="5" name="Footer Placeholder 4">
            <a:extLst>
              <a:ext uri="{FF2B5EF4-FFF2-40B4-BE49-F238E27FC236}">
                <a16:creationId xmlns:a16="http://schemas.microsoft.com/office/drawing/2014/main" id="{4374FD8C-551D-4768-9430-4B5FE820E403}"/>
              </a:ext>
            </a:extLst>
          </p:cNvPr>
          <p:cNvSpPr>
            <a:spLocks noGrp="1"/>
          </p:cNvSpPr>
          <p:nvPr>
            <p:ph type="ftr" sz="quarter" idx="11"/>
          </p:nvPr>
        </p:nvSpPr>
        <p:spPr>
          <a:xfrm>
            <a:off x="4119583" y="6621969"/>
            <a:ext cx="4197310" cy="186521"/>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2D7FAE5-DF98-45E4-8017-14FDD7FBF4F5}"/>
              </a:ext>
            </a:extLst>
          </p:cNvPr>
          <p:cNvSpPr>
            <a:spLocks noGrp="1"/>
          </p:cNvSpPr>
          <p:nvPr>
            <p:ph type="sldNum" sz="quarter" idx="12"/>
          </p:nvPr>
        </p:nvSpPr>
        <p:spPr>
          <a:xfrm>
            <a:off x="11969438" y="6529033"/>
            <a:ext cx="374019" cy="372394"/>
          </a:xfrm>
          <a:prstGeom prst="rect">
            <a:avLst/>
          </a:prstGeom>
        </p:spPr>
        <p:txBody>
          <a:bodyPr/>
          <a:lstStyle/>
          <a:p>
            <a:fld id="{03DC238B-AEB9-4225-9074-6EE3B0E27503}" type="slidenum">
              <a:rPr lang="en-US" smtClean="0"/>
              <a:t>‹#›</a:t>
            </a:fld>
            <a:endParaRPr lang="en-US"/>
          </a:p>
        </p:txBody>
      </p:sp>
    </p:spTree>
    <p:extLst>
      <p:ext uri="{BB962C8B-B14F-4D97-AF65-F5344CB8AC3E}">
        <p14:creationId xmlns:p14="http://schemas.microsoft.com/office/powerpoint/2010/main" val="2073287122"/>
      </p:ext>
    </p:extLst>
  </p:cSld>
  <p:clrMapOvr>
    <a:masterClrMapping/>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1_FullScreen-no label">
    <p:spTree>
      <p:nvGrpSpPr>
        <p:cNvPr id="1" name=""/>
        <p:cNvGrpSpPr/>
        <p:nvPr/>
      </p:nvGrpSpPr>
      <p:grpSpPr>
        <a:xfrm>
          <a:off x="0" y="0"/>
          <a:ext cx="0" cy="0"/>
          <a:chOff x="0" y="0"/>
          <a:chExt cx="0" cy="0"/>
        </a:xfrm>
      </p:grpSpPr>
    </p:spTree>
    <p:extLst>
      <p:ext uri="{BB962C8B-B14F-4D97-AF65-F5344CB8AC3E}">
        <p14:creationId xmlns:p14="http://schemas.microsoft.com/office/powerpoint/2010/main" val="2446208054"/>
      </p:ext>
    </p:extLst>
  </p:cSld>
  <p:clrMapOvr>
    <a:masterClrMapping/>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1_Title Only with sub-title">
    <p:spTree>
      <p:nvGrpSpPr>
        <p:cNvPr id="1" name=""/>
        <p:cNvGrpSpPr/>
        <p:nvPr/>
      </p:nvGrpSpPr>
      <p:grpSpPr>
        <a:xfrm>
          <a:off x="0" y="0"/>
          <a:ext cx="0" cy="0"/>
          <a:chOff x="0" y="0"/>
          <a:chExt cx="0" cy="0"/>
        </a:xfrm>
      </p:grpSpPr>
      <p:sp>
        <p:nvSpPr>
          <p:cNvPr id="2" name="Title 1"/>
          <p:cNvSpPr>
            <a:spLocks noGrp="1"/>
          </p:cNvSpPr>
          <p:nvPr>
            <p:ph type="title"/>
          </p:nvPr>
        </p:nvSpPr>
        <p:spPr>
          <a:xfrm>
            <a:off x="574666" y="482657"/>
            <a:ext cx="11303378" cy="1040920"/>
          </a:xfrm>
        </p:spPr>
        <p:txBody>
          <a:bodyPr/>
          <a:lstStyle/>
          <a:p>
            <a:r>
              <a:rPr lang="en-US"/>
              <a:t>Click to edit Master title style</a:t>
            </a:r>
          </a:p>
        </p:txBody>
      </p:sp>
      <p:sp>
        <p:nvSpPr>
          <p:cNvPr id="6" name="Text Placeholder 5">
            <a:extLst>
              <a:ext uri="{FF2B5EF4-FFF2-40B4-BE49-F238E27FC236}">
                <a16:creationId xmlns:a16="http://schemas.microsoft.com/office/drawing/2014/main" id="{90511ECA-E42E-4E41-86BD-D4D827D05FA1}"/>
              </a:ext>
            </a:extLst>
          </p:cNvPr>
          <p:cNvSpPr>
            <a:spLocks noGrp="1"/>
          </p:cNvSpPr>
          <p:nvPr>
            <p:ph type="body" sz="quarter" idx="13" hasCustomPrompt="1"/>
          </p:nvPr>
        </p:nvSpPr>
        <p:spPr>
          <a:xfrm>
            <a:off x="574666" y="1215291"/>
            <a:ext cx="11303378" cy="530017"/>
          </a:xfrm>
        </p:spPr>
        <p:txBody>
          <a:bodyPr anchor="ctr"/>
          <a:lstStyle>
            <a:lvl1pPr marL="0" indent="0">
              <a:buNone/>
              <a:defRPr sz="2244">
                <a:latin typeface="+mj-lt"/>
              </a:defRPr>
            </a:lvl1pPr>
          </a:lstStyle>
          <a:p>
            <a:pPr lvl="0"/>
            <a:r>
              <a:rPr lang="en-US"/>
              <a:t>Subheading</a:t>
            </a:r>
          </a:p>
        </p:txBody>
      </p:sp>
      <p:sp>
        <p:nvSpPr>
          <p:cNvPr id="4" name="Footer Placeholder 3"/>
          <p:cNvSpPr>
            <a:spLocks noGrp="1"/>
          </p:cNvSpPr>
          <p:nvPr>
            <p:ph type="ftr" sz="quarter" idx="11"/>
          </p:nvPr>
        </p:nvSpPr>
        <p:spPr>
          <a:xfrm>
            <a:off x="4119583" y="6621969"/>
            <a:ext cx="4197310" cy="186521"/>
          </a:xfrm>
          <a:prstGeom prst="rect">
            <a:avLst/>
          </a:prstGeom>
        </p:spPr>
        <p:txBody>
          <a:bodyPr/>
          <a:lstStyle/>
          <a:p>
            <a:r>
              <a:rPr lang="en-IN"/>
              <a:t>Microsoft Confidential</a:t>
            </a:r>
          </a:p>
        </p:txBody>
      </p:sp>
      <p:sp>
        <p:nvSpPr>
          <p:cNvPr id="7" name="Slide Number Placeholder 5">
            <a:extLst>
              <a:ext uri="{FF2B5EF4-FFF2-40B4-BE49-F238E27FC236}">
                <a16:creationId xmlns:a16="http://schemas.microsoft.com/office/drawing/2014/main" id="{3668EBDF-6910-4128-87F9-14E83FC783AF}"/>
              </a:ext>
            </a:extLst>
          </p:cNvPr>
          <p:cNvSpPr>
            <a:spLocks noGrp="1"/>
          </p:cNvSpPr>
          <p:nvPr>
            <p:ph type="sldNum" sz="quarter" idx="12"/>
          </p:nvPr>
        </p:nvSpPr>
        <p:spPr>
          <a:xfrm>
            <a:off x="11969437" y="6529033"/>
            <a:ext cx="374019" cy="372394"/>
          </a:xfrm>
          <a:prstGeom prst="rect">
            <a:avLst/>
          </a:prstGeom>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1202498474"/>
      </p:ext>
    </p:extLst>
  </p:cSld>
  <p:clrMapOvr>
    <a:masterClrMapping/>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a:xfrm>
            <a:off x="574666" y="482657"/>
            <a:ext cx="11303378" cy="1040920"/>
          </a:xfrm>
        </p:spPr>
        <p:txBody>
          <a:bodyPr/>
          <a:lstStyle/>
          <a:p>
            <a:r>
              <a:rPr lang="en-US"/>
              <a:t>Click to edit Master title style</a:t>
            </a:r>
          </a:p>
        </p:txBody>
      </p:sp>
      <p:sp>
        <p:nvSpPr>
          <p:cNvPr id="4" name="Footer Placeholder 3"/>
          <p:cNvSpPr>
            <a:spLocks noGrp="1"/>
          </p:cNvSpPr>
          <p:nvPr>
            <p:ph type="ftr" sz="quarter" idx="11"/>
          </p:nvPr>
        </p:nvSpPr>
        <p:spPr>
          <a:xfrm>
            <a:off x="4119583" y="6621969"/>
            <a:ext cx="4197310" cy="186521"/>
          </a:xfrm>
          <a:prstGeom prst="rect">
            <a:avLst/>
          </a:prstGeom>
        </p:spPr>
        <p:txBody>
          <a:bodyPr/>
          <a:lstStyle/>
          <a:p>
            <a:r>
              <a:rPr lang="en-IN"/>
              <a:t>Microsoft Confidential</a:t>
            </a:r>
          </a:p>
        </p:txBody>
      </p:sp>
      <p:sp>
        <p:nvSpPr>
          <p:cNvPr id="6" name="Slide Number Placeholder 5">
            <a:extLst>
              <a:ext uri="{FF2B5EF4-FFF2-40B4-BE49-F238E27FC236}">
                <a16:creationId xmlns:a16="http://schemas.microsoft.com/office/drawing/2014/main" id="{F35098CE-1BC0-4F62-97B9-03F11A4C0A4C}"/>
              </a:ext>
            </a:extLst>
          </p:cNvPr>
          <p:cNvSpPr>
            <a:spLocks noGrp="1"/>
          </p:cNvSpPr>
          <p:nvPr>
            <p:ph type="sldNum" sz="quarter" idx="12"/>
          </p:nvPr>
        </p:nvSpPr>
        <p:spPr>
          <a:xfrm>
            <a:off x="11969437" y="6529033"/>
            <a:ext cx="374019" cy="372394"/>
          </a:xfrm>
          <a:prstGeom prst="rect">
            <a:avLst/>
          </a:prstGeom>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3145364037"/>
      </p:ext>
    </p:extLst>
  </p:cSld>
  <p:clrMapOvr>
    <a:masterClrMapping/>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CE1808-951C-4945-9FE9-8EF44C000848}"/>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436475" cy="2751180"/>
          </a:xfrm>
          <a:prstGeom prst="rect">
            <a:avLst/>
          </a:prstGeom>
        </p:spPr>
      </p:pic>
      <p:sp>
        <p:nvSpPr>
          <p:cNvPr id="2" name="Title 1"/>
          <p:cNvSpPr>
            <a:spLocks noGrp="1"/>
          </p:cNvSpPr>
          <p:nvPr>
            <p:ph type="title"/>
          </p:nvPr>
        </p:nvSpPr>
        <p:spPr>
          <a:xfrm>
            <a:off x="574666" y="482657"/>
            <a:ext cx="11303378" cy="1040920"/>
          </a:xfrm>
        </p:spPr>
        <p:txBody>
          <a:bodyPr/>
          <a:lstStyle/>
          <a:p>
            <a:r>
              <a:rPr lang="en-US"/>
              <a:t>Click to edit Master title style</a:t>
            </a:r>
          </a:p>
        </p:txBody>
      </p:sp>
      <p:sp>
        <p:nvSpPr>
          <p:cNvPr id="4" name="Footer Placeholder 3"/>
          <p:cNvSpPr>
            <a:spLocks noGrp="1"/>
          </p:cNvSpPr>
          <p:nvPr>
            <p:ph type="ftr" sz="quarter" idx="11"/>
          </p:nvPr>
        </p:nvSpPr>
        <p:spPr>
          <a:xfrm>
            <a:off x="4119583" y="6621969"/>
            <a:ext cx="4197310" cy="186521"/>
          </a:xfrm>
          <a:prstGeom prst="rect">
            <a:avLst/>
          </a:prstGeom>
        </p:spPr>
        <p:txBody>
          <a:bodyPr/>
          <a:lstStyle/>
          <a:p>
            <a:r>
              <a:rPr lang="en-IN"/>
              <a:t>Microsoft Confidential</a:t>
            </a:r>
          </a:p>
        </p:txBody>
      </p:sp>
      <p:sp>
        <p:nvSpPr>
          <p:cNvPr id="6" name="Slide Number Placeholder 5">
            <a:extLst>
              <a:ext uri="{FF2B5EF4-FFF2-40B4-BE49-F238E27FC236}">
                <a16:creationId xmlns:a16="http://schemas.microsoft.com/office/drawing/2014/main" id="{F35098CE-1BC0-4F62-97B9-03F11A4C0A4C}"/>
              </a:ext>
            </a:extLst>
          </p:cNvPr>
          <p:cNvSpPr>
            <a:spLocks noGrp="1"/>
          </p:cNvSpPr>
          <p:nvPr>
            <p:ph type="sldNum" sz="quarter" idx="12"/>
          </p:nvPr>
        </p:nvSpPr>
        <p:spPr>
          <a:xfrm>
            <a:off x="11969437" y="6529033"/>
            <a:ext cx="374019" cy="372394"/>
          </a:xfrm>
          <a:prstGeom prst="rect">
            <a:avLst/>
          </a:prstGeom>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3902951109"/>
      </p:ext>
    </p:extLst>
  </p:cSld>
  <p:clrMapOvr>
    <a:masterClrMapping/>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pic>
        <p:nvPicPr>
          <p:cNvPr id="3" name="Picture 2" descr="A view down the corridor of a datacenter with the servers lining each side of the corridor">
            <a:extLst>
              <a:ext uri="{FF2B5EF4-FFF2-40B4-BE49-F238E27FC236}">
                <a16:creationId xmlns:a16="http://schemas.microsoft.com/office/drawing/2014/main" id="{DD26F874-FDD6-4BCF-AD7D-892EEAA3DACD}"/>
              </a:ext>
            </a:extLst>
          </p:cNvPr>
          <p:cNvPicPr>
            <a:picLocks noChangeAspect="1"/>
          </p:cNvPicPr>
          <p:nvPr userDrawn="1"/>
        </p:nvPicPr>
        <p:blipFill rotWithShape="1">
          <a:blip r:embed="rId2"/>
          <a:srcRect r="474" b="474"/>
          <a:stretch/>
        </p:blipFill>
        <p:spPr>
          <a:xfrm>
            <a:off x="0" y="0"/>
            <a:ext cx="12436475" cy="2751180"/>
          </a:xfrm>
          <a:prstGeom prst="rect">
            <a:avLst/>
          </a:prstGeom>
        </p:spPr>
      </p:pic>
      <p:sp>
        <p:nvSpPr>
          <p:cNvPr id="2" name="Title 1"/>
          <p:cNvSpPr>
            <a:spLocks noGrp="1"/>
          </p:cNvSpPr>
          <p:nvPr>
            <p:ph type="title"/>
          </p:nvPr>
        </p:nvSpPr>
        <p:spPr>
          <a:xfrm>
            <a:off x="574666" y="482657"/>
            <a:ext cx="11303378" cy="1040920"/>
          </a:xfrm>
        </p:spPr>
        <p:txBody>
          <a:bodyPr/>
          <a:lstStyle/>
          <a:p>
            <a:r>
              <a:rPr lang="en-US"/>
              <a:t>Click to edit Master title style</a:t>
            </a:r>
          </a:p>
        </p:txBody>
      </p:sp>
      <p:sp>
        <p:nvSpPr>
          <p:cNvPr id="4" name="Footer Placeholder 3"/>
          <p:cNvSpPr>
            <a:spLocks noGrp="1"/>
          </p:cNvSpPr>
          <p:nvPr>
            <p:ph type="ftr" sz="quarter" idx="11"/>
          </p:nvPr>
        </p:nvSpPr>
        <p:spPr>
          <a:xfrm>
            <a:off x="4119583" y="6621969"/>
            <a:ext cx="4197310" cy="186521"/>
          </a:xfrm>
          <a:prstGeom prst="rect">
            <a:avLst/>
          </a:prstGeom>
        </p:spPr>
        <p:txBody>
          <a:bodyPr/>
          <a:lstStyle/>
          <a:p>
            <a:r>
              <a:rPr lang="en-IN"/>
              <a:t>Microsoft Confidential</a:t>
            </a:r>
          </a:p>
        </p:txBody>
      </p:sp>
      <p:sp>
        <p:nvSpPr>
          <p:cNvPr id="6" name="Slide Number Placeholder 5">
            <a:extLst>
              <a:ext uri="{FF2B5EF4-FFF2-40B4-BE49-F238E27FC236}">
                <a16:creationId xmlns:a16="http://schemas.microsoft.com/office/drawing/2014/main" id="{F35098CE-1BC0-4F62-97B9-03F11A4C0A4C}"/>
              </a:ext>
            </a:extLst>
          </p:cNvPr>
          <p:cNvSpPr>
            <a:spLocks noGrp="1"/>
          </p:cNvSpPr>
          <p:nvPr>
            <p:ph type="sldNum" sz="quarter" idx="12"/>
          </p:nvPr>
        </p:nvSpPr>
        <p:spPr>
          <a:xfrm>
            <a:off x="11969437" y="6529033"/>
            <a:ext cx="374019" cy="372394"/>
          </a:xfrm>
          <a:prstGeom prst="rect">
            <a:avLst/>
          </a:prstGeom>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2379564879"/>
      </p:ext>
    </p:extLst>
  </p:cSld>
  <p:clrMapOvr>
    <a:masterClrMapping/>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Agenda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D5D484C-BBB7-4131-8126-DFF614222447}"/>
              </a:ext>
              <a:ext uri="{C183D7F6-B498-43B3-948B-1728B52AA6E4}">
                <adec:decorative xmlns:adec="http://schemas.microsoft.com/office/drawing/2017/decorative" val="1"/>
              </a:ext>
            </a:extLst>
          </p:cNvPr>
          <p:cNvSpPr/>
          <p:nvPr userDrawn="1"/>
        </p:nvSpPr>
        <p:spPr>
          <a:xfrm>
            <a:off x="1" y="1"/>
            <a:ext cx="4368312" cy="69945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2" name="Title 1"/>
          <p:cNvSpPr>
            <a:spLocks noGrp="1"/>
          </p:cNvSpPr>
          <p:nvPr>
            <p:ph type="title" hasCustomPrompt="1"/>
          </p:nvPr>
        </p:nvSpPr>
        <p:spPr>
          <a:xfrm>
            <a:off x="574666" y="2976803"/>
            <a:ext cx="2239087" cy="1040920"/>
          </a:xfrm>
        </p:spPr>
        <p:txBody>
          <a:bodyPr/>
          <a:lstStyle>
            <a:lvl1pPr>
              <a:defRPr>
                <a:solidFill>
                  <a:schemeClr val="bg1"/>
                </a:solidFill>
              </a:defRPr>
            </a:lvl1pPr>
          </a:lstStyle>
          <a:p>
            <a:r>
              <a:rPr lang="en-US"/>
              <a:t>Agenda</a:t>
            </a:r>
          </a:p>
        </p:txBody>
      </p:sp>
      <p:sp>
        <p:nvSpPr>
          <p:cNvPr id="4" name="Footer Placeholder 3"/>
          <p:cNvSpPr>
            <a:spLocks noGrp="1"/>
          </p:cNvSpPr>
          <p:nvPr>
            <p:ph type="ftr" sz="quarter" idx="11"/>
          </p:nvPr>
        </p:nvSpPr>
        <p:spPr>
          <a:xfrm>
            <a:off x="4119583" y="6621969"/>
            <a:ext cx="4197310" cy="186521"/>
          </a:xfrm>
          <a:prstGeom prst="rect">
            <a:avLst/>
          </a:prstGeom>
        </p:spPr>
        <p:txBody>
          <a:bodyPr/>
          <a:lstStyle>
            <a:lvl1pPr>
              <a:defRPr>
                <a:solidFill>
                  <a:schemeClr val="bg1"/>
                </a:solidFill>
              </a:defRPr>
            </a:lvl1pPr>
          </a:lstStyle>
          <a:p>
            <a:r>
              <a:rPr lang="en-IN"/>
              <a:t>Microsoft Confidential</a:t>
            </a:r>
          </a:p>
        </p:txBody>
      </p:sp>
      <p:sp>
        <p:nvSpPr>
          <p:cNvPr id="6" name="Slide Number Placeholder 5">
            <a:extLst>
              <a:ext uri="{FF2B5EF4-FFF2-40B4-BE49-F238E27FC236}">
                <a16:creationId xmlns:a16="http://schemas.microsoft.com/office/drawing/2014/main" id="{F35098CE-1BC0-4F62-97B9-03F11A4C0A4C}"/>
              </a:ext>
            </a:extLst>
          </p:cNvPr>
          <p:cNvSpPr>
            <a:spLocks noGrp="1"/>
          </p:cNvSpPr>
          <p:nvPr>
            <p:ph type="sldNum" sz="quarter" idx="12"/>
          </p:nvPr>
        </p:nvSpPr>
        <p:spPr>
          <a:xfrm>
            <a:off x="11969437" y="6529033"/>
            <a:ext cx="374019" cy="372394"/>
          </a:xfrm>
          <a:prstGeom prst="rect">
            <a:avLst/>
          </a:prstGeom>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3584226922"/>
      </p:ext>
    </p:extLst>
  </p:cSld>
  <p:clrMapOvr>
    <a:masterClrMapping/>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showMasterSp="0" preserve="1" userDrawn="1">
  <p:cSld name="2_Section title 1">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C6769F5-3E2E-4901-9352-0634EFF9E3C8}"/>
              </a:ext>
              <a:ext uri="{C183D7F6-B498-43B3-948B-1728B52AA6E4}">
                <adec:decorative xmlns:adec="http://schemas.microsoft.com/office/drawing/2017/decorative" val="1"/>
              </a:ext>
            </a:extLst>
          </p:cNvPr>
          <p:cNvSpPr/>
          <p:nvPr userDrawn="1"/>
        </p:nvSpPr>
        <p:spPr bwMode="auto">
          <a:xfrm>
            <a:off x="-1" y="1893652"/>
            <a:ext cx="12436476" cy="2815179"/>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5"/>
          <p:cNvSpPr>
            <a:spLocks noGrp="1"/>
          </p:cNvSpPr>
          <p:nvPr>
            <p:ph type="title" hasCustomPrompt="1"/>
          </p:nvPr>
        </p:nvSpPr>
        <p:spPr>
          <a:xfrm>
            <a:off x="4507151" y="2024670"/>
            <a:ext cx="5285362" cy="2553140"/>
          </a:xfrm>
          <a:prstGeom prst="rect">
            <a:avLst/>
          </a:prstGeom>
          <a:noFill/>
        </p:spPr>
        <p:txBody>
          <a:bodyPr vert="horz" wrap="square" lIns="0" tIns="0" rIns="0" bIns="0" rtlCol="0" anchor="ctr" anchorCtr="0">
            <a:noAutofit/>
          </a:bodyPr>
          <a:lstStyle>
            <a:lvl1pPr>
              <a:defRPr lang="en-US" sz="4798" spc="-50" baseline="0" dirty="0">
                <a:solidFill>
                  <a:srgbClr val="000000"/>
                </a:solidFill>
              </a:defRPr>
            </a:lvl1pPr>
          </a:lstStyle>
          <a:p>
            <a:pPr marL="0" lvl="0">
              <a:lnSpc>
                <a:spcPts val="5598"/>
              </a:lnSpc>
            </a:pPr>
            <a:r>
              <a:rPr lang="en-US"/>
              <a:t>Section title</a:t>
            </a:r>
          </a:p>
        </p:txBody>
      </p:sp>
    </p:spTree>
    <p:extLst>
      <p:ext uri="{BB962C8B-B14F-4D97-AF65-F5344CB8AC3E}">
        <p14:creationId xmlns:p14="http://schemas.microsoft.com/office/powerpoint/2010/main" val="125805427"/>
      </p:ext>
    </p:extLst>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showMasterSp="0" preserve="1" userDrawn="1">
  <p:cSld name="2_Section title 1">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C6769F5-3E2E-4901-9352-0634EFF9E3C8}"/>
              </a:ext>
              <a:ext uri="{C183D7F6-B498-43B3-948B-1728B52AA6E4}">
                <adec:decorative xmlns:adec="http://schemas.microsoft.com/office/drawing/2017/decorative" val="1"/>
              </a:ext>
            </a:extLst>
          </p:cNvPr>
          <p:cNvSpPr/>
          <p:nvPr userDrawn="1"/>
        </p:nvSpPr>
        <p:spPr bwMode="auto">
          <a:xfrm>
            <a:off x="-1" y="1893651"/>
            <a:ext cx="12436476" cy="2815179"/>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5"/>
          <p:cNvSpPr>
            <a:spLocks noGrp="1"/>
          </p:cNvSpPr>
          <p:nvPr>
            <p:ph type="title" hasCustomPrompt="1"/>
          </p:nvPr>
        </p:nvSpPr>
        <p:spPr>
          <a:xfrm>
            <a:off x="4507150" y="2024670"/>
            <a:ext cx="5285362" cy="2553140"/>
          </a:xfrm>
          <a:prstGeom prst="rect">
            <a:avLst/>
          </a:prstGeom>
          <a:noFill/>
        </p:spPr>
        <p:txBody>
          <a:bodyPr vert="horz" wrap="square" lIns="0" tIns="0" rIns="0" bIns="0" rtlCol="0" anchor="ctr" anchorCtr="0">
            <a:noAutofit/>
          </a:bodyPr>
          <a:lstStyle>
            <a:lvl1pPr>
              <a:defRPr lang="en-US" sz="4799" spc="-50" baseline="0" dirty="0">
                <a:solidFill>
                  <a:srgbClr val="000000"/>
                </a:solidFill>
              </a:defRPr>
            </a:lvl1pPr>
          </a:lstStyle>
          <a:p>
            <a:pPr marL="0" lvl="0">
              <a:lnSpc>
                <a:spcPts val="5599"/>
              </a:lnSpc>
            </a:pPr>
            <a:r>
              <a:rPr lang="en-US"/>
              <a:t>Section title</a:t>
            </a:r>
          </a:p>
        </p:txBody>
      </p:sp>
    </p:spTree>
    <p:extLst>
      <p:ext uri="{BB962C8B-B14F-4D97-AF65-F5344CB8AC3E}">
        <p14:creationId xmlns:p14="http://schemas.microsoft.com/office/powerpoint/2010/main" val="303834598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27037" y="1694655"/>
            <a:ext cx="3694176" cy="3605213"/>
          </a:xfrm>
          <a:prstGeom prst="rect">
            <a:avLst/>
          </a:prstGeom>
        </p:spPr>
        <p:txBody>
          <a:bodyPr anchor="ctr">
            <a:noAutofit/>
          </a:bodyPr>
          <a:lstStyle>
            <a:lvl1pPr marL="0" indent="0" algn="ctr">
              <a:buNone/>
              <a:defRPr sz="2400">
                <a:solidFill>
                  <a:srgbClr val="000000"/>
                </a:solidFill>
              </a:defRPr>
            </a:lvl1pPr>
          </a:lstStyle>
          <a:p>
            <a:r>
              <a:rPr lang="en-US"/>
              <a:t>Click icon to add chart</a:t>
            </a:r>
          </a:p>
        </p:txBody>
      </p:sp>
      <p:sp>
        <p:nvSpPr>
          <p:cNvPr id="2" name="Title 1"/>
          <p:cNvSpPr>
            <a:spLocks noGrp="1"/>
          </p:cNvSpPr>
          <p:nvPr>
            <p:ph type="title" hasCustomPrompt="1"/>
          </p:nvPr>
        </p:nvSpPr>
        <p:spPr>
          <a:xfrm>
            <a:off x="427038" y="561277"/>
            <a:ext cx="11533187" cy="630936"/>
          </a:xfrm>
          <a:prstGeom prst="rect">
            <a:avLst/>
          </a:prstGeom>
        </p:spPr>
        <p:txBody>
          <a:bodyPr vert="horz" wrap="square" lIns="0" tIns="91440" rIns="146304" bIns="91440" rtlCol="0" anchor="t">
            <a:noAutofit/>
          </a:bodyPr>
          <a:lstStyle>
            <a:lvl1pPr>
              <a:defRPr lang="en-US" dirty="0"/>
            </a:lvl1pPr>
          </a:lstStyle>
          <a:p>
            <a:pPr lvl="0"/>
            <a:r>
              <a:rPr lang="en-US"/>
              <a:t>Chart examples</a:t>
            </a:r>
          </a:p>
        </p:txBody>
      </p:sp>
      <p:sp>
        <p:nvSpPr>
          <p:cNvPr id="9" name="Text Placeholder 4"/>
          <p:cNvSpPr>
            <a:spLocks noGrp="1"/>
          </p:cNvSpPr>
          <p:nvPr>
            <p:ph type="body" sz="quarter" idx="12" hasCustomPrompt="1"/>
          </p:nvPr>
        </p:nvSpPr>
        <p:spPr>
          <a:xfrm>
            <a:off x="427037" y="5678804"/>
            <a:ext cx="3694176" cy="307777"/>
          </a:xfrm>
          <a:prstGeom prst="rect">
            <a:avLst/>
          </a:prstGeom>
        </p:spPr>
        <p:txBody>
          <a:bodyPr lIns="0" tIns="0" rIns="0" bIns="0"/>
          <a:lstStyle>
            <a:lvl1pPr marL="0" indent="0">
              <a:lnSpc>
                <a:spcPts val="1200"/>
              </a:lnSpc>
              <a:spcBef>
                <a:spcPts val="900"/>
              </a:spcBef>
              <a:buFont typeface="Arial" panose="020B0604020202020204" pitchFamily="34" charset="0"/>
              <a:buNone/>
              <a:defRPr sz="1000" b="0" i="0" spc="0">
                <a:solidFill>
                  <a:srgbClr val="000000"/>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89437" y="5678804"/>
            <a:ext cx="3694176" cy="307777"/>
          </a:xfrm>
          <a:prstGeom prst="rect">
            <a:avLst/>
          </a:prstGeom>
        </p:spPr>
        <p:txBody>
          <a:bodyPr vert="horz" wrap="square" lIns="0" tIns="0" rIns="0" bIns="0" rtlCol="0">
            <a:spAutoFit/>
          </a:bodyPr>
          <a:lstStyle>
            <a:lvl1pPr>
              <a:tabLst/>
              <a:defRPr lang="en-US" sz="1000" b="0" i="0" spc="0" dirty="0" smtClean="0">
                <a:solidFill>
                  <a:srgbClr val="000000"/>
                </a:solidFill>
                <a:latin typeface="+mn-lt"/>
              </a:defRPr>
            </a:lvl1pPr>
          </a:lstStyle>
          <a:p>
            <a:pPr marL="0" lvl="0" indent="0">
              <a:lnSpc>
                <a:spcPts val="1200"/>
              </a:lnSpc>
              <a:spcBef>
                <a:spcPts val="900"/>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89437" y="1694655"/>
            <a:ext cx="3694176" cy="3605213"/>
          </a:xfrm>
          <a:prstGeom prst="rect">
            <a:avLst/>
          </a:prstGeom>
        </p:spPr>
        <p:txBody>
          <a:bodyPr anchor="ctr">
            <a:noAutofit/>
          </a:bodyPr>
          <a:lstStyle>
            <a:lvl1pPr marL="0" indent="0" algn="ctr">
              <a:buNone/>
              <a:defRPr sz="2400">
                <a:solidFill>
                  <a:srgbClr val="000000"/>
                </a:solidFill>
              </a:defRPr>
            </a:lvl1pPr>
          </a:lstStyle>
          <a:p>
            <a:r>
              <a:rPr lang="en-US"/>
              <a:t>Click icon to add chart</a:t>
            </a:r>
          </a:p>
        </p:txBody>
      </p:sp>
      <p:sp>
        <p:nvSpPr>
          <p:cNvPr id="21" name="Chart Placeholder 6"/>
          <p:cNvSpPr>
            <a:spLocks noGrp="1"/>
          </p:cNvSpPr>
          <p:nvPr>
            <p:ph type="chart" sz="quarter" idx="23"/>
          </p:nvPr>
        </p:nvSpPr>
        <p:spPr>
          <a:xfrm>
            <a:off x="8302624" y="1694655"/>
            <a:ext cx="3694176" cy="3605213"/>
          </a:xfrm>
          <a:prstGeom prst="rect">
            <a:avLst/>
          </a:prstGeom>
        </p:spPr>
        <p:txBody>
          <a:bodyPr anchor="ctr">
            <a:noAutofit/>
          </a:bodyPr>
          <a:lstStyle>
            <a:lvl1pPr marL="0" indent="0" algn="ctr">
              <a:buNone/>
              <a:defRPr sz="2400">
                <a:solidFill>
                  <a:srgbClr val="000000"/>
                </a:solidFill>
              </a:defRPr>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27038" y="5488304"/>
            <a:ext cx="3694176" cy="246221"/>
          </a:xfrm>
          <a:prstGeom prst="rect">
            <a:avLst/>
          </a:prstGeom>
        </p:spPr>
        <p:txBody>
          <a:bodyPr tIns="0"/>
          <a:lstStyle>
            <a:lvl1pPr>
              <a:defRPr lang="en-US" sz="1000" b="1" kern="1200" spc="0" dirty="0" smtClean="0">
                <a:solidFill>
                  <a:srgbClr val="000000"/>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89437" y="5488304"/>
            <a:ext cx="3694176" cy="246221"/>
          </a:xfrm>
          <a:prstGeom prst="rect">
            <a:avLst/>
          </a:prstGeom>
        </p:spPr>
        <p:txBody>
          <a:bodyPr tIns="0"/>
          <a:lstStyle>
            <a:lvl1pPr>
              <a:defRPr lang="en-US" sz="1000" b="1" kern="1200" spc="0" dirty="0" smtClean="0">
                <a:solidFill>
                  <a:srgbClr val="000000"/>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302624" y="5488304"/>
            <a:ext cx="3694176" cy="246221"/>
          </a:xfrm>
          <a:prstGeom prst="rect">
            <a:avLst/>
          </a:prstGeom>
        </p:spPr>
        <p:txBody>
          <a:bodyPr tIns="0"/>
          <a:lstStyle>
            <a:lvl1pPr>
              <a:defRPr lang="en-US" sz="1000" b="1" kern="1200" spc="0" dirty="0" smtClean="0">
                <a:solidFill>
                  <a:srgbClr val="000000"/>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302623" y="5678804"/>
            <a:ext cx="3694176" cy="307777"/>
          </a:xfrm>
          <a:prstGeom prst="rect">
            <a:avLst/>
          </a:prstGeom>
        </p:spPr>
        <p:txBody>
          <a:bodyPr vert="horz" wrap="square" lIns="0" tIns="0" rIns="0" bIns="0" rtlCol="0">
            <a:spAutoFit/>
          </a:bodyPr>
          <a:lstStyle>
            <a:lvl1pPr>
              <a:tabLst/>
              <a:defRPr lang="en-US" sz="1000" b="0" i="0" spc="0" dirty="0" smtClean="0">
                <a:solidFill>
                  <a:srgbClr val="000000"/>
                </a:solidFill>
                <a:latin typeface="+mn-lt"/>
              </a:defRPr>
            </a:lvl1pPr>
          </a:lstStyle>
          <a:p>
            <a:pPr marL="0" lvl="0" indent="0">
              <a:lnSpc>
                <a:spcPts val="1200"/>
              </a:lnSpc>
              <a:spcBef>
                <a:spcPts val="900"/>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Tree>
    <p:extLst>
      <p:ext uri="{BB962C8B-B14F-4D97-AF65-F5344CB8AC3E}">
        <p14:creationId xmlns:p14="http://schemas.microsoft.com/office/powerpoint/2010/main" val="3345316642"/>
      </p:ext>
    </p:extLst>
  </p:cSld>
  <p:clrMapOvr>
    <a:masterClrMapping/>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1_Appendix">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57C5EDF-361A-4236-B112-44913FF70957}"/>
              </a:ext>
            </a:extLst>
          </p:cNvPr>
          <p:cNvSpPr>
            <a:spLocks noGrp="1"/>
          </p:cNvSpPr>
          <p:nvPr>
            <p:ph type="title"/>
          </p:nvPr>
        </p:nvSpPr>
        <p:spPr>
          <a:xfrm>
            <a:off x="574666" y="2976803"/>
            <a:ext cx="11303378" cy="1040920"/>
          </a:xfrm>
        </p:spPr>
        <p:txBody>
          <a:bodyPr anchor="ctr"/>
          <a:lstStyle>
            <a:lvl1pPr>
              <a:defRPr sz="3264">
                <a:solidFill>
                  <a:schemeClr val="accent1"/>
                </a:solidFill>
              </a:defRPr>
            </a:lvl1pPr>
          </a:lstStyle>
          <a:p>
            <a:r>
              <a:rPr lang="en-US"/>
              <a:t>Click to edit Master title style</a:t>
            </a:r>
          </a:p>
        </p:txBody>
      </p:sp>
    </p:spTree>
    <p:extLst>
      <p:ext uri="{BB962C8B-B14F-4D97-AF65-F5344CB8AC3E}">
        <p14:creationId xmlns:p14="http://schemas.microsoft.com/office/powerpoint/2010/main" val="737710227"/>
      </p:ext>
    </p:extLst>
  </p:cSld>
  <p:clrMapOvr>
    <a:masterClrMapping/>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showMasterSp="0" preserve="1" userDrawn="1">
  <p:cSld name="1_Closing slide 2">
    <p:bg>
      <p:bgPr>
        <a:solidFill>
          <a:srgbClr val="000000"/>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8332785" y="3264984"/>
            <a:ext cx="3263701" cy="464558"/>
          </a:xfrm>
          <a:prstGeom prst="rect">
            <a:avLst/>
          </a:prstGeom>
          <a:noFill/>
        </p:spPr>
        <p:txBody>
          <a:bodyPr lIns="0" tIns="0" rIns="0" bIns="0" anchor="t" anchorCtr="0"/>
          <a:lstStyle>
            <a:lvl1pPr algn="r">
              <a:lnSpc>
                <a:spcPct val="100000"/>
              </a:lnSpc>
              <a:spcAft>
                <a:spcPts val="1298"/>
              </a:spcAft>
              <a:defRPr sz="2600" spc="-50" baseline="0">
                <a:solidFill>
                  <a:schemeClr val="bg1"/>
                </a:solidFill>
              </a:defRPr>
            </a:lvl1pPr>
          </a:lstStyle>
          <a:p>
            <a:r>
              <a:rPr lang="en-US"/>
              <a:t>Thank you.</a:t>
            </a:r>
          </a:p>
        </p:txBody>
      </p:sp>
      <p:pic>
        <p:nvPicPr>
          <p:cNvPr id="8" name="Picture 7" descr="Microsoft Azure logo">
            <a:extLst>
              <a:ext uri="{FF2B5EF4-FFF2-40B4-BE49-F238E27FC236}">
                <a16:creationId xmlns:a16="http://schemas.microsoft.com/office/drawing/2014/main" id="{79B2AB3F-EF11-40F8-9310-83B2BDFC31B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234028" y="448055"/>
            <a:ext cx="1362456" cy="194066"/>
          </a:xfrm>
          <a:prstGeom prst="rect">
            <a:avLst/>
          </a:prstGeom>
        </p:spPr>
      </p:pic>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9225116" y="6579624"/>
            <a:ext cx="2371368" cy="109866"/>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algn="r" defTabSz="931932" eaLnBrk="0" hangingPunct="0"/>
            <a:r>
              <a:rPr lang="en-US" sz="70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144147234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4_Typography Title Whit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64928" y="1144709"/>
            <a:ext cx="6964166" cy="2627805"/>
          </a:xfrm>
        </p:spPr>
        <p:txBody>
          <a:bodyPr rIns="0" anchor="b"/>
          <a:lstStyle>
            <a:lvl1pPr algn="r">
              <a:defRPr sz="6117">
                <a:solidFill>
                  <a:schemeClr val="tx1"/>
                </a:solidFill>
              </a:defRPr>
            </a:lvl1pPr>
          </a:lstStyle>
          <a:p>
            <a:r>
              <a:rPr lang="en-US"/>
              <a:t>Click to edit Master title style</a:t>
            </a:r>
          </a:p>
        </p:txBody>
      </p:sp>
      <p:sp>
        <p:nvSpPr>
          <p:cNvPr id="3" name="Subtitle 2"/>
          <p:cNvSpPr>
            <a:spLocks noGrp="1"/>
          </p:cNvSpPr>
          <p:nvPr>
            <p:ph type="subTitle" idx="1"/>
          </p:nvPr>
        </p:nvSpPr>
        <p:spPr>
          <a:xfrm>
            <a:off x="564928" y="3772511"/>
            <a:ext cx="6964166" cy="560474"/>
          </a:xfrm>
        </p:spPr>
        <p:txBody>
          <a:bodyPr/>
          <a:lstStyle>
            <a:lvl1pPr marL="0" indent="0" algn="r">
              <a:lnSpc>
                <a:spcPct val="100000"/>
              </a:lnSpc>
              <a:buNone/>
              <a:defRPr sz="2442">
                <a:solidFill>
                  <a:schemeClr val="accent1"/>
                </a:solidFill>
              </a:defRPr>
            </a:lvl1pPr>
            <a:lvl2pPr marL="465044" indent="0" algn="ctr">
              <a:buNone/>
              <a:defRPr sz="2035"/>
            </a:lvl2pPr>
            <a:lvl3pPr marL="930087" indent="0" algn="ctr">
              <a:buNone/>
              <a:defRPr sz="1831"/>
            </a:lvl3pPr>
            <a:lvl4pPr marL="1395130" indent="0" algn="ctr">
              <a:buNone/>
              <a:defRPr sz="1628"/>
            </a:lvl4pPr>
            <a:lvl5pPr marL="1860173" indent="0" algn="ctr">
              <a:buNone/>
              <a:defRPr sz="1628"/>
            </a:lvl5pPr>
            <a:lvl6pPr marL="2325216" indent="0" algn="ctr">
              <a:buNone/>
              <a:defRPr sz="1628"/>
            </a:lvl6pPr>
            <a:lvl7pPr marL="2790259" indent="0" algn="ctr">
              <a:buNone/>
              <a:defRPr sz="1628"/>
            </a:lvl7pPr>
            <a:lvl8pPr marL="3255303" indent="0" algn="ctr">
              <a:buNone/>
              <a:defRPr sz="1628"/>
            </a:lvl8pPr>
            <a:lvl9pPr marL="3720345" indent="0" algn="ctr">
              <a:buNone/>
              <a:defRPr sz="1628"/>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636232" y="2976590"/>
            <a:ext cx="4241811" cy="553998"/>
          </a:xfrm>
        </p:spPr>
        <p:txBody>
          <a:bodyPr rIns="0" anchor="ctr"/>
          <a:lstStyle>
            <a:lvl1pPr marL="0" indent="0" algn="l">
              <a:buNone/>
              <a:defRPr>
                <a:solidFill>
                  <a:schemeClr val="accent3"/>
                </a:solidFill>
                <a:latin typeface="+mj-lt"/>
              </a:defRPr>
            </a:lvl1pPr>
            <a:lvl2pPr marL="465044" indent="0">
              <a:buNone/>
              <a:defRPr/>
            </a:lvl2pPr>
            <a:lvl3pPr marL="930087" indent="0">
              <a:buNone/>
              <a:defRPr/>
            </a:lvl3pPr>
            <a:lvl4pPr marL="1395130" indent="0">
              <a:buNone/>
              <a:defRPr/>
            </a:lvl4pPr>
            <a:lvl5pPr marL="1860173" indent="0">
              <a:buNone/>
              <a:defRPr/>
            </a:lvl5pPr>
          </a:lstStyle>
          <a:p>
            <a:pPr lvl="0"/>
            <a:r>
              <a:rPr lang="en-US"/>
              <a:t>Edit Master text styles</a:t>
            </a:r>
          </a:p>
        </p:txBody>
      </p:sp>
      <p:pic>
        <p:nvPicPr>
          <p:cNvPr id="17" name="Picture 16" descr="Microsoft Logo">
            <a:extLst>
              <a:ext uri="{FF2B5EF4-FFF2-40B4-BE49-F238E27FC236}">
                <a16:creationId xmlns:a16="http://schemas.microsoft.com/office/drawing/2014/main" id="{F67DC6E5-FF0C-43C0-8784-C454EE2B6307}"/>
              </a:ext>
            </a:extLst>
          </p:cNvPr>
          <p:cNvPicPr>
            <a:picLocks noChangeAspect="1"/>
          </p:cNvPicPr>
          <p:nvPr userDrawn="1"/>
        </p:nvPicPr>
        <p:blipFill rotWithShape="1">
          <a:blip r:embed="rId2"/>
          <a:srcRect l="13148" t="30000" r="13148" b="30000"/>
          <a:stretch/>
        </p:blipFill>
        <p:spPr>
          <a:xfrm>
            <a:off x="518290" y="527101"/>
            <a:ext cx="1937914" cy="471318"/>
          </a:xfrm>
          <a:prstGeom prst="rect">
            <a:avLst/>
          </a:prstGeom>
        </p:spPr>
      </p:pic>
    </p:spTree>
    <p:extLst>
      <p:ext uri="{BB962C8B-B14F-4D97-AF65-F5344CB8AC3E}">
        <p14:creationId xmlns:p14="http://schemas.microsoft.com/office/powerpoint/2010/main" val="4104078728"/>
      </p:ext>
    </p:extLst>
  </p:cSld>
  <p:clrMapOvr>
    <a:masterClrMapping/>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showMasterSp="0" preserve="1" userDrawn="1">
  <p:cSld name="1_Closing slide 2">
    <p:bg>
      <p:bgPr>
        <a:solidFill>
          <a:srgbClr val="000000"/>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8332784" y="3264984"/>
            <a:ext cx="3263701" cy="464558"/>
          </a:xfrm>
          <a:prstGeom prst="rect">
            <a:avLst/>
          </a:prstGeom>
          <a:noFill/>
        </p:spPr>
        <p:txBody>
          <a:bodyPr lIns="0" tIns="0" rIns="0" bIns="0" anchor="t" anchorCtr="0"/>
          <a:lstStyle>
            <a:lvl1pPr algn="r">
              <a:lnSpc>
                <a:spcPct val="100000"/>
              </a:lnSpc>
              <a:spcAft>
                <a:spcPts val="1299"/>
              </a:spcAft>
              <a:defRPr sz="2600" spc="-50" baseline="0">
                <a:solidFill>
                  <a:schemeClr val="bg1"/>
                </a:solidFill>
              </a:defRPr>
            </a:lvl1pPr>
          </a:lstStyle>
          <a:p>
            <a:r>
              <a:rPr lang="en-US"/>
              <a:t>Thank you.</a:t>
            </a:r>
          </a:p>
        </p:txBody>
      </p:sp>
      <p:pic>
        <p:nvPicPr>
          <p:cNvPr id="8" name="Picture 7" descr="Microsoft Azure logo">
            <a:extLst>
              <a:ext uri="{FF2B5EF4-FFF2-40B4-BE49-F238E27FC236}">
                <a16:creationId xmlns:a16="http://schemas.microsoft.com/office/drawing/2014/main" id="{79B2AB3F-EF11-40F8-9310-83B2BDFC31B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234028" y="448055"/>
            <a:ext cx="1362456" cy="194066"/>
          </a:xfrm>
          <a:prstGeom prst="rect">
            <a:avLst/>
          </a:prstGeom>
        </p:spPr>
      </p:pic>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9225116" y="6579624"/>
            <a:ext cx="2371368" cy="109866"/>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algn="r" defTabSz="932111" eaLnBrk="0" hangingPunct="0"/>
            <a:r>
              <a:rPr lang="en-US" sz="70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174849361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4_Typography Title Whit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64927" y="1144708"/>
            <a:ext cx="6964166" cy="2627805"/>
          </a:xfrm>
        </p:spPr>
        <p:txBody>
          <a:bodyPr rIns="0" anchor="b"/>
          <a:lstStyle>
            <a:lvl1pPr algn="r">
              <a:defRPr sz="6119">
                <a:solidFill>
                  <a:schemeClr val="tx1"/>
                </a:solidFill>
              </a:defRPr>
            </a:lvl1pPr>
          </a:lstStyle>
          <a:p>
            <a:r>
              <a:rPr lang="en-US"/>
              <a:t>Click to edit Master title style</a:t>
            </a:r>
          </a:p>
        </p:txBody>
      </p:sp>
      <p:sp>
        <p:nvSpPr>
          <p:cNvPr id="3" name="Subtitle 2"/>
          <p:cNvSpPr>
            <a:spLocks noGrp="1"/>
          </p:cNvSpPr>
          <p:nvPr>
            <p:ph type="subTitle" idx="1"/>
          </p:nvPr>
        </p:nvSpPr>
        <p:spPr>
          <a:xfrm>
            <a:off x="564927" y="3772511"/>
            <a:ext cx="6964166" cy="560474"/>
          </a:xfrm>
        </p:spPr>
        <p:txBody>
          <a:bodyPr/>
          <a:lstStyle>
            <a:lvl1pPr marL="0" indent="0" algn="r">
              <a:lnSpc>
                <a:spcPct val="100000"/>
              </a:lnSpc>
              <a:buNone/>
              <a:defRPr sz="2442">
                <a:solidFill>
                  <a:schemeClr val="accent1"/>
                </a:solidFill>
              </a:defRPr>
            </a:lvl1pPr>
            <a:lvl2pPr marL="465133" indent="0" algn="ctr">
              <a:buNone/>
              <a:defRPr sz="2035"/>
            </a:lvl2pPr>
            <a:lvl3pPr marL="930265" indent="0" algn="ctr">
              <a:buNone/>
              <a:defRPr sz="1831"/>
            </a:lvl3pPr>
            <a:lvl4pPr marL="1395398" indent="0" algn="ctr">
              <a:buNone/>
              <a:defRPr sz="1628"/>
            </a:lvl4pPr>
            <a:lvl5pPr marL="1860530" indent="0" algn="ctr">
              <a:buNone/>
              <a:defRPr sz="1628"/>
            </a:lvl5pPr>
            <a:lvl6pPr marL="2325663" indent="0" algn="ctr">
              <a:buNone/>
              <a:defRPr sz="1628"/>
            </a:lvl6pPr>
            <a:lvl7pPr marL="2790795" indent="0" algn="ctr">
              <a:buNone/>
              <a:defRPr sz="1628"/>
            </a:lvl7pPr>
            <a:lvl8pPr marL="3255928" indent="0" algn="ctr">
              <a:buNone/>
              <a:defRPr sz="1628"/>
            </a:lvl8pPr>
            <a:lvl9pPr marL="3721060" indent="0" algn="ctr">
              <a:buNone/>
              <a:defRPr sz="1628"/>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636232" y="2976590"/>
            <a:ext cx="4241811" cy="553998"/>
          </a:xfrm>
        </p:spPr>
        <p:txBody>
          <a:bodyPr rIns="0" anchor="ctr"/>
          <a:lstStyle>
            <a:lvl1pPr marL="0" indent="0" algn="l">
              <a:buNone/>
              <a:defRPr>
                <a:solidFill>
                  <a:schemeClr val="accent3"/>
                </a:solidFill>
                <a:latin typeface="+mj-lt"/>
              </a:defRPr>
            </a:lvl1pPr>
            <a:lvl2pPr marL="465133" indent="0">
              <a:buNone/>
              <a:defRPr/>
            </a:lvl2pPr>
            <a:lvl3pPr marL="930265" indent="0">
              <a:buNone/>
              <a:defRPr/>
            </a:lvl3pPr>
            <a:lvl4pPr marL="1395398" indent="0">
              <a:buNone/>
              <a:defRPr/>
            </a:lvl4pPr>
            <a:lvl5pPr marL="1860530" indent="0">
              <a:buNone/>
              <a:defRPr/>
            </a:lvl5pPr>
          </a:lstStyle>
          <a:p>
            <a:pPr lvl="0"/>
            <a:r>
              <a:rPr lang="en-US"/>
              <a:t>Edit Master text styles</a:t>
            </a:r>
          </a:p>
        </p:txBody>
      </p:sp>
      <p:pic>
        <p:nvPicPr>
          <p:cNvPr id="17" name="Picture 16" descr="Microsoft Logo">
            <a:extLst>
              <a:ext uri="{FF2B5EF4-FFF2-40B4-BE49-F238E27FC236}">
                <a16:creationId xmlns:a16="http://schemas.microsoft.com/office/drawing/2014/main" id="{F67DC6E5-FF0C-43C0-8784-C454EE2B6307}"/>
              </a:ext>
            </a:extLst>
          </p:cNvPr>
          <p:cNvPicPr>
            <a:picLocks noChangeAspect="1"/>
          </p:cNvPicPr>
          <p:nvPr userDrawn="1"/>
        </p:nvPicPr>
        <p:blipFill rotWithShape="1">
          <a:blip r:embed="rId2"/>
          <a:srcRect l="13148" t="30000" r="13148" b="30000"/>
          <a:stretch/>
        </p:blipFill>
        <p:spPr>
          <a:xfrm>
            <a:off x="518290" y="527101"/>
            <a:ext cx="1937914" cy="471318"/>
          </a:xfrm>
          <a:prstGeom prst="rect">
            <a:avLst/>
          </a:prstGeom>
        </p:spPr>
      </p:pic>
    </p:spTree>
    <p:extLst>
      <p:ext uri="{BB962C8B-B14F-4D97-AF65-F5344CB8AC3E}">
        <p14:creationId xmlns:p14="http://schemas.microsoft.com/office/powerpoint/2010/main" val="1663756296"/>
      </p:ext>
    </p:extLst>
  </p:cSld>
  <p:clrMapOvr>
    <a:masterClrMapping/>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1_Section Header White-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685535" y="2042501"/>
            <a:ext cx="6192510" cy="2909528"/>
          </a:xfrm>
        </p:spPr>
        <p:txBody>
          <a:bodyPr anchor="ctr"/>
          <a:lstStyle>
            <a:lvl1pPr>
              <a:defRPr sz="3672">
                <a:solidFill>
                  <a:schemeClr val="tx1"/>
                </a:solidFill>
              </a:defRPr>
            </a:lvl1pPr>
          </a:lstStyle>
          <a:p>
            <a:r>
              <a:rPr lang="en-US"/>
              <a:t>Click to edit Master title style</a:t>
            </a:r>
          </a:p>
        </p:txBody>
      </p:sp>
      <p:pic>
        <p:nvPicPr>
          <p:cNvPr id="144" name="Picture 143">
            <a:extLst>
              <a:ext uri="{FF2B5EF4-FFF2-40B4-BE49-F238E27FC236}">
                <a16:creationId xmlns:a16="http://schemas.microsoft.com/office/drawing/2014/main" id="{0394E794-0F10-4266-9308-5D306AF015E6}"/>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r="-2"/>
          <a:stretch/>
        </p:blipFill>
        <p:spPr>
          <a:xfrm>
            <a:off x="1" y="2267467"/>
            <a:ext cx="4753319" cy="4727059"/>
          </a:xfrm>
          <a:prstGeom prst="rect">
            <a:avLst/>
          </a:prstGeom>
        </p:spPr>
      </p:pic>
    </p:spTree>
    <p:extLst>
      <p:ext uri="{BB962C8B-B14F-4D97-AF65-F5344CB8AC3E}">
        <p14:creationId xmlns:p14="http://schemas.microsoft.com/office/powerpoint/2010/main" val="158801186"/>
      </p:ext>
    </p:extLst>
  </p:cSld>
  <p:clrMapOvr>
    <a:masterClrMapping/>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2_Section Header White-2">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64925" y="2042501"/>
            <a:ext cx="7123254" cy="2909528"/>
          </a:xfrm>
        </p:spPr>
        <p:txBody>
          <a:bodyPr anchor="ctr"/>
          <a:lstStyle>
            <a:lvl1pPr>
              <a:defRPr sz="3672">
                <a:solidFill>
                  <a:schemeClr val="tx1"/>
                </a:solidFill>
              </a:defRPr>
            </a:lvl1pPr>
          </a:lstStyle>
          <a:p>
            <a:r>
              <a:rPr lang="en-US"/>
              <a:t>Click to edit Master title style</a:t>
            </a:r>
          </a:p>
        </p:txBody>
      </p:sp>
      <p:pic>
        <p:nvPicPr>
          <p:cNvPr id="3" name="Graphic 2">
            <a:extLst>
              <a:ext uri="{FF2B5EF4-FFF2-40B4-BE49-F238E27FC236}">
                <a16:creationId xmlns:a16="http://schemas.microsoft.com/office/drawing/2014/main" id="{2A948CE4-0647-41F6-9B26-E3F7409C3BA9}"/>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806916" y="0"/>
            <a:ext cx="4629559" cy="4667370"/>
          </a:xfrm>
          <a:prstGeom prst="rect">
            <a:avLst/>
          </a:prstGeom>
        </p:spPr>
      </p:pic>
    </p:spTree>
    <p:extLst>
      <p:ext uri="{BB962C8B-B14F-4D97-AF65-F5344CB8AC3E}">
        <p14:creationId xmlns:p14="http://schemas.microsoft.com/office/powerpoint/2010/main" val="3763428540"/>
      </p:ext>
    </p:extLst>
  </p:cSld>
  <p:clrMapOvr>
    <a:masterClrMapping/>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3_Section Header White-2">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64925" y="2042501"/>
            <a:ext cx="11283733" cy="2909528"/>
          </a:xfrm>
        </p:spPr>
        <p:txBody>
          <a:bodyPr anchor="ctr"/>
          <a:lstStyle>
            <a:lvl1pPr>
              <a:defRPr sz="3672">
                <a:solidFill>
                  <a:schemeClr val="tx1"/>
                </a:solidFill>
              </a:defRPr>
            </a:lvl1pPr>
          </a:lstStyle>
          <a:p>
            <a:r>
              <a:rPr lang="en-US"/>
              <a:t>Click to edit Master title style</a:t>
            </a:r>
          </a:p>
        </p:txBody>
      </p:sp>
    </p:spTree>
    <p:extLst>
      <p:ext uri="{BB962C8B-B14F-4D97-AF65-F5344CB8AC3E}">
        <p14:creationId xmlns:p14="http://schemas.microsoft.com/office/powerpoint/2010/main" val="2302681113"/>
      </p:ext>
    </p:extLst>
  </p:cSld>
  <p:clrMapOvr>
    <a:masterClrMapping/>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1_Section Header White-3">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685535" y="2042501"/>
            <a:ext cx="6192510" cy="2909528"/>
          </a:xfrm>
        </p:spPr>
        <p:txBody>
          <a:bodyPr anchor="ctr"/>
          <a:lstStyle>
            <a:lvl1pPr>
              <a:defRPr sz="3672">
                <a:solidFill>
                  <a:schemeClr val="tx1"/>
                </a:solidFill>
              </a:defRPr>
            </a:lvl1pPr>
          </a:lstStyle>
          <a:p>
            <a:r>
              <a:rPr lang="en-US"/>
              <a:t>Click to edit Master title style</a:t>
            </a:r>
          </a:p>
        </p:txBody>
      </p:sp>
      <p:pic>
        <p:nvPicPr>
          <p:cNvPr id="55" name="Picture 54">
            <a:extLst>
              <a:ext uri="{FF2B5EF4-FFF2-40B4-BE49-F238E27FC236}">
                <a16:creationId xmlns:a16="http://schemas.microsoft.com/office/drawing/2014/main" id="{246BA875-901F-4C49-806B-4B55D5E19661}"/>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1951814"/>
            <a:ext cx="5055866" cy="5042713"/>
          </a:xfrm>
          <a:prstGeom prst="rect">
            <a:avLst/>
          </a:prstGeom>
        </p:spPr>
      </p:pic>
    </p:spTree>
    <p:extLst>
      <p:ext uri="{BB962C8B-B14F-4D97-AF65-F5344CB8AC3E}">
        <p14:creationId xmlns:p14="http://schemas.microsoft.com/office/powerpoint/2010/main" val="4173159480"/>
      </p:ext>
    </p:extLst>
  </p:cSld>
  <p:clrMapOvr>
    <a:masterClrMapping/>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2_Section Header Dark-4">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363561" y="2042501"/>
            <a:ext cx="7514483" cy="2909528"/>
          </a:xfrm>
        </p:spPr>
        <p:txBody>
          <a:bodyPr anchor="ctr"/>
          <a:lstStyle>
            <a:lvl1pPr>
              <a:defRPr sz="3672">
                <a:solidFill>
                  <a:schemeClr val="accent1"/>
                </a:solidFill>
              </a:defRPr>
            </a:lvl1pPr>
          </a:lstStyle>
          <a:p>
            <a:r>
              <a:rPr lang="en-US"/>
              <a:t>Click to edit Master title style</a:t>
            </a:r>
          </a:p>
        </p:txBody>
      </p:sp>
      <p:pic>
        <p:nvPicPr>
          <p:cNvPr id="54" name="Picture 53">
            <a:extLst>
              <a:ext uri="{FF2B5EF4-FFF2-40B4-BE49-F238E27FC236}">
                <a16:creationId xmlns:a16="http://schemas.microsoft.com/office/drawing/2014/main" id="{AFAF1DC2-7184-4C1A-9BAB-7BF2947CFD53}"/>
              </a:ext>
              <a:ext uri="{C183D7F6-B498-43B3-948B-1728B52AA6E4}">
                <adec:decorative xmlns:adec="http://schemas.microsoft.com/office/drawing/2017/decorative" val="1"/>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8653"/>
            <a:ext cx="3495657" cy="6985872"/>
          </a:xfrm>
          <a:prstGeom prst="rect">
            <a:avLst/>
          </a:prstGeom>
        </p:spPr>
      </p:pic>
    </p:spTree>
    <p:extLst>
      <p:ext uri="{BB962C8B-B14F-4D97-AF65-F5344CB8AC3E}">
        <p14:creationId xmlns:p14="http://schemas.microsoft.com/office/powerpoint/2010/main" val="1372394669"/>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7038" y="567692"/>
            <a:ext cx="11582400" cy="630936"/>
          </a:xfrm>
          <a:prstGeom prst="rect">
            <a:avLst/>
          </a:prstGeom>
        </p:spPr>
        <p:txBody>
          <a:bodyPr vert="horz" wrap="square" lIns="0" tIns="91440" rIns="146304" bIns="91440" rtlCol="0" anchor="t">
            <a:noAutofit/>
          </a:bodyPr>
          <a:lstStyle>
            <a:lvl1pPr>
              <a:defRPr lang="en-US" dirty="0"/>
            </a:lvl1pPr>
          </a:lstStyle>
          <a:p>
            <a:pPr lvl="0"/>
            <a:r>
              <a:rPr lang="en-US"/>
              <a:t>Table styling</a:t>
            </a:r>
          </a:p>
        </p:txBody>
      </p:sp>
      <p:sp>
        <p:nvSpPr>
          <p:cNvPr id="4" name="Table Placeholder 3"/>
          <p:cNvSpPr>
            <a:spLocks noGrp="1"/>
          </p:cNvSpPr>
          <p:nvPr>
            <p:ph type="tbl" sz="quarter" idx="10"/>
          </p:nvPr>
        </p:nvSpPr>
        <p:spPr>
          <a:xfrm>
            <a:off x="427038" y="1657350"/>
            <a:ext cx="11571287" cy="4316413"/>
          </a:xfrm>
          <a:prstGeom prst="rect">
            <a:avLst/>
          </a:prstGeom>
        </p:spPr>
        <p:txBody>
          <a:bodyPr anchor="ctr" anchorCtr="0"/>
          <a:lstStyle>
            <a:lvl1pPr algn="ctr">
              <a:defRPr/>
            </a:lvl1pPr>
          </a:lstStyle>
          <a:p>
            <a:r>
              <a:rPr lang="en-US"/>
              <a:t>Click icon to add table</a:t>
            </a:r>
          </a:p>
        </p:txBody>
      </p:sp>
    </p:spTree>
    <p:extLst>
      <p:ext uri="{BB962C8B-B14F-4D97-AF65-F5344CB8AC3E}">
        <p14:creationId xmlns:p14="http://schemas.microsoft.com/office/powerpoint/2010/main" val="227641596"/>
      </p:ext>
    </p:extLst>
  </p:cSld>
  <p:clrMapOvr>
    <a:masterClrMapping/>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1" y="1212851"/>
            <a:ext cx="11887200" cy="1692195"/>
          </a:xfrm>
        </p:spPr>
        <p:txBody>
          <a:bodyPr>
            <a:spAutoFit/>
          </a:bodyPr>
          <a:lstStyle>
            <a:lvl1pPr>
              <a:defRPr sz="3997"/>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64605583"/>
      </p:ext>
    </p:extLst>
  </p:cSld>
  <p:clrMapOvr>
    <a:masterClrMapping/>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0" y="1212850"/>
            <a:ext cx="11887200" cy="1692195"/>
          </a:xfrm>
        </p:spPr>
        <p:txBody>
          <a:bodyPr>
            <a:spAutoFit/>
          </a:bodyPr>
          <a:lstStyle>
            <a:lvl1pPr>
              <a:defRPr sz="3998"/>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92485980"/>
      </p:ext>
    </p:extLst>
  </p:cSld>
  <p:clrMapOvr>
    <a:masterClrMapping/>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4_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4" y="1465289"/>
            <a:ext cx="11239789" cy="2162387"/>
          </a:xfrm>
        </p:spPr>
        <p:txBody>
          <a:bodyPr>
            <a:spAutoFit/>
          </a:bodyPr>
          <a:lstStyle>
            <a:lvl1pPr>
              <a:defRPr sz="3672">
                <a:latin typeface="+mn-lt"/>
              </a:defRPr>
            </a:lvl1pPr>
            <a:lvl2pPr>
              <a:defRPr sz="2856">
                <a:latin typeface="+mn-lt"/>
              </a:defRPr>
            </a:lvl2pPr>
            <a:lvl3pPr>
              <a:defRPr sz="2448">
                <a:latin typeface="+mn-lt"/>
              </a:defRPr>
            </a:lvl3pPr>
            <a:lvl4pPr>
              <a:defRPr sz="2040">
                <a:latin typeface="+mn-lt"/>
              </a:defRPr>
            </a:lvl4pPr>
            <a:lvl5pPr>
              <a:defRPr sz="1836">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393839"/>
            <a:ext cx="12436476"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59946396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600060" y="597449"/>
            <a:ext cx="3245833" cy="5796389"/>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5040983" y="3218645"/>
            <a:ext cx="6801197" cy="553998"/>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443449" y="2629424"/>
            <a:ext cx="0" cy="1735678"/>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387266218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600059" y="3017131"/>
            <a:ext cx="4243948" cy="960263"/>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20890440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5ACBF0"/>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1" pos="3336">
          <p15:clr>
            <a:srgbClr val="FBAE40"/>
          </p15:clr>
        </p15:guide>
        <p15:guide id="32" orient="horz" pos="2160">
          <p15:clr>
            <a:srgbClr val="5ACBF0"/>
          </p15:clr>
        </p15:guide>
        <p15:guide id="33" pos="2994">
          <p15:clr>
            <a:srgbClr val="5ACBF0"/>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userDrawn="1">
  <p:cSld name="Section Divider">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E1667F-5928-4CA5-9E9A-6D60293DC9AE}"/>
              </a:ext>
            </a:extLst>
          </p:cNvPr>
          <p:cNvPicPr>
            <a:picLocks noChangeAspect="1"/>
          </p:cNvPicPr>
          <p:nvPr userDrawn="1"/>
        </p:nvPicPr>
        <p:blipFill>
          <a:blip r:embed="rId2"/>
          <a:stretch>
            <a:fillRect/>
          </a:stretch>
        </p:blipFill>
        <p:spPr>
          <a:xfrm>
            <a:off x="0" y="0"/>
            <a:ext cx="12436475" cy="6994525"/>
          </a:xfrm>
          <a:prstGeom prst="rect">
            <a:avLst/>
          </a:prstGeom>
        </p:spPr>
      </p:pic>
      <p:sp>
        <p:nvSpPr>
          <p:cNvPr id="4" name="Rectangle 3">
            <a:extLst>
              <a:ext uri="{FF2B5EF4-FFF2-40B4-BE49-F238E27FC236}">
                <a16:creationId xmlns:a16="http://schemas.microsoft.com/office/drawing/2014/main" id="{CB4BB6F7-36B3-42CD-8196-337611403848}"/>
              </a:ext>
              <a:ext uri="{C183D7F6-B498-43B3-948B-1728B52AA6E4}">
                <adec:decorative xmlns:adec="http://schemas.microsoft.com/office/drawing/2017/decorative" val="1"/>
              </a:ext>
            </a:extLst>
          </p:cNvPr>
          <p:cNvSpPr/>
          <p:nvPr userDrawn="1"/>
        </p:nvSpPr>
        <p:spPr bwMode="auto">
          <a:xfrm>
            <a:off x="0" y="0"/>
            <a:ext cx="12433366" cy="6994525"/>
          </a:xfrm>
          <a:prstGeom prst="rect">
            <a:avLst/>
          </a:prstGeom>
          <a:gradFill flip="none" rotWithShape="1">
            <a:gsLst>
              <a:gs pos="0">
                <a:srgbClr val="000000">
                  <a:alpha val="46000"/>
                </a:srgbClr>
              </a:gs>
              <a:gs pos="100000">
                <a:srgbClr val="000000">
                  <a:alpha val="40000"/>
                </a:srgbClr>
              </a:gs>
              <a:gs pos="58000">
                <a:srgbClr val="000000">
                  <a:alpha val="84000"/>
                </a:srgb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9" tIns="149175" rIns="186469" bIns="149175" numCol="1" spcCol="0" rtlCol="0" fromWordArt="0" anchor="t" anchorCtr="0" forceAA="0" compatLnSpc="1">
            <a:prstTxWarp prst="textNoShape">
              <a:avLst/>
            </a:prstTxWarp>
            <a:noAutofit/>
          </a:bodyPr>
          <a:lstStyle/>
          <a:p>
            <a:pPr defTabSz="950700" fontAlgn="base">
              <a:spcBef>
                <a:spcPct val="0"/>
              </a:spcBef>
              <a:spcAft>
                <a:spcPct val="0"/>
              </a:spcAft>
            </a:pPr>
            <a:endParaRPr lang="en-US" sz="2039">
              <a:gradFill>
                <a:gsLst>
                  <a:gs pos="0">
                    <a:srgbClr val="FFFFFF"/>
                  </a:gs>
                  <a:gs pos="100000">
                    <a:srgbClr val="FFFFFF"/>
                  </a:gs>
                </a:gsLst>
                <a:lin ang="5400000" scaled="0"/>
              </a:gradFill>
              <a:cs typeface="Segoe UI" pitchFamily="34" charset="0"/>
            </a:endParaRPr>
          </a:p>
        </p:txBody>
      </p:sp>
      <p:sp>
        <p:nvSpPr>
          <p:cNvPr id="5" name="Rectangle 4">
            <a:extLst>
              <a:ext uri="{FF2B5EF4-FFF2-40B4-BE49-F238E27FC236}">
                <a16:creationId xmlns:a16="http://schemas.microsoft.com/office/drawing/2014/main" id="{E28EF33B-97ED-4DAA-8343-1B0FA38CDF74}"/>
              </a:ext>
              <a:ext uri="{C183D7F6-B498-43B3-948B-1728B52AA6E4}">
                <adec:decorative xmlns:adec="http://schemas.microsoft.com/office/drawing/2017/decorative" val="1"/>
              </a:ext>
            </a:extLst>
          </p:cNvPr>
          <p:cNvSpPr/>
          <p:nvPr userDrawn="1"/>
        </p:nvSpPr>
        <p:spPr bwMode="auto">
          <a:xfrm flipH="1">
            <a:off x="0" y="0"/>
            <a:ext cx="1361794" cy="6994525"/>
          </a:xfrm>
          <a:prstGeom prst="rect">
            <a:avLst/>
          </a:prstGeom>
          <a:gradFill flip="none" rotWithShape="1">
            <a:gsLst>
              <a:gs pos="0">
                <a:srgbClr val="000000">
                  <a:alpha val="0"/>
                </a:srgbClr>
              </a:gs>
              <a:gs pos="100000">
                <a:srgbClr val="000000"/>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9" tIns="149175" rIns="186469" bIns="149175" numCol="1" spcCol="0" rtlCol="0" fromWordArt="0" anchor="t" anchorCtr="0" forceAA="0" compatLnSpc="1">
            <a:prstTxWarp prst="textNoShape">
              <a:avLst/>
            </a:prstTxWarp>
            <a:noAutofit/>
          </a:bodyPr>
          <a:lstStyle/>
          <a:p>
            <a:pPr defTabSz="950700" fontAlgn="base">
              <a:spcBef>
                <a:spcPct val="0"/>
              </a:spcBef>
              <a:spcAft>
                <a:spcPct val="0"/>
              </a:spcAft>
            </a:pPr>
            <a:endParaRPr lang="en-US" sz="2039">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4F6D03B8-1E65-4B5E-B5AA-4770DA1FBEE5}"/>
              </a:ext>
            </a:extLst>
          </p:cNvPr>
          <p:cNvSpPr>
            <a:spLocks noGrp="1"/>
          </p:cNvSpPr>
          <p:nvPr>
            <p:ph type="title"/>
          </p:nvPr>
        </p:nvSpPr>
        <p:spPr>
          <a:xfrm>
            <a:off x="566552" y="2976803"/>
            <a:ext cx="11303378" cy="1040920"/>
          </a:xfrm>
        </p:spPr>
        <p:txBody>
          <a:bodyPr anchor="ctr"/>
          <a:lstStyle>
            <a:lvl1pPr algn="ctr">
              <a:defRPr sz="4896">
                <a:solidFill>
                  <a:schemeClr val="accent3"/>
                </a:solidFill>
              </a:defRPr>
            </a:lvl1pPr>
          </a:lstStyle>
          <a:p>
            <a:r>
              <a:rPr lang="en-US"/>
              <a:t>Click to edit Master title style</a:t>
            </a:r>
            <a:endParaRPr lang="en-IN"/>
          </a:p>
        </p:txBody>
      </p:sp>
    </p:spTree>
    <p:extLst>
      <p:ext uri="{BB962C8B-B14F-4D97-AF65-F5344CB8AC3E}">
        <p14:creationId xmlns:p14="http://schemas.microsoft.com/office/powerpoint/2010/main" val="752731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6.xml><?xml version="1.0" encoding="utf-8"?>
<p:sldLayout xmlns:a="http://schemas.openxmlformats.org/drawingml/2006/main" xmlns:r="http://schemas.openxmlformats.org/officeDocument/2006/relationships" xmlns:p="http://schemas.openxmlformats.org/presentationml/2006/main" userDrawn="1">
  <p:cSld name="Section Divider">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E1667F-5928-4CA5-9E9A-6D60293DC9AE}"/>
              </a:ext>
            </a:extLst>
          </p:cNvPr>
          <p:cNvPicPr>
            <a:picLocks noChangeAspect="1"/>
          </p:cNvPicPr>
          <p:nvPr userDrawn="1"/>
        </p:nvPicPr>
        <p:blipFill>
          <a:blip r:embed="rId2"/>
          <a:stretch>
            <a:fillRect/>
          </a:stretch>
        </p:blipFill>
        <p:spPr>
          <a:xfrm>
            <a:off x="0" y="0"/>
            <a:ext cx="12436475" cy="6994525"/>
          </a:xfrm>
          <a:prstGeom prst="rect">
            <a:avLst/>
          </a:prstGeom>
        </p:spPr>
      </p:pic>
      <p:sp>
        <p:nvSpPr>
          <p:cNvPr id="4" name="Rectangle 3">
            <a:extLst>
              <a:ext uri="{FF2B5EF4-FFF2-40B4-BE49-F238E27FC236}">
                <a16:creationId xmlns:a16="http://schemas.microsoft.com/office/drawing/2014/main" id="{CB4BB6F7-36B3-42CD-8196-337611403848}"/>
              </a:ext>
              <a:ext uri="{C183D7F6-B498-43B3-948B-1728B52AA6E4}">
                <adec:decorative xmlns:adec="http://schemas.microsoft.com/office/drawing/2017/decorative" val="1"/>
              </a:ext>
            </a:extLst>
          </p:cNvPr>
          <p:cNvSpPr/>
          <p:nvPr userDrawn="1"/>
        </p:nvSpPr>
        <p:spPr bwMode="auto">
          <a:xfrm>
            <a:off x="0" y="0"/>
            <a:ext cx="12433366" cy="6994525"/>
          </a:xfrm>
          <a:prstGeom prst="rect">
            <a:avLst/>
          </a:prstGeom>
          <a:gradFill flip="none" rotWithShape="1">
            <a:gsLst>
              <a:gs pos="0">
                <a:srgbClr val="000000">
                  <a:alpha val="46000"/>
                </a:srgbClr>
              </a:gs>
              <a:gs pos="100000">
                <a:srgbClr val="000000">
                  <a:alpha val="40000"/>
                </a:srgbClr>
              </a:gs>
              <a:gs pos="58000">
                <a:srgbClr val="000000">
                  <a:alpha val="84000"/>
                </a:srgb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5" tIns="149196" rIns="186495" bIns="149196" numCol="1" spcCol="0" rtlCol="0" fromWordArt="0" anchor="t" anchorCtr="0" forceAA="0" compatLnSpc="1">
            <a:prstTxWarp prst="textNoShape">
              <a:avLst/>
            </a:prstTxWarp>
            <a:noAutofit/>
          </a:bodyPr>
          <a:lstStyle/>
          <a:p>
            <a:pPr defTabSz="950882" fontAlgn="base">
              <a:spcBef>
                <a:spcPct val="0"/>
              </a:spcBef>
              <a:spcAft>
                <a:spcPct val="0"/>
              </a:spcAft>
            </a:pPr>
            <a:endParaRPr lang="en-US" sz="2039">
              <a:gradFill>
                <a:gsLst>
                  <a:gs pos="0">
                    <a:srgbClr val="FFFFFF"/>
                  </a:gs>
                  <a:gs pos="100000">
                    <a:srgbClr val="FFFFFF"/>
                  </a:gs>
                </a:gsLst>
                <a:lin ang="5400000" scaled="0"/>
              </a:gradFill>
              <a:cs typeface="Segoe UI" pitchFamily="34" charset="0"/>
            </a:endParaRPr>
          </a:p>
        </p:txBody>
      </p:sp>
      <p:sp>
        <p:nvSpPr>
          <p:cNvPr id="5" name="Rectangle 4">
            <a:extLst>
              <a:ext uri="{FF2B5EF4-FFF2-40B4-BE49-F238E27FC236}">
                <a16:creationId xmlns:a16="http://schemas.microsoft.com/office/drawing/2014/main" id="{E28EF33B-97ED-4DAA-8343-1B0FA38CDF74}"/>
              </a:ext>
              <a:ext uri="{C183D7F6-B498-43B3-948B-1728B52AA6E4}">
                <adec:decorative xmlns:adec="http://schemas.microsoft.com/office/drawing/2017/decorative" val="1"/>
              </a:ext>
            </a:extLst>
          </p:cNvPr>
          <p:cNvSpPr/>
          <p:nvPr userDrawn="1"/>
        </p:nvSpPr>
        <p:spPr bwMode="auto">
          <a:xfrm flipH="1">
            <a:off x="0" y="0"/>
            <a:ext cx="1361794" cy="6994525"/>
          </a:xfrm>
          <a:prstGeom prst="rect">
            <a:avLst/>
          </a:prstGeom>
          <a:gradFill flip="none" rotWithShape="1">
            <a:gsLst>
              <a:gs pos="0">
                <a:srgbClr val="000000">
                  <a:alpha val="0"/>
                </a:srgbClr>
              </a:gs>
              <a:gs pos="100000">
                <a:srgbClr val="000000"/>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5" tIns="149196" rIns="186495" bIns="149196" numCol="1" spcCol="0" rtlCol="0" fromWordArt="0" anchor="t" anchorCtr="0" forceAA="0" compatLnSpc="1">
            <a:prstTxWarp prst="textNoShape">
              <a:avLst/>
            </a:prstTxWarp>
            <a:noAutofit/>
          </a:bodyPr>
          <a:lstStyle/>
          <a:p>
            <a:pPr defTabSz="950882" fontAlgn="base">
              <a:spcBef>
                <a:spcPct val="0"/>
              </a:spcBef>
              <a:spcAft>
                <a:spcPct val="0"/>
              </a:spcAft>
            </a:pPr>
            <a:endParaRPr lang="en-US" sz="2039">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4F6D03B8-1E65-4B5E-B5AA-4770DA1FBEE5}"/>
              </a:ext>
            </a:extLst>
          </p:cNvPr>
          <p:cNvSpPr>
            <a:spLocks noGrp="1"/>
          </p:cNvSpPr>
          <p:nvPr>
            <p:ph type="title"/>
          </p:nvPr>
        </p:nvSpPr>
        <p:spPr>
          <a:xfrm>
            <a:off x="566551" y="2976803"/>
            <a:ext cx="11303378" cy="1040920"/>
          </a:xfrm>
        </p:spPr>
        <p:txBody>
          <a:bodyPr anchor="ctr"/>
          <a:lstStyle>
            <a:lvl1pPr algn="ctr">
              <a:defRPr sz="4896">
                <a:solidFill>
                  <a:schemeClr val="accent3"/>
                </a:solidFill>
              </a:defRPr>
            </a:lvl1pPr>
          </a:lstStyle>
          <a:p>
            <a:r>
              <a:rPr lang="en-US"/>
              <a:t>Click to edit Master title style</a:t>
            </a:r>
            <a:endParaRPr lang="en-IN"/>
          </a:p>
        </p:txBody>
      </p:sp>
    </p:spTree>
    <p:extLst>
      <p:ext uri="{BB962C8B-B14F-4D97-AF65-F5344CB8AC3E}">
        <p14:creationId xmlns:p14="http://schemas.microsoft.com/office/powerpoint/2010/main" val="3265518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2_Title Only with sub-title">
    <p:spTree>
      <p:nvGrpSpPr>
        <p:cNvPr id="1" name=""/>
        <p:cNvGrpSpPr/>
        <p:nvPr/>
      </p:nvGrpSpPr>
      <p:grpSpPr>
        <a:xfrm>
          <a:off x="0" y="0"/>
          <a:ext cx="0" cy="0"/>
          <a:chOff x="0" y="0"/>
          <a:chExt cx="0" cy="0"/>
        </a:xfrm>
      </p:grpSpPr>
      <p:sp>
        <p:nvSpPr>
          <p:cNvPr id="2" name="Title 1"/>
          <p:cNvSpPr>
            <a:spLocks noGrp="1"/>
          </p:cNvSpPr>
          <p:nvPr>
            <p:ph type="title"/>
          </p:nvPr>
        </p:nvSpPr>
        <p:spPr>
          <a:xfrm>
            <a:off x="574666" y="482657"/>
            <a:ext cx="11303378" cy="1040920"/>
          </a:xfrm>
        </p:spPr>
        <p:txBody>
          <a:bodyPr/>
          <a:lstStyle/>
          <a:p>
            <a:r>
              <a:rPr lang="en-US"/>
              <a:t>Click to edit Master title style</a:t>
            </a:r>
          </a:p>
        </p:txBody>
      </p:sp>
      <p:sp>
        <p:nvSpPr>
          <p:cNvPr id="4" name="Footer Placeholder 3"/>
          <p:cNvSpPr>
            <a:spLocks noGrp="1"/>
          </p:cNvSpPr>
          <p:nvPr>
            <p:ph type="ftr" sz="quarter" idx="11"/>
          </p:nvPr>
        </p:nvSpPr>
        <p:spPr>
          <a:xfrm>
            <a:off x="4119583" y="6621970"/>
            <a:ext cx="4197310" cy="186521"/>
          </a:xfrm>
          <a:prstGeom prst="rect">
            <a:avLst/>
          </a:prstGeom>
        </p:spPr>
        <p:txBody>
          <a:bodyPr/>
          <a:lstStyle/>
          <a:p>
            <a:endParaRPr lang="en-IN"/>
          </a:p>
        </p:txBody>
      </p:sp>
      <p:sp>
        <p:nvSpPr>
          <p:cNvPr id="6" name="Text Placeholder 5">
            <a:extLst>
              <a:ext uri="{FF2B5EF4-FFF2-40B4-BE49-F238E27FC236}">
                <a16:creationId xmlns:a16="http://schemas.microsoft.com/office/drawing/2014/main" id="{90511ECA-E42E-4E41-86BD-D4D827D05FA1}"/>
              </a:ext>
            </a:extLst>
          </p:cNvPr>
          <p:cNvSpPr>
            <a:spLocks noGrp="1"/>
          </p:cNvSpPr>
          <p:nvPr>
            <p:ph type="body" sz="quarter" idx="13" hasCustomPrompt="1"/>
          </p:nvPr>
        </p:nvSpPr>
        <p:spPr>
          <a:xfrm>
            <a:off x="574666" y="1215291"/>
            <a:ext cx="11303378" cy="530017"/>
          </a:xfrm>
        </p:spPr>
        <p:txBody>
          <a:bodyPr anchor="ctr"/>
          <a:lstStyle>
            <a:lvl1pPr marL="0" indent="0">
              <a:buNone/>
              <a:defRPr sz="2244">
                <a:latin typeface="+mj-lt"/>
              </a:defRPr>
            </a:lvl1pPr>
          </a:lstStyle>
          <a:p>
            <a:pPr lvl="0"/>
            <a:r>
              <a:rPr lang="en-US"/>
              <a:t>Subheading</a:t>
            </a:r>
          </a:p>
        </p:txBody>
      </p:sp>
      <p:sp>
        <p:nvSpPr>
          <p:cNvPr id="7" name="Slide Number Placeholder 5">
            <a:extLst>
              <a:ext uri="{FF2B5EF4-FFF2-40B4-BE49-F238E27FC236}">
                <a16:creationId xmlns:a16="http://schemas.microsoft.com/office/drawing/2014/main" id="{3668EBDF-6910-4128-87F9-14E83FC783AF}"/>
              </a:ext>
            </a:extLst>
          </p:cNvPr>
          <p:cNvSpPr>
            <a:spLocks noGrp="1"/>
          </p:cNvSpPr>
          <p:nvPr>
            <p:ph type="sldNum" sz="quarter" idx="12"/>
          </p:nvPr>
        </p:nvSpPr>
        <p:spPr>
          <a:xfrm>
            <a:off x="11969439" y="6529033"/>
            <a:ext cx="374019" cy="372394"/>
          </a:xfrm>
          <a:prstGeom prst="rect">
            <a:avLst/>
          </a:prstGeom>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3436798190"/>
      </p:ext>
    </p:extLst>
  </p:cSld>
  <p:clrMapOvr>
    <a:masterClrMapping/>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3_Title Only with sub-titl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9AD33B0-14F4-4447-A6C8-EED048148126}"/>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3887" y="3590523"/>
            <a:ext cx="12428702" cy="3404002"/>
          </a:xfrm>
          <a:prstGeom prst="rect">
            <a:avLst/>
          </a:prstGeom>
        </p:spPr>
      </p:pic>
      <p:sp>
        <p:nvSpPr>
          <p:cNvPr id="2" name="Title 1"/>
          <p:cNvSpPr>
            <a:spLocks noGrp="1"/>
          </p:cNvSpPr>
          <p:nvPr>
            <p:ph type="title"/>
          </p:nvPr>
        </p:nvSpPr>
        <p:spPr>
          <a:xfrm>
            <a:off x="574666" y="482657"/>
            <a:ext cx="11303378" cy="1040920"/>
          </a:xfrm>
        </p:spPr>
        <p:txBody>
          <a:bodyPr/>
          <a:lstStyle/>
          <a:p>
            <a:r>
              <a:rPr lang="en-US"/>
              <a:t>Click to edit Master title style</a:t>
            </a:r>
          </a:p>
        </p:txBody>
      </p:sp>
      <p:sp>
        <p:nvSpPr>
          <p:cNvPr id="4" name="Footer Placeholder 3"/>
          <p:cNvSpPr>
            <a:spLocks noGrp="1"/>
          </p:cNvSpPr>
          <p:nvPr>
            <p:ph type="ftr" sz="quarter" idx="11"/>
          </p:nvPr>
        </p:nvSpPr>
        <p:spPr>
          <a:xfrm>
            <a:off x="4119583" y="6621970"/>
            <a:ext cx="4197310" cy="186521"/>
          </a:xfrm>
          <a:prstGeom prst="rect">
            <a:avLst/>
          </a:prstGeom>
        </p:spPr>
        <p:txBody>
          <a:bodyPr/>
          <a:lstStyle>
            <a:lvl1pPr>
              <a:defRPr>
                <a:solidFill>
                  <a:schemeClr val="bg1"/>
                </a:solidFill>
              </a:defRPr>
            </a:lvl1pPr>
          </a:lstStyle>
          <a:p>
            <a:endParaRPr lang="en-IN"/>
          </a:p>
        </p:txBody>
      </p:sp>
      <p:sp>
        <p:nvSpPr>
          <p:cNvPr id="6" name="Text Placeholder 5">
            <a:extLst>
              <a:ext uri="{FF2B5EF4-FFF2-40B4-BE49-F238E27FC236}">
                <a16:creationId xmlns:a16="http://schemas.microsoft.com/office/drawing/2014/main" id="{90511ECA-E42E-4E41-86BD-D4D827D05FA1}"/>
              </a:ext>
            </a:extLst>
          </p:cNvPr>
          <p:cNvSpPr>
            <a:spLocks noGrp="1"/>
          </p:cNvSpPr>
          <p:nvPr>
            <p:ph type="body" sz="quarter" idx="13" hasCustomPrompt="1"/>
          </p:nvPr>
        </p:nvSpPr>
        <p:spPr>
          <a:xfrm>
            <a:off x="574666" y="1215291"/>
            <a:ext cx="11303378" cy="530017"/>
          </a:xfrm>
        </p:spPr>
        <p:txBody>
          <a:bodyPr anchor="ctr"/>
          <a:lstStyle>
            <a:lvl1pPr marL="0" indent="0">
              <a:buNone/>
              <a:defRPr sz="2244">
                <a:latin typeface="+mj-lt"/>
              </a:defRPr>
            </a:lvl1pPr>
          </a:lstStyle>
          <a:p>
            <a:pPr lvl="0"/>
            <a:r>
              <a:rPr lang="en-US"/>
              <a:t>Subheading</a:t>
            </a:r>
          </a:p>
        </p:txBody>
      </p:sp>
      <p:sp>
        <p:nvSpPr>
          <p:cNvPr id="7" name="Slide Number Placeholder 5">
            <a:extLst>
              <a:ext uri="{FF2B5EF4-FFF2-40B4-BE49-F238E27FC236}">
                <a16:creationId xmlns:a16="http://schemas.microsoft.com/office/drawing/2014/main" id="{3668EBDF-6910-4128-87F9-14E83FC783AF}"/>
              </a:ext>
            </a:extLst>
          </p:cNvPr>
          <p:cNvSpPr>
            <a:spLocks noGrp="1"/>
          </p:cNvSpPr>
          <p:nvPr>
            <p:ph type="sldNum" sz="quarter" idx="12"/>
          </p:nvPr>
        </p:nvSpPr>
        <p:spPr>
          <a:xfrm>
            <a:off x="11969439" y="6529033"/>
            <a:ext cx="374019" cy="372394"/>
          </a:xfrm>
          <a:prstGeom prst="rect">
            <a:avLst/>
          </a:prstGeom>
        </p:spPr>
        <p:txBody>
          <a:bodyPr/>
          <a:lstStyle>
            <a:lvl1pPr>
              <a:defRPr>
                <a:solidFill>
                  <a:schemeClr val="bg1"/>
                </a:solidFill>
              </a:defRPr>
            </a:lvl1pPr>
          </a:lstStyle>
          <a:p>
            <a:fld id="{7B76384A-BF72-4EC3-9EB1-950545506B9E}" type="slidenum">
              <a:rPr lang="en-IN" smtClean="0"/>
              <a:pPr/>
              <a:t>‹#›</a:t>
            </a:fld>
            <a:endParaRPr lang="en-IN"/>
          </a:p>
        </p:txBody>
      </p:sp>
    </p:spTree>
    <p:extLst>
      <p:ext uri="{BB962C8B-B14F-4D97-AF65-F5344CB8AC3E}">
        <p14:creationId xmlns:p14="http://schemas.microsoft.com/office/powerpoint/2010/main" val="3552612554"/>
      </p:ext>
    </p:extLst>
  </p:cSld>
  <p:clrMapOvr>
    <a:masterClrMapping/>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4_Title Only with sub-titl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5068EA2-A5E8-4BC2-BABE-993071FF80DD}"/>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436475" cy="6994525"/>
          </a:xfrm>
          <a:prstGeom prst="rect">
            <a:avLst/>
          </a:prstGeom>
        </p:spPr>
      </p:pic>
      <p:sp>
        <p:nvSpPr>
          <p:cNvPr id="2" name="Title 1"/>
          <p:cNvSpPr>
            <a:spLocks noGrp="1"/>
          </p:cNvSpPr>
          <p:nvPr>
            <p:ph type="title"/>
          </p:nvPr>
        </p:nvSpPr>
        <p:spPr>
          <a:xfrm>
            <a:off x="574666" y="482657"/>
            <a:ext cx="11303378" cy="1040920"/>
          </a:xfrm>
        </p:spPr>
        <p:txBody>
          <a:bodyPr/>
          <a:lstStyle>
            <a:lvl1pPr>
              <a:defRPr>
                <a:solidFill>
                  <a:schemeClr val="accent3"/>
                </a:solidFill>
              </a:defRPr>
            </a:lvl1pPr>
          </a:lstStyle>
          <a:p>
            <a:r>
              <a:rPr lang="en-US"/>
              <a:t>Click to edit Master title style</a:t>
            </a:r>
          </a:p>
        </p:txBody>
      </p:sp>
      <p:sp>
        <p:nvSpPr>
          <p:cNvPr id="6" name="Text Placeholder 5">
            <a:extLst>
              <a:ext uri="{FF2B5EF4-FFF2-40B4-BE49-F238E27FC236}">
                <a16:creationId xmlns:a16="http://schemas.microsoft.com/office/drawing/2014/main" id="{90511ECA-E42E-4E41-86BD-D4D827D05FA1}"/>
              </a:ext>
            </a:extLst>
          </p:cNvPr>
          <p:cNvSpPr>
            <a:spLocks noGrp="1"/>
          </p:cNvSpPr>
          <p:nvPr>
            <p:ph type="body" sz="quarter" idx="13" hasCustomPrompt="1"/>
          </p:nvPr>
        </p:nvSpPr>
        <p:spPr>
          <a:xfrm>
            <a:off x="574666" y="1215291"/>
            <a:ext cx="11303378" cy="530017"/>
          </a:xfrm>
        </p:spPr>
        <p:txBody>
          <a:bodyPr anchor="ctr"/>
          <a:lstStyle>
            <a:lvl1pPr marL="0" indent="0">
              <a:buNone/>
              <a:defRPr sz="2244">
                <a:solidFill>
                  <a:schemeClr val="bg1"/>
                </a:solidFill>
                <a:latin typeface="+mj-lt"/>
              </a:defRPr>
            </a:lvl1pPr>
          </a:lstStyle>
          <a:p>
            <a:pPr lvl="0"/>
            <a:r>
              <a:rPr lang="en-US"/>
              <a:t>Subheading</a:t>
            </a:r>
          </a:p>
        </p:txBody>
      </p:sp>
      <p:sp>
        <p:nvSpPr>
          <p:cNvPr id="4" name="Footer Placeholder 3"/>
          <p:cNvSpPr>
            <a:spLocks noGrp="1"/>
          </p:cNvSpPr>
          <p:nvPr>
            <p:ph type="ftr" sz="quarter" idx="11"/>
          </p:nvPr>
        </p:nvSpPr>
        <p:spPr>
          <a:xfrm>
            <a:off x="4119583" y="6621970"/>
            <a:ext cx="4197310" cy="186521"/>
          </a:xfrm>
          <a:prstGeom prst="rect">
            <a:avLst/>
          </a:prstGeom>
        </p:spPr>
        <p:txBody>
          <a:bodyPr/>
          <a:lstStyle>
            <a:lvl1pPr>
              <a:defRPr>
                <a:solidFill>
                  <a:schemeClr val="bg1"/>
                </a:solidFill>
              </a:defRPr>
            </a:lvl1pPr>
          </a:lstStyle>
          <a:p>
            <a:endParaRPr lang="en-IN"/>
          </a:p>
        </p:txBody>
      </p:sp>
      <p:sp>
        <p:nvSpPr>
          <p:cNvPr id="7" name="Slide Number Placeholder 5">
            <a:extLst>
              <a:ext uri="{FF2B5EF4-FFF2-40B4-BE49-F238E27FC236}">
                <a16:creationId xmlns:a16="http://schemas.microsoft.com/office/drawing/2014/main" id="{3668EBDF-6910-4128-87F9-14E83FC783AF}"/>
              </a:ext>
            </a:extLst>
          </p:cNvPr>
          <p:cNvSpPr>
            <a:spLocks noGrp="1"/>
          </p:cNvSpPr>
          <p:nvPr>
            <p:ph type="sldNum" sz="quarter" idx="12"/>
          </p:nvPr>
        </p:nvSpPr>
        <p:spPr>
          <a:xfrm>
            <a:off x="11969439" y="6529033"/>
            <a:ext cx="374019" cy="372394"/>
          </a:xfrm>
          <a:prstGeom prst="rect">
            <a:avLst/>
          </a:prstGeom>
        </p:spPr>
        <p:txBody>
          <a:bodyPr/>
          <a:lstStyle>
            <a:lvl1pPr>
              <a:defRPr>
                <a:solidFill>
                  <a:schemeClr val="bg1"/>
                </a:solidFill>
              </a:defRPr>
            </a:lvl1pPr>
          </a:lstStyle>
          <a:p>
            <a:fld id="{7B76384A-BF72-4EC3-9EB1-950545506B9E}" type="slidenum">
              <a:rPr lang="en-IN" smtClean="0"/>
              <a:pPr/>
              <a:t>‹#›</a:t>
            </a:fld>
            <a:endParaRPr lang="en-IN"/>
          </a:p>
        </p:txBody>
      </p:sp>
    </p:spTree>
    <p:extLst>
      <p:ext uri="{BB962C8B-B14F-4D97-AF65-F5344CB8AC3E}">
        <p14:creationId xmlns:p14="http://schemas.microsoft.com/office/powerpoint/2010/main" val="3288456705"/>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2"/>
        </a:solidFill>
        <a:effectLst/>
      </p:bgPr>
    </p:bg>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37277" y="2582862"/>
            <a:ext cx="9823498" cy="1828800"/>
          </a:xfrm>
          <a:prstGeom prst="rect">
            <a:avLst/>
          </a:prstGeom>
          <a:noFill/>
        </p:spPr>
        <p:txBody>
          <a:bodyPr lIns="0" tIns="0" rIns="0" bIns="182880" anchor="b" anchorCtr="0"/>
          <a:lstStyle>
            <a:lvl1pPr>
              <a:defRPr sz="4800" strike="noStrike" spc="-50" baseline="0">
                <a:solidFill>
                  <a:schemeClr val="bg2"/>
                </a:solidFill>
              </a:defRPr>
            </a:lvl1pPr>
          </a:lstStyle>
          <a:p>
            <a:r>
              <a:rPr lang="en-US"/>
              <a:t>Microsoft + Intel presentation</a:t>
            </a:r>
            <a:br>
              <a:rPr lang="en-US"/>
            </a:br>
            <a:r>
              <a:rPr lang="en-US"/>
              <a:t>title or event name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37277" y="4436713"/>
            <a:ext cx="9795376" cy="738664"/>
          </a:xfrm>
          <a:prstGeom prst="rect">
            <a:avLst/>
          </a:prstGeom>
        </p:spPr>
        <p:txBody>
          <a:bodyPr/>
          <a:lstStyle>
            <a:lvl1pPr>
              <a:defRPr sz="1800">
                <a:solidFill>
                  <a:schemeClr val="bg2"/>
                </a:solidFill>
              </a:defRPr>
            </a:lvl1pPr>
            <a:lvl2pPr>
              <a:defRPr sz="1800">
                <a:solidFill>
                  <a:srgbClr val="000000"/>
                </a:solidFill>
              </a:defRPr>
            </a:lvl2pPr>
            <a:lvl3pPr>
              <a:defRPr sz="1400"/>
            </a:lvl3pPr>
            <a:lvl4pPr>
              <a:defRPr sz="1400"/>
            </a:lvl4pPr>
            <a:lvl5pPr>
              <a:defRPr sz="1050"/>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BE4010A9-24C4-4191-AF82-BBA27AFA34DE}"/>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31254"/>
          <a:stretch/>
        </p:blipFill>
        <p:spPr>
          <a:xfrm>
            <a:off x="385455" y="440555"/>
            <a:ext cx="936626" cy="194066"/>
          </a:xfrm>
          <a:prstGeom prst="rect">
            <a:avLst/>
          </a:prstGeom>
        </p:spPr>
      </p:pic>
      <p:pic>
        <p:nvPicPr>
          <p:cNvPr id="20" name="Picture 19" descr="Logo&#10;&#10;Description automatically generated">
            <a:extLst>
              <a:ext uri="{FF2B5EF4-FFF2-40B4-BE49-F238E27FC236}">
                <a16:creationId xmlns:a16="http://schemas.microsoft.com/office/drawing/2014/main" id="{92B7C952-9500-43FA-A857-984A6CB3FA03}"/>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228060" y="370664"/>
            <a:ext cx="822960" cy="333847"/>
          </a:xfrm>
          <a:prstGeom prst="rect">
            <a:avLst/>
          </a:prstGeom>
        </p:spPr>
      </p:pic>
    </p:spTree>
    <p:extLst>
      <p:ext uri="{BB962C8B-B14F-4D97-AF65-F5344CB8AC3E}">
        <p14:creationId xmlns:p14="http://schemas.microsoft.com/office/powerpoint/2010/main" val="12293624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losing slide 1">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30688" y="1882011"/>
            <a:ext cx="7604125" cy="1502728"/>
          </a:xfrm>
          <a:prstGeom prst="rect">
            <a:avLst/>
          </a:prstGeom>
          <a:noFill/>
        </p:spPr>
        <p:txBody>
          <a:bodyPr lIns="0" tIns="0" rIns="0" bIns="0" anchor="t" anchorCtr="0"/>
          <a:lstStyle>
            <a:lvl1pPr>
              <a:lnSpc>
                <a:spcPct val="100000"/>
              </a:lnSpc>
              <a:spcAft>
                <a:spcPts val="1300"/>
              </a:spcAft>
              <a:defRPr sz="2600" spc="-50" baseline="0">
                <a:solidFill>
                  <a:schemeClr val="bg1"/>
                </a:solidFill>
              </a:defRPr>
            </a:lvl1pPr>
          </a:lstStyle>
          <a:p>
            <a:r>
              <a:rPr lang="en-US"/>
              <a:t>Thank you.</a:t>
            </a:r>
          </a:p>
        </p:txBody>
      </p:sp>
      <p:pic>
        <p:nvPicPr>
          <p:cNvPr id="11" name="Picture 10">
            <a:extLst>
              <a:ext uri="{FF2B5EF4-FFF2-40B4-BE49-F238E27FC236}">
                <a16:creationId xmlns:a16="http://schemas.microsoft.com/office/drawing/2014/main" id="{4583C905-1F69-4FB5-B54E-898638C94E36}"/>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31808" b="815"/>
          <a:stretch/>
        </p:blipFill>
        <p:spPr>
          <a:xfrm>
            <a:off x="427037" y="449263"/>
            <a:ext cx="929085" cy="192484"/>
          </a:xfrm>
          <a:prstGeom prst="rect">
            <a:avLst/>
          </a:prstGeom>
        </p:spPr>
      </p:pic>
      <p:sp>
        <p:nvSpPr>
          <p:cNvPr id="2" name="Rectangle 1">
            <a:extLst>
              <a:ext uri="{FF2B5EF4-FFF2-40B4-BE49-F238E27FC236}">
                <a16:creationId xmlns:a16="http://schemas.microsoft.com/office/drawing/2014/main" id="{DBD8DC48-125E-421F-AA90-4024FD61C1BF}"/>
              </a:ext>
            </a:extLst>
          </p:cNvPr>
          <p:cNvSpPr/>
          <p:nvPr userDrawn="1"/>
        </p:nvSpPr>
        <p:spPr bwMode="auto">
          <a:xfrm>
            <a:off x="0" y="6190343"/>
            <a:ext cx="12436475" cy="80418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4" name="Picture 3" descr="Logo&#10;&#10;Description automatically generated">
            <a:extLst>
              <a:ext uri="{FF2B5EF4-FFF2-40B4-BE49-F238E27FC236}">
                <a16:creationId xmlns:a16="http://schemas.microsoft.com/office/drawing/2014/main" id="{0DCB3E8F-9635-4AD9-A0B4-4D7F7F488F9B}"/>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186478" y="378581"/>
            <a:ext cx="822960" cy="333847"/>
          </a:xfrm>
          <a:prstGeom prst="rect">
            <a:avLst/>
          </a:prstGeom>
        </p:spPr>
      </p:pic>
    </p:spTree>
    <p:extLst>
      <p:ext uri="{BB962C8B-B14F-4D97-AF65-F5344CB8AC3E}">
        <p14:creationId xmlns:p14="http://schemas.microsoft.com/office/powerpoint/2010/main" val="8538443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Title + Sub ONLY">
    <p:spTree>
      <p:nvGrpSpPr>
        <p:cNvPr id="1" name=""/>
        <p:cNvGrpSpPr/>
        <p:nvPr/>
      </p:nvGrpSpPr>
      <p:grpSpPr>
        <a:xfrm>
          <a:off x="0" y="0"/>
          <a:ext cx="0" cy="0"/>
          <a:chOff x="0" y="0"/>
          <a:chExt cx="0" cy="0"/>
        </a:xfrm>
      </p:grpSpPr>
      <p:sp>
        <p:nvSpPr>
          <p:cNvPr id="2" name="Title 1"/>
          <p:cNvSpPr>
            <a:spLocks noGrp="1"/>
          </p:cNvSpPr>
          <p:nvPr>
            <p:ph type="title"/>
          </p:nvPr>
        </p:nvSpPr>
        <p:spPr>
          <a:xfrm>
            <a:off x="466371" y="466303"/>
            <a:ext cx="11503738" cy="606192"/>
          </a:xfrm>
        </p:spPr>
        <p:txBody>
          <a:bodyPr>
            <a:normAutofit/>
          </a:bodyPr>
          <a:lstStyle>
            <a:lvl1pPr>
              <a:defRPr sz="4488"/>
            </a:lvl1pPr>
          </a:lstStyle>
          <a:p>
            <a:r>
              <a:rPr lang="en-US"/>
              <a:t>Click to edit Master title style</a:t>
            </a:r>
          </a:p>
        </p:txBody>
      </p:sp>
      <p:sp>
        <p:nvSpPr>
          <p:cNvPr id="5" name="Subtitle 2">
            <a:extLst>
              <a:ext uri="{FF2B5EF4-FFF2-40B4-BE49-F238E27FC236}">
                <a16:creationId xmlns:a16="http://schemas.microsoft.com/office/drawing/2014/main" id="{7D5C19BA-6DD0-2341-932F-962FA328D5D7}"/>
              </a:ext>
            </a:extLst>
          </p:cNvPr>
          <p:cNvSpPr>
            <a:spLocks noGrp="1"/>
          </p:cNvSpPr>
          <p:nvPr>
            <p:ph type="subTitle" idx="27"/>
          </p:nvPr>
        </p:nvSpPr>
        <p:spPr>
          <a:xfrm>
            <a:off x="466368" y="1072496"/>
            <a:ext cx="11503739" cy="561372"/>
          </a:xfrm>
        </p:spPr>
        <p:txBody>
          <a:bodyPr/>
          <a:lstStyle>
            <a:lvl1pPr marL="0" indent="0" algn="l">
              <a:buNone/>
              <a:defRPr sz="2448" b="1" i="0" spc="-61" baseline="0">
                <a:latin typeface="Segoe UI Semibold" charset="0"/>
                <a:ea typeface="Segoe UI Semibold" charset="0"/>
                <a:cs typeface="Segoe UI Semibold" charset="0"/>
              </a:defRPr>
            </a:lvl1pPr>
            <a:lvl2pPr marL="466120" indent="0" algn="ctr">
              <a:buNone/>
              <a:defRPr sz="2040"/>
            </a:lvl2pPr>
            <a:lvl3pPr marL="932239" indent="0" algn="ctr">
              <a:buNone/>
              <a:defRPr sz="1836"/>
            </a:lvl3pPr>
            <a:lvl4pPr marL="1398358" indent="0" algn="ctr">
              <a:buNone/>
              <a:defRPr sz="1632"/>
            </a:lvl4pPr>
            <a:lvl5pPr marL="1864477" indent="0" algn="ctr">
              <a:buNone/>
              <a:defRPr sz="1632"/>
            </a:lvl5pPr>
            <a:lvl6pPr marL="2330596" indent="0" algn="ctr">
              <a:buNone/>
              <a:defRPr sz="1632"/>
            </a:lvl6pPr>
            <a:lvl7pPr marL="2796716" indent="0" algn="ctr">
              <a:buNone/>
              <a:defRPr sz="1632"/>
            </a:lvl7pPr>
            <a:lvl8pPr marL="3262835" indent="0" algn="ctr">
              <a:buNone/>
              <a:defRPr sz="1632"/>
            </a:lvl8pPr>
            <a:lvl9pPr marL="3728953" indent="0" algn="ctr">
              <a:buNone/>
              <a:defRPr sz="1632"/>
            </a:lvl9pPr>
          </a:lstStyle>
          <a:p>
            <a:r>
              <a:rPr lang="en-US"/>
              <a:t>Click to edit Master subtitle style</a:t>
            </a:r>
          </a:p>
        </p:txBody>
      </p:sp>
      <p:sp>
        <p:nvSpPr>
          <p:cNvPr id="6" name="Slide Number Placeholder 5">
            <a:extLst>
              <a:ext uri="{FF2B5EF4-FFF2-40B4-BE49-F238E27FC236}">
                <a16:creationId xmlns:a16="http://schemas.microsoft.com/office/drawing/2014/main" id="{AF9386A6-1B24-F24E-ACF1-EA03F8741407}"/>
              </a:ext>
            </a:extLst>
          </p:cNvPr>
          <p:cNvSpPr>
            <a:spLocks noGrp="1"/>
          </p:cNvSpPr>
          <p:nvPr>
            <p:ph type="sldNum" sz="quarter" idx="28"/>
          </p:nvPr>
        </p:nvSpPr>
        <p:spPr>
          <a:xfrm>
            <a:off x="11969440" y="6529033"/>
            <a:ext cx="374019" cy="372394"/>
          </a:xfrm>
          <a:prstGeom prst="rect">
            <a:avLst/>
          </a:prstGeom>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87598791"/>
      </p:ext>
    </p:extLst>
  </p:cSld>
  <p:clrMapOvr>
    <a:masterClrMapping/>
  </p:clrMapOvr>
  <p:transition>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D93F0F27-6B90-4485-A3C5-1C1E05E189E8}"/>
              </a:ext>
            </a:extLst>
          </p:cNvPr>
          <p:cNvGrpSpPr/>
          <p:nvPr userDrawn="1"/>
        </p:nvGrpSpPr>
        <p:grpSpPr>
          <a:xfrm>
            <a:off x="445132" y="6558937"/>
            <a:ext cx="11553197" cy="98880"/>
            <a:chOff x="445128" y="6559056"/>
            <a:chExt cx="11553197" cy="98883"/>
          </a:xfrm>
        </p:grpSpPr>
        <p:sp>
          <p:nvSpPr>
            <p:cNvPr id="8" name="TextBox 7">
              <a:extLst>
                <a:ext uri="{FF2B5EF4-FFF2-40B4-BE49-F238E27FC236}">
                  <a16:creationId xmlns:a16="http://schemas.microsoft.com/office/drawing/2014/main" id="{AE9C5276-7B68-429C-9DA6-E4F27E0CA047}"/>
                </a:ext>
              </a:extLst>
            </p:cNvPr>
            <p:cNvSpPr txBox="1"/>
            <p:nvPr userDrawn="1"/>
          </p:nvSpPr>
          <p:spPr>
            <a:xfrm>
              <a:off x="445128" y="6559056"/>
              <a:ext cx="1003980" cy="98883"/>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1756"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2" name="Title 1">
            <a:extLst>
              <a:ext uri="{FF2B5EF4-FFF2-40B4-BE49-F238E27FC236}">
                <a16:creationId xmlns:a16="http://schemas.microsoft.com/office/drawing/2014/main" id="{7897F37A-7EA1-4CFC-9E0B-8E83614C55B2}"/>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52073309"/>
      </p:ext>
    </p:extLst>
  </p:cSld>
  <p:clrMapOvr>
    <a:masterClrMapping/>
  </p:clrMapOvr>
  <p:transition>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Title + Sub ONLY">
    <p:spTree>
      <p:nvGrpSpPr>
        <p:cNvPr id="1" name=""/>
        <p:cNvGrpSpPr/>
        <p:nvPr/>
      </p:nvGrpSpPr>
      <p:grpSpPr>
        <a:xfrm>
          <a:off x="0" y="0"/>
          <a:ext cx="0" cy="0"/>
          <a:chOff x="0" y="0"/>
          <a:chExt cx="0" cy="0"/>
        </a:xfrm>
      </p:grpSpPr>
      <p:sp>
        <p:nvSpPr>
          <p:cNvPr id="2" name="Title 1"/>
          <p:cNvSpPr>
            <a:spLocks noGrp="1"/>
          </p:cNvSpPr>
          <p:nvPr>
            <p:ph type="title"/>
          </p:nvPr>
        </p:nvSpPr>
        <p:spPr>
          <a:xfrm>
            <a:off x="466370" y="466303"/>
            <a:ext cx="11503738" cy="606192"/>
          </a:xfrm>
        </p:spPr>
        <p:txBody>
          <a:bodyPr>
            <a:normAutofit/>
          </a:bodyPr>
          <a:lstStyle>
            <a:lvl1pPr>
              <a:defRPr sz="4488"/>
            </a:lvl1pPr>
          </a:lstStyle>
          <a:p>
            <a:r>
              <a:rPr lang="en-US"/>
              <a:t>Click to edit Master title style</a:t>
            </a:r>
          </a:p>
        </p:txBody>
      </p:sp>
      <p:sp>
        <p:nvSpPr>
          <p:cNvPr id="5" name="Subtitle 2">
            <a:extLst>
              <a:ext uri="{FF2B5EF4-FFF2-40B4-BE49-F238E27FC236}">
                <a16:creationId xmlns:a16="http://schemas.microsoft.com/office/drawing/2014/main" id="{7D5C19BA-6DD0-2341-932F-962FA328D5D7}"/>
              </a:ext>
            </a:extLst>
          </p:cNvPr>
          <p:cNvSpPr>
            <a:spLocks noGrp="1"/>
          </p:cNvSpPr>
          <p:nvPr>
            <p:ph type="subTitle" idx="27"/>
          </p:nvPr>
        </p:nvSpPr>
        <p:spPr>
          <a:xfrm>
            <a:off x="466368" y="1072495"/>
            <a:ext cx="11503739" cy="561372"/>
          </a:xfrm>
        </p:spPr>
        <p:txBody>
          <a:bodyPr/>
          <a:lstStyle>
            <a:lvl1pPr marL="0" indent="0" algn="l">
              <a:buNone/>
              <a:defRPr sz="2448" b="1" i="0" spc="-61" baseline="0">
                <a:latin typeface="Segoe UI Semibold" charset="0"/>
                <a:ea typeface="Segoe UI Semibold" charset="0"/>
                <a:cs typeface="Segoe UI Semibold" charset="0"/>
              </a:defRPr>
            </a:lvl1pPr>
            <a:lvl2pPr marL="466209" indent="0" algn="ctr">
              <a:buNone/>
              <a:defRPr sz="2040"/>
            </a:lvl2pPr>
            <a:lvl3pPr marL="932418" indent="0" algn="ctr">
              <a:buNone/>
              <a:defRPr sz="1836"/>
            </a:lvl3pPr>
            <a:lvl4pPr marL="1398627" indent="0" algn="ctr">
              <a:buNone/>
              <a:defRPr sz="1632"/>
            </a:lvl4pPr>
            <a:lvl5pPr marL="1864835" indent="0" algn="ctr">
              <a:buNone/>
              <a:defRPr sz="1632"/>
            </a:lvl5pPr>
            <a:lvl6pPr marL="2331044" indent="0" algn="ctr">
              <a:buNone/>
              <a:defRPr sz="1632"/>
            </a:lvl6pPr>
            <a:lvl7pPr marL="2797253" indent="0" algn="ctr">
              <a:buNone/>
              <a:defRPr sz="1632"/>
            </a:lvl7pPr>
            <a:lvl8pPr marL="3263461" indent="0" algn="ctr">
              <a:buNone/>
              <a:defRPr sz="1632"/>
            </a:lvl8pPr>
            <a:lvl9pPr marL="3729669" indent="0" algn="ctr">
              <a:buNone/>
              <a:defRPr sz="1632"/>
            </a:lvl9pPr>
          </a:lstStyle>
          <a:p>
            <a:r>
              <a:rPr lang="en-US"/>
              <a:t>Click to edit Master subtitle style</a:t>
            </a:r>
          </a:p>
        </p:txBody>
      </p:sp>
      <p:sp>
        <p:nvSpPr>
          <p:cNvPr id="6" name="Slide Number Placeholder 5">
            <a:extLst>
              <a:ext uri="{FF2B5EF4-FFF2-40B4-BE49-F238E27FC236}">
                <a16:creationId xmlns:a16="http://schemas.microsoft.com/office/drawing/2014/main" id="{AF9386A6-1B24-F24E-ACF1-EA03F8741407}"/>
              </a:ext>
            </a:extLst>
          </p:cNvPr>
          <p:cNvSpPr>
            <a:spLocks noGrp="1"/>
          </p:cNvSpPr>
          <p:nvPr>
            <p:ph type="sldNum" sz="quarter" idx="28"/>
          </p:nvPr>
        </p:nvSpPr>
        <p:spPr>
          <a:xfrm>
            <a:off x="11969439" y="6529033"/>
            <a:ext cx="374019" cy="372394"/>
          </a:xfrm>
          <a:prstGeom prst="rect">
            <a:avLst/>
          </a:prstGeom>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365266147"/>
      </p:ext>
    </p:extLst>
  </p:cSld>
  <p:clrMapOvr>
    <a:masterClrMapping/>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D93F0F27-6B90-4485-A3C5-1C1E05E189E8}"/>
              </a:ext>
            </a:extLst>
          </p:cNvPr>
          <p:cNvGrpSpPr/>
          <p:nvPr userDrawn="1"/>
        </p:nvGrpSpPr>
        <p:grpSpPr>
          <a:xfrm>
            <a:off x="445131" y="6558969"/>
            <a:ext cx="11553197" cy="98880"/>
            <a:chOff x="445128" y="6559056"/>
            <a:chExt cx="11553197" cy="98882"/>
          </a:xfrm>
        </p:grpSpPr>
        <p:sp>
          <p:nvSpPr>
            <p:cNvPr id="8" name="TextBox 7">
              <a:extLst>
                <a:ext uri="{FF2B5EF4-FFF2-40B4-BE49-F238E27FC236}">
                  <a16:creationId xmlns:a16="http://schemas.microsoft.com/office/drawing/2014/main" id="{AE9C5276-7B68-429C-9DA6-E4F27E0CA047}"/>
                </a:ext>
              </a:extLst>
            </p:cNvPr>
            <p:cNvSpPr txBox="1"/>
            <p:nvPr userDrawn="1"/>
          </p:nvSpPr>
          <p:spPr>
            <a:xfrm>
              <a:off x="445128" y="6559056"/>
              <a:ext cx="1003980" cy="98882"/>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2" name="Title 1">
            <a:extLst>
              <a:ext uri="{FF2B5EF4-FFF2-40B4-BE49-F238E27FC236}">
                <a16:creationId xmlns:a16="http://schemas.microsoft.com/office/drawing/2014/main" id="{7897F37A-7EA1-4CFC-9E0B-8E83614C55B2}"/>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88221460"/>
      </p:ext>
    </p:extLst>
  </p:cSld>
  <p:clrMapOvr>
    <a:masterClrMapping/>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6675892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Title &amp; half-page">
    <p:bg>
      <p:bgRef idx="1001">
        <a:schemeClr val="bg2"/>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98151" y="1591712"/>
            <a:ext cx="4996355" cy="1280351"/>
          </a:xfrm>
        </p:spPr>
        <p:txBody>
          <a:bodyPr wrap="square">
            <a:spAutoFit/>
          </a:bodyPr>
          <a:lstStyle>
            <a:lvl1pPr marL="0" indent="0">
              <a:lnSpc>
                <a:spcPct val="110000"/>
              </a:lnSpc>
              <a:spcBef>
                <a:spcPts val="1224"/>
              </a:spcBef>
              <a:buNone/>
              <a:defRPr sz="1836">
                <a:latin typeface="+mn-lt"/>
              </a:defRPr>
            </a:lvl1pPr>
            <a:lvl2pPr marL="233059" indent="0">
              <a:buNone/>
              <a:defRPr sz="1632"/>
            </a:lvl2pPr>
            <a:lvl3pPr marL="466120" indent="0">
              <a:buNone/>
              <a:defRPr sz="1224"/>
            </a:lvl3pPr>
            <a:lvl4pPr marL="699179" indent="0">
              <a:buNone/>
              <a:defRPr sz="1122"/>
            </a:lvl4pPr>
            <a:lvl5pPr marL="932239" indent="0">
              <a:buNone/>
              <a:defRPr sz="112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7122933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94" userDrawn="1">
          <p15:clr>
            <a:srgbClr val="5ACBF0"/>
          </p15:clr>
        </p15:guide>
        <p15:guide id="2" orient="horz" pos="923" userDrawn="1">
          <p15:clr>
            <a:srgbClr val="5ACBF0"/>
          </p15:clr>
        </p15:guide>
        <p15:guide id="4" orient="horz" pos="1297" userDrawn="1">
          <p15:clr>
            <a:srgbClr val="5ACBF0"/>
          </p15:clr>
        </p15:guide>
      </p15:sldGuideLst>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Title &amp; half-page">
    <p:bg>
      <p:bgRef idx="1001">
        <a:schemeClr val="bg2"/>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98150" y="1591712"/>
            <a:ext cx="4996355" cy="1280351"/>
          </a:xfrm>
        </p:spPr>
        <p:txBody>
          <a:bodyPr wrap="square">
            <a:spAutoFit/>
          </a:bodyPr>
          <a:lstStyle>
            <a:lvl1pPr marL="0" indent="0">
              <a:lnSpc>
                <a:spcPct val="110000"/>
              </a:lnSpc>
              <a:spcBef>
                <a:spcPts val="1224"/>
              </a:spcBef>
              <a:buNone/>
              <a:defRPr sz="1836">
                <a:latin typeface="+mn-lt"/>
              </a:defRPr>
            </a:lvl1pPr>
            <a:lvl2pPr marL="233104" indent="0">
              <a:buNone/>
              <a:defRPr sz="1632"/>
            </a:lvl2pPr>
            <a:lvl3pPr marL="466209" indent="0">
              <a:buNone/>
              <a:defRPr sz="1224"/>
            </a:lvl3pPr>
            <a:lvl4pPr marL="699313" indent="0">
              <a:buNone/>
              <a:defRPr sz="1122"/>
            </a:lvl4pPr>
            <a:lvl5pPr marL="932418" indent="0">
              <a:buNone/>
              <a:defRPr sz="112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7456869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80963319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0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7406879-B920-4632-98A1-C12FEC32E2A1}"/>
              </a:ext>
            </a:extLst>
          </p:cNvPr>
          <p:cNvSpPr>
            <a:spLocks noGrp="1"/>
          </p:cNvSpPr>
          <p:nvPr>
            <p:ph type="dt" sz="half" idx="10"/>
          </p:nvPr>
        </p:nvSpPr>
        <p:spPr/>
        <p:txBody>
          <a:bodyPr/>
          <a:lstStyle/>
          <a:p>
            <a:fld id="{4E9A53D6-B1BD-4CC3-A97E-B78A8980577F}" type="datetimeFigureOut">
              <a:rPr lang="en-US" smtClean="0"/>
              <a:t>11/18/2022</a:t>
            </a:fld>
            <a:endParaRPr lang="en-US"/>
          </a:p>
        </p:txBody>
      </p:sp>
      <p:sp>
        <p:nvSpPr>
          <p:cNvPr id="3" name="Footer Placeholder 2">
            <a:extLst>
              <a:ext uri="{FF2B5EF4-FFF2-40B4-BE49-F238E27FC236}">
                <a16:creationId xmlns:a16="http://schemas.microsoft.com/office/drawing/2014/main" id="{A0F731BE-D3A2-4292-8301-E20CD7EFD62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08EDF6C-3E65-41B4-BE18-B3819ED5DFF1}"/>
              </a:ext>
            </a:extLst>
          </p:cNvPr>
          <p:cNvSpPr>
            <a:spLocks noGrp="1"/>
          </p:cNvSpPr>
          <p:nvPr>
            <p:ph type="sldNum" sz="quarter" idx="12"/>
          </p:nvPr>
        </p:nvSpPr>
        <p:spPr/>
        <p:txBody>
          <a:bodyPr/>
          <a:lstStyle/>
          <a:p>
            <a:fld id="{2464A956-AF91-4498-9201-D6B48CE602A7}" type="slidenum">
              <a:rPr lang="en-US" smtClean="0"/>
              <a:t>‹#›</a:t>
            </a:fld>
            <a:endParaRPr lang="en-US"/>
          </a:p>
        </p:txBody>
      </p:sp>
    </p:spTree>
    <p:extLst>
      <p:ext uri="{BB962C8B-B14F-4D97-AF65-F5344CB8AC3E}">
        <p14:creationId xmlns:p14="http://schemas.microsoft.com/office/powerpoint/2010/main" val="3003816220"/>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userDrawn="1">
  <p:cSld name="4 column boxed content">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5EAEEAE6-03FD-423D-92CD-91F21DDB69A6}"/>
              </a:ext>
            </a:extLst>
          </p:cNvPr>
          <p:cNvSpPr/>
          <p:nvPr/>
        </p:nvSpPr>
        <p:spPr bwMode="auto">
          <a:xfrm>
            <a:off x="598418" y="2059500"/>
            <a:ext cx="2647447" cy="3865275"/>
          </a:xfrm>
          <a:prstGeom prst="rect">
            <a:avLst/>
          </a:prstGeom>
          <a:solidFill>
            <a:schemeClr val="bg1"/>
          </a:solidFill>
          <a:ln w="10795" cap="flat" cmpd="sng" algn="ctr">
            <a:noFill/>
            <a:prstDash val="solid"/>
          </a:ln>
          <a:effectLst>
            <a:outerShdw blurRad="254000" dist="50800" dir="2700000" sx="98000" sy="98000" algn="tl" rotWithShape="0">
              <a:prstClr val="black">
                <a:alpha val="35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466114" tIns="1398706" rIns="466114" bIns="186445" numCol="1" spcCol="0" rtlCol="0" fromWordArt="0" anchor="t" anchorCtr="0" forceAA="0" compatLnSpc="1">
            <a:prstTxWarp prst="textNoShape">
              <a:avLst/>
            </a:prstTxWarp>
            <a:noAutofit/>
          </a:bodyPr>
          <a:lstStyle/>
          <a:p>
            <a:pPr marR="0" lvl="0" algn="ctr" defTabSz="950560" rtl="0" eaLnBrk="1" fontAlgn="base" latinLnBrk="0" hangingPunct="1">
              <a:lnSpc>
                <a:spcPct val="100000"/>
              </a:lnSpc>
              <a:spcBef>
                <a:spcPct val="0"/>
              </a:spcBef>
              <a:spcAft>
                <a:spcPts val="1835"/>
              </a:spcAft>
              <a:buClrTx/>
              <a:buSzTx/>
              <a:tabLst/>
              <a:defRPr/>
            </a:pPr>
            <a:endParaRPr kumimoji="0" lang="en-US" sz="1836" b="0" i="0" u="none" strike="noStrike" kern="1200" cap="none" spc="0" normalizeH="0" baseline="0" noProof="0">
              <a:ln>
                <a:noFill/>
              </a:ln>
              <a:solidFill>
                <a:srgbClr val="1A1A1A"/>
              </a:solidFill>
              <a:effectLst/>
              <a:uLnTx/>
              <a:uFillTx/>
              <a:latin typeface="Segoe UI Semibold"/>
              <a:ea typeface="+mn-ea"/>
              <a:cs typeface="Segoe UI" pitchFamily="34" charset="0"/>
            </a:endParaRPr>
          </a:p>
        </p:txBody>
      </p:sp>
      <p:sp>
        <p:nvSpPr>
          <p:cNvPr id="30" name="Rectangle 29">
            <a:extLst>
              <a:ext uri="{FF2B5EF4-FFF2-40B4-BE49-F238E27FC236}">
                <a16:creationId xmlns:a16="http://schemas.microsoft.com/office/drawing/2014/main" id="{0EDA82CA-48FC-4441-B9D2-3A15D2C446EB}"/>
              </a:ext>
            </a:extLst>
          </p:cNvPr>
          <p:cNvSpPr/>
          <p:nvPr/>
        </p:nvSpPr>
        <p:spPr bwMode="auto">
          <a:xfrm>
            <a:off x="3463856" y="2059500"/>
            <a:ext cx="2647447" cy="3865275"/>
          </a:xfrm>
          <a:prstGeom prst="rect">
            <a:avLst/>
          </a:prstGeom>
          <a:solidFill>
            <a:schemeClr val="bg1"/>
          </a:solidFill>
          <a:ln w="10795" cap="flat" cmpd="sng" algn="ctr">
            <a:noFill/>
            <a:prstDash val="solid"/>
          </a:ln>
          <a:effectLst>
            <a:outerShdw blurRad="254000" dist="50800" dir="2700000" sx="98000" sy="98000" algn="tl" rotWithShape="0">
              <a:prstClr val="black">
                <a:alpha val="35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466114" tIns="1398706" rIns="466114" bIns="186445" numCol="1" spcCol="0" rtlCol="0" fromWordArt="0" anchor="t" anchorCtr="0" forceAA="0" compatLnSpc="1">
            <a:prstTxWarp prst="textNoShape">
              <a:avLst/>
            </a:prstTxWarp>
            <a:noAutofit/>
          </a:bodyPr>
          <a:lstStyle/>
          <a:p>
            <a:pPr lvl="0" algn="ctr" defTabSz="950560" fontAlgn="base">
              <a:spcBef>
                <a:spcPct val="0"/>
              </a:spcBef>
              <a:spcAft>
                <a:spcPts val="1835"/>
              </a:spcAft>
              <a:defRPr/>
            </a:pPr>
            <a:endParaRPr lang="en-US" sz="1836">
              <a:solidFill>
                <a:srgbClr val="1A1A1A"/>
              </a:solidFill>
              <a:latin typeface="Segoe UI Semibold"/>
              <a:cs typeface="Segoe UI" pitchFamily="34" charset="0"/>
            </a:endParaRPr>
          </a:p>
        </p:txBody>
      </p:sp>
      <p:sp>
        <p:nvSpPr>
          <p:cNvPr id="36" name="Rectangle 35">
            <a:extLst>
              <a:ext uri="{FF2B5EF4-FFF2-40B4-BE49-F238E27FC236}">
                <a16:creationId xmlns:a16="http://schemas.microsoft.com/office/drawing/2014/main" id="{CF438B4E-A61C-4CD2-8097-B2773B27C599}"/>
              </a:ext>
            </a:extLst>
          </p:cNvPr>
          <p:cNvSpPr/>
          <p:nvPr/>
        </p:nvSpPr>
        <p:spPr bwMode="auto">
          <a:xfrm>
            <a:off x="6329296" y="2059500"/>
            <a:ext cx="2647447" cy="3865275"/>
          </a:xfrm>
          <a:prstGeom prst="rect">
            <a:avLst/>
          </a:prstGeom>
          <a:solidFill>
            <a:schemeClr val="bg1"/>
          </a:solidFill>
          <a:ln w="10795" cap="flat" cmpd="sng" algn="ctr">
            <a:noFill/>
            <a:prstDash val="solid"/>
          </a:ln>
          <a:effectLst>
            <a:outerShdw blurRad="254000" dist="50800" dir="2700000" sx="98000" sy="98000" algn="tl" rotWithShape="0">
              <a:prstClr val="black">
                <a:alpha val="35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466114" tIns="1398706" rIns="466114" bIns="186445" numCol="1" spcCol="0" rtlCol="0" fromWordArt="0" anchor="t" anchorCtr="0" forceAA="0" compatLnSpc="1">
            <a:prstTxWarp prst="textNoShape">
              <a:avLst/>
            </a:prstTxWarp>
            <a:noAutofit/>
          </a:bodyPr>
          <a:lstStyle/>
          <a:p>
            <a:pPr marR="0" lvl="0" algn="ctr" defTabSz="950560" rtl="0" eaLnBrk="1" fontAlgn="base" latinLnBrk="0" hangingPunct="1">
              <a:lnSpc>
                <a:spcPct val="100000"/>
              </a:lnSpc>
              <a:spcBef>
                <a:spcPct val="0"/>
              </a:spcBef>
              <a:spcAft>
                <a:spcPts val="1835"/>
              </a:spcAft>
              <a:buClrTx/>
              <a:buSzTx/>
              <a:tabLst/>
              <a:defRPr/>
            </a:pPr>
            <a:endParaRPr lang="en-US" sz="1836">
              <a:solidFill>
                <a:srgbClr val="1A1A1A"/>
              </a:solidFill>
              <a:latin typeface="Segoe UI Semibold"/>
              <a:cs typeface="Segoe UI" pitchFamily="34" charset="0"/>
            </a:endParaRPr>
          </a:p>
        </p:txBody>
      </p:sp>
      <p:sp>
        <p:nvSpPr>
          <p:cNvPr id="39" name="Rectangle 38">
            <a:extLst>
              <a:ext uri="{FF2B5EF4-FFF2-40B4-BE49-F238E27FC236}">
                <a16:creationId xmlns:a16="http://schemas.microsoft.com/office/drawing/2014/main" id="{B56F53B2-73EB-4791-A906-C44CED560E9A}"/>
              </a:ext>
            </a:extLst>
          </p:cNvPr>
          <p:cNvSpPr/>
          <p:nvPr/>
        </p:nvSpPr>
        <p:spPr bwMode="auto">
          <a:xfrm>
            <a:off x="9194734" y="2059500"/>
            <a:ext cx="2647447" cy="3865275"/>
          </a:xfrm>
          <a:prstGeom prst="rect">
            <a:avLst/>
          </a:prstGeom>
          <a:solidFill>
            <a:schemeClr val="bg1"/>
          </a:solidFill>
          <a:ln w="10795" cap="flat" cmpd="sng" algn="ctr">
            <a:noFill/>
            <a:prstDash val="solid"/>
          </a:ln>
          <a:effectLst>
            <a:outerShdw blurRad="254000" dist="50800" dir="2700000" sx="98000" sy="98000" algn="tl" rotWithShape="0">
              <a:prstClr val="black">
                <a:alpha val="35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466114" tIns="1398706" rIns="466114" bIns="186445" numCol="1" spcCol="0" rtlCol="0" fromWordArt="0" anchor="t" anchorCtr="0" forceAA="0" compatLnSpc="1">
            <a:prstTxWarp prst="textNoShape">
              <a:avLst/>
            </a:prstTxWarp>
            <a:noAutofit/>
          </a:bodyPr>
          <a:lstStyle/>
          <a:p>
            <a:pPr algn="ctr"/>
            <a:endParaRPr lang="en-US" sz="1836">
              <a:solidFill>
                <a:srgbClr val="1A1A1A"/>
              </a:solidFill>
              <a:latin typeface="Segoe UI Semibold"/>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600059" y="1021178"/>
            <a:ext cx="11239464" cy="565027"/>
          </a:xfrm>
        </p:spPr>
        <p:txBody>
          <a:bodyPr anchor="b" anchorCtr="0"/>
          <a:lstStyle/>
          <a:p>
            <a:r>
              <a:rPr lang="en-US"/>
              <a:t>Click to edit Master title style</a:t>
            </a:r>
          </a:p>
        </p:txBody>
      </p:sp>
      <p:sp>
        <p:nvSpPr>
          <p:cNvPr id="17" name="Text Placeholder 3">
            <a:extLst>
              <a:ext uri="{FF2B5EF4-FFF2-40B4-BE49-F238E27FC236}">
                <a16:creationId xmlns:a16="http://schemas.microsoft.com/office/drawing/2014/main" id="{ACDD7EB9-6C2B-4F86-B3A5-CC5E18774A64}"/>
              </a:ext>
            </a:extLst>
          </p:cNvPr>
          <p:cNvSpPr>
            <a:spLocks noGrp="1"/>
          </p:cNvSpPr>
          <p:nvPr>
            <p:ph type="body" sz="quarter" idx="21"/>
          </p:nvPr>
        </p:nvSpPr>
        <p:spPr>
          <a:xfrm>
            <a:off x="993858" y="3444049"/>
            <a:ext cx="1856564" cy="1126462"/>
          </a:xfrm>
        </p:spPr>
        <p:txBody>
          <a:bodyPr anchor="ctr" anchorCtr="0"/>
          <a:lstStyle>
            <a:lvl1pPr marL="0" indent="0" algn="ctr">
              <a:spcBef>
                <a:spcPts val="0"/>
              </a:spcBef>
              <a:buNone/>
              <a:defRPr sz="2040">
                <a:solidFill>
                  <a:schemeClr val="tx1"/>
                </a:solidFill>
                <a:latin typeface="+mn-lt"/>
              </a:defRPr>
            </a:lvl1pPr>
          </a:lstStyle>
          <a:p>
            <a:pPr lvl="0"/>
            <a:r>
              <a:rPr lang="en-US"/>
              <a:t>Click to edit Master text styles</a:t>
            </a:r>
          </a:p>
        </p:txBody>
      </p:sp>
      <p:sp>
        <p:nvSpPr>
          <p:cNvPr id="44" name="Text Placeholder 3">
            <a:extLst>
              <a:ext uri="{FF2B5EF4-FFF2-40B4-BE49-F238E27FC236}">
                <a16:creationId xmlns:a16="http://schemas.microsoft.com/office/drawing/2014/main" id="{57CD1215-35EE-4B6C-9D08-DBA8C92178F0}"/>
              </a:ext>
            </a:extLst>
          </p:cNvPr>
          <p:cNvSpPr>
            <a:spLocks noGrp="1"/>
          </p:cNvSpPr>
          <p:nvPr>
            <p:ph type="body" sz="quarter" idx="22"/>
          </p:nvPr>
        </p:nvSpPr>
        <p:spPr>
          <a:xfrm>
            <a:off x="3859298" y="3444049"/>
            <a:ext cx="1856564" cy="1126462"/>
          </a:xfrm>
        </p:spPr>
        <p:txBody>
          <a:bodyPr anchor="ctr" anchorCtr="0"/>
          <a:lstStyle>
            <a:lvl1pPr marL="0" indent="0" algn="ctr">
              <a:spcBef>
                <a:spcPts val="0"/>
              </a:spcBef>
              <a:buNone/>
              <a:defRPr sz="2040">
                <a:solidFill>
                  <a:schemeClr val="tx1"/>
                </a:solidFill>
                <a:latin typeface="+mn-lt"/>
              </a:defRPr>
            </a:lvl1pPr>
          </a:lstStyle>
          <a:p>
            <a:pPr lvl="0"/>
            <a:r>
              <a:rPr lang="en-US"/>
              <a:t>Click to edit Master text styles</a:t>
            </a:r>
          </a:p>
        </p:txBody>
      </p:sp>
      <p:sp>
        <p:nvSpPr>
          <p:cNvPr id="45" name="Text Placeholder 3">
            <a:extLst>
              <a:ext uri="{FF2B5EF4-FFF2-40B4-BE49-F238E27FC236}">
                <a16:creationId xmlns:a16="http://schemas.microsoft.com/office/drawing/2014/main" id="{3EED6676-2C97-4C05-ABB4-AB456FA400B2}"/>
              </a:ext>
            </a:extLst>
          </p:cNvPr>
          <p:cNvSpPr>
            <a:spLocks noGrp="1"/>
          </p:cNvSpPr>
          <p:nvPr>
            <p:ph type="body" sz="quarter" idx="23"/>
          </p:nvPr>
        </p:nvSpPr>
        <p:spPr>
          <a:xfrm>
            <a:off x="6724736" y="3444049"/>
            <a:ext cx="1856564" cy="1126462"/>
          </a:xfrm>
        </p:spPr>
        <p:txBody>
          <a:bodyPr anchor="ctr" anchorCtr="0"/>
          <a:lstStyle>
            <a:lvl1pPr marL="0" indent="0" algn="ctr">
              <a:spcBef>
                <a:spcPts val="0"/>
              </a:spcBef>
              <a:buNone/>
              <a:defRPr sz="2040">
                <a:solidFill>
                  <a:schemeClr val="tx1"/>
                </a:solidFill>
                <a:latin typeface="+mn-lt"/>
              </a:defRPr>
            </a:lvl1pPr>
          </a:lstStyle>
          <a:p>
            <a:pPr lvl="0"/>
            <a:r>
              <a:rPr lang="en-US"/>
              <a:t>Click to edit Master text styles</a:t>
            </a:r>
          </a:p>
        </p:txBody>
      </p:sp>
      <p:sp>
        <p:nvSpPr>
          <p:cNvPr id="46" name="Text Placeholder 3">
            <a:extLst>
              <a:ext uri="{FF2B5EF4-FFF2-40B4-BE49-F238E27FC236}">
                <a16:creationId xmlns:a16="http://schemas.microsoft.com/office/drawing/2014/main" id="{9114E932-4457-40DE-A435-0CCB78BF596A}"/>
              </a:ext>
            </a:extLst>
          </p:cNvPr>
          <p:cNvSpPr>
            <a:spLocks noGrp="1"/>
          </p:cNvSpPr>
          <p:nvPr>
            <p:ph type="body" sz="quarter" idx="24"/>
          </p:nvPr>
        </p:nvSpPr>
        <p:spPr>
          <a:xfrm>
            <a:off x="9590176" y="3444049"/>
            <a:ext cx="1856564" cy="1126462"/>
          </a:xfrm>
        </p:spPr>
        <p:txBody>
          <a:bodyPr anchor="ctr" anchorCtr="0"/>
          <a:lstStyle>
            <a:lvl1pPr marL="0" indent="0" algn="ctr">
              <a:spcBef>
                <a:spcPts val="0"/>
              </a:spcBef>
              <a:buNone/>
              <a:defRPr sz="2040">
                <a:solidFill>
                  <a:schemeClr val="tx1"/>
                </a:solidFill>
                <a:latin typeface="+mn-lt"/>
              </a:defRPr>
            </a:lvl1pPr>
          </a:lstStyle>
          <a:p>
            <a:pPr lvl="0"/>
            <a:r>
              <a:rPr lang="en-US"/>
              <a:t>Click to edit Master text styles</a:t>
            </a:r>
          </a:p>
        </p:txBody>
      </p:sp>
    </p:spTree>
    <p:extLst>
      <p:ext uri="{BB962C8B-B14F-4D97-AF65-F5344CB8AC3E}">
        <p14:creationId xmlns:p14="http://schemas.microsoft.com/office/powerpoint/2010/main" val="2910876447"/>
      </p:ext>
    </p:extLst>
  </p:cSld>
  <p:clrMapOvr>
    <a:masterClrMapping/>
  </p:clrMapOvr>
  <p:transition>
    <p:fade/>
  </p:transition>
  <p:extLst>
    <p:ext uri="{DCECCB84-F9BA-43D5-87BE-67443E8EF086}">
      <p15:sldGuideLst xmlns:p15="http://schemas.microsoft.com/office/powerpoint/2012/main">
        <p15:guide id="6" pos="795" userDrawn="1">
          <p15:clr>
            <a:srgbClr val="A4A3A4"/>
          </p15:clr>
        </p15:guide>
        <p15:guide id="7" pos="981" userDrawn="1">
          <p15:clr>
            <a:srgbClr val="A4A3A4"/>
          </p15:clr>
        </p15:guide>
        <p15:guide id="8" pos="1401" userDrawn="1">
          <p15:clr>
            <a:srgbClr val="A4A3A4"/>
          </p15:clr>
        </p15:guide>
        <p15:guide id="9" pos="1587" userDrawn="1">
          <p15:clr>
            <a:srgbClr val="A4A3A4"/>
          </p15:clr>
        </p15:guide>
        <p15:guide id="10" pos="2006" userDrawn="1">
          <p15:clr>
            <a:srgbClr val="A4A3A4"/>
          </p15:clr>
        </p15:guide>
        <p15:guide id="11" pos="2193" userDrawn="1">
          <p15:clr>
            <a:srgbClr val="A4A3A4"/>
          </p15:clr>
        </p15:guide>
        <p15:guide id="12" pos="2612" userDrawn="1">
          <p15:clr>
            <a:srgbClr val="A4A3A4"/>
          </p15:clr>
        </p15:guide>
        <p15:guide id="13" pos="2799" userDrawn="1">
          <p15:clr>
            <a:srgbClr val="A4A3A4"/>
          </p15:clr>
        </p15:guide>
        <p15:guide id="14" pos="3218" userDrawn="1">
          <p15:clr>
            <a:srgbClr val="A4A3A4"/>
          </p15:clr>
        </p15:guide>
        <p15:guide id="15" pos="3405" userDrawn="1">
          <p15:clr>
            <a:srgbClr val="A4A3A4"/>
          </p15:clr>
        </p15:guide>
        <p15:guide id="16" pos="3824" userDrawn="1">
          <p15:clr>
            <a:srgbClr val="A4A3A4"/>
          </p15:clr>
        </p15:guide>
        <p15:guide id="17" pos="4011" userDrawn="1">
          <p15:clr>
            <a:srgbClr val="A4A3A4"/>
          </p15:clr>
        </p15:guide>
        <p15:guide id="18" pos="4430" userDrawn="1">
          <p15:clr>
            <a:srgbClr val="A4A3A4"/>
          </p15:clr>
        </p15:guide>
        <p15:guide id="19" pos="4617" userDrawn="1">
          <p15:clr>
            <a:srgbClr val="A4A3A4"/>
          </p15:clr>
        </p15:guide>
        <p15:guide id="20" pos="5036" userDrawn="1">
          <p15:clr>
            <a:srgbClr val="A4A3A4"/>
          </p15:clr>
        </p15:guide>
        <p15:guide id="21" pos="5223" userDrawn="1">
          <p15:clr>
            <a:srgbClr val="A4A3A4"/>
          </p15:clr>
        </p15:guide>
        <p15:guide id="22" pos="5640" userDrawn="1">
          <p15:clr>
            <a:srgbClr val="A4A3A4"/>
          </p15:clr>
        </p15:guide>
        <p15:guide id="23" pos="5829" userDrawn="1">
          <p15:clr>
            <a:srgbClr val="A4A3A4"/>
          </p15:clr>
        </p15:guide>
        <p15:guide id="24" pos="6246" userDrawn="1">
          <p15:clr>
            <a:srgbClr val="A4A3A4"/>
          </p15:clr>
        </p15:guide>
        <p15:guide id="25" pos="6434" userDrawn="1">
          <p15:clr>
            <a:srgbClr val="A4A3A4"/>
          </p15:clr>
        </p15:guide>
        <p15:guide id="26" pos="6852" userDrawn="1">
          <p15:clr>
            <a:srgbClr val="A4A3A4"/>
          </p15:clr>
        </p15:guide>
        <p15:guide id="27" pos="7038" userDrawn="1">
          <p15:clr>
            <a:srgbClr val="A4A3A4"/>
          </p15:clr>
        </p15:guide>
        <p15:guide id="28" orient="horz" pos="930" userDrawn="1">
          <p15:clr>
            <a:srgbClr val="5ACBF0"/>
          </p15:clr>
        </p15:guide>
        <p15:guide id="29" orient="horz" pos="1297" userDrawn="1">
          <p15:clr>
            <a:srgbClr val="5ACBF0"/>
          </p15:clr>
        </p15:guide>
        <p15:guide id="30" orient="horz" pos="294" userDrawn="1">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1_Closing slide 2">
    <p:bg>
      <p:bgPr>
        <a:solidFill>
          <a:srgbClr val="000000"/>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8332784" y="3264984"/>
            <a:ext cx="3263701" cy="464558"/>
          </a:xfrm>
          <a:prstGeom prst="rect">
            <a:avLst/>
          </a:prstGeom>
          <a:noFill/>
        </p:spPr>
        <p:txBody>
          <a:bodyPr lIns="0" tIns="0" rIns="0" bIns="0" anchor="t" anchorCtr="0"/>
          <a:lstStyle>
            <a:lvl1pPr algn="r">
              <a:lnSpc>
                <a:spcPct val="100000"/>
              </a:lnSpc>
              <a:spcAft>
                <a:spcPts val="1299"/>
              </a:spcAft>
              <a:defRPr sz="2600" spc="-50" baseline="0">
                <a:solidFill>
                  <a:schemeClr val="bg1"/>
                </a:solidFill>
              </a:defRPr>
            </a:lvl1pPr>
          </a:lstStyle>
          <a:p>
            <a:r>
              <a:rPr lang="en-US"/>
              <a:t>Thank you.</a:t>
            </a:r>
          </a:p>
        </p:txBody>
      </p:sp>
      <p:pic>
        <p:nvPicPr>
          <p:cNvPr id="8" name="Picture 7" descr="Microsoft Azure logo">
            <a:extLst>
              <a:ext uri="{FF2B5EF4-FFF2-40B4-BE49-F238E27FC236}">
                <a16:creationId xmlns:a16="http://schemas.microsoft.com/office/drawing/2014/main" id="{79B2AB3F-EF11-40F8-9310-83B2BDFC31B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234028" y="448055"/>
            <a:ext cx="1362456" cy="194066"/>
          </a:xfrm>
          <a:prstGeom prst="rect">
            <a:avLst/>
          </a:prstGeom>
        </p:spPr>
      </p:pic>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9225116" y="6579624"/>
            <a:ext cx="2371368" cy="109866"/>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algn="r" defTabSz="932111" eaLnBrk="0" hangingPunct="0"/>
            <a:r>
              <a:rPr lang="en-US" sz="70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11469901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1_Title &amp; 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71"/>
            <a:ext cx="11239789" cy="1117497"/>
          </a:xfrm>
        </p:spPr>
        <p:txBody>
          <a:bodyPr/>
          <a:lstStyle>
            <a:lvl1pPr>
              <a:buClr>
                <a:schemeClr val="tx1">
                  <a:lumMod val="50000"/>
                  <a:lumOff val="50000"/>
                </a:schemeClr>
              </a:buClr>
              <a:buSzPct val="100000"/>
              <a:defRPr/>
            </a:lvl1pPr>
            <a:lvl2pPr marL="652692">
              <a:buClr>
                <a:schemeClr val="tx1">
                  <a:lumMod val="50000"/>
                  <a:lumOff val="50000"/>
                </a:schemeClr>
              </a:buClr>
              <a:buSzPct val="100000"/>
              <a:defRPr/>
            </a:lvl2pPr>
            <a:lvl3pPr marL="1118901">
              <a:buClr>
                <a:schemeClr val="tx1">
                  <a:lumMod val="50000"/>
                  <a:lumOff val="50000"/>
                </a:schemeClr>
              </a:buClr>
              <a:buSzPct val="100000"/>
              <a:defRPr/>
            </a:lvl3pPr>
            <a:lvl4pPr>
              <a:buClr>
                <a:schemeClr val="tx1">
                  <a:lumMod val="50000"/>
                  <a:lumOff val="50000"/>
                </a:schemeClr>
              </a:buClr>
              <a:buSzPct val="100000"/>
              <a:defRPr/>
            </a:lvl4pPr>
          </a:lstStyle>
          <a:p>
            <a:pPr lvl="0"/>
            <a:r>
              <a:rPr lang="en-US"/>
              <a:t>Click to edit Master text styles</a:t>
            </a:r>
          </a:p>
          <a:p>
            <a:pPr lvl="1"/>
            <a:r>
              <a:rPr lang="en-US"/>
              <a:t>Second level</a:t>
            </a:r>
          </a:p>
          <a:p>
            <a:pPr lvl="2"/>
            <a:r>
              <a:rPr lang="en-US"/>
              <a:t>Third level</a:t>
            </a:r>
          </a:p>
        </p:txBody>
      </p:sp>
      <p:sp>
        <p:nvSpPr>
          <p:cNvPr id="5" name="TextBox 4">
            <a:extLst>
              <a:ext uri="{FF2B5EF4-FFF2-40B4-BE49-F238E27FC236}">
                <a16:creationId xmlns:a16="http://schemas.microsoft.com/office/drawing/2014/main" id="{2E4A3D60-9462-4E00-8783-8DB549CD4F54}"/>
              </a:ext>
            </a:extLst>
          </p:cNvPr>
          <p:cNvSpPr txBox="1"/>
          <p:nvPr userDrawn="1"/>
        </p:nvSpPr>
        <p:spPr>
          <a:xfrm>
            <a:off x="5261645" y="6737358"/>
            <a:ext cx="1913187" cy="128046"/>
          </a:xfrm>
          <a:prstGeom prst="rect">
            <a:avLst/>
          </a:prstGeom>
          <a:noFill/>
        </p:spPr>
        <p:txBody>
          <a:bodyPr wrap="none" lIns="0" tIns="0" rIns="0" bIns="0" rtlCol="0">
            <a:spAutoFit/>
          </a:bodyPr>
          <a:lstStyle/>
          <a:p>
            <a:pPr marL="0" marR="0" lvl="0" indent="0" algn="ctr" defTabSz="932418" rtl="0" eaLnBrk="1" fontAlgn="auto" latinLnBrk="0" hangingPunct="1">
              <a:lnSpc>
                <a:spcPct val="100000"/>
              </a:lnSpc>
              <a:spcBef>
                <a:spcPts val="0"/>
              </a:spcBef>
              <a:spcAft>
                <a:spcPts val="0"/>
              </a:spcAft>
              <a:buClrTx/>
              <a:buSzTx/>
              <a:buFontTx/>
              <a:buNone/>
              <a:tabLst/>
              <a:defRPr/>
            </a:pPr>
            <a:r>
              <a:rPr kumimoji="0" lang="en-US" sz="816" b="0" i="0" u="none" strike="noStrike" kern="1200" cap="none" spc="204"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2234627824"/>
      </p:ext>
    </p:extLst>
  </p:cSld>
  <p:clrMapOvr>
    <a:masterClrMapping/>
  </p:clrMapOvr>
  <p:transition>
    <p:fade/>
  </p:transition>
  <p:extLst>
    <p:ext uri="{DCECCB84-F9BA-43D5-87BE-67443E8EF086}">
      <p15:sldGuideLst xmlns:p15="http://schemas.microsoft.com/office/powerpoint/2012/main">
        <p15:guide id="2" orient="horz" pos="1297" userDrawn="1">
          <p15:clr>
            <a:srgbClr val="5ACBF0"/>
          </p15:clr>
        </p15:guide>
        <p15:guide id="3" orient="horz" pos="294" userDrawn="1">
          <p15:clr>
            <a:srgbClr val="5ACBF0"/>
          </p15:clr>
        </p15:guide>
        <p15:guide id="5" orient="horz" pos="922" userDrawn="1">
          <p15:clr>
            <a:srgbClr val="5ACBF0"/>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userDrawn="1">
  <p:cSld name="4_Text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41" y="632782"/>
            <a:ext cx="11533187" cy="411162"/>
          </a:xfrm>
          <a:prstGeom prst="rect">
            <a:avLst/>
          </a:prstGeom>
        </p:spPr>
        <p:txBody>
          <a:bodyPr wrap="square" lIns="0" tIns="0" rIns="0" bIns="0">
            <a:spAutoFit/>
          </a:bodyPr>
          <a:lstStyle>
            <a:lvl1pPr>
              <a:lnSpc>
                <a:spcPts val="3197"/>
              </a:lnSpc>
              <a:defRPr sz="2800">
                <a:solidFill>
                  <a:schemeClr val="bg1"/>
                </a:solidFill>
              </a:defRPr>
            </a:lvl1pPr>
          </a:lstStyle>
          <a:p>
            <a:r>
              <a:rPr lang="en-US"/>
              <a:t>Heading Segoe UI </a:t>
            </a:r>
            <a:r>
              <a:rPr lang="en-US" err="1"/>
              <a:t>Semibold</a:t>
            </a:r>
            <a:r>
              <a:rPr lang="en-US"/>
              <a:t> 28/32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userDrawn="1"/>
        </p:nvSpPr>
        <p:spPr bwMode="blackWhite">
          <a:xfrm>
            <a:off x="463279" y="6583683"/>
            <a:ext cx="11533187" cy="21973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1753" eaLnBrk="0" hangingPunct="0"/>
            <a:r>
              <a:rPr lang="en-US" sz="700">
                <a:solidFill>
                  <a:schemeClr val="accent6">
                    <a:lumMod val="75000"/>
                  </a:schemeClr>
                </a:solidFill>
                <a:cs typeface="Segoe UI" pitchFamily="34" charset="0"/>
              </a:rPr>
              <a:t>©Microsoft Corporation									                                                                                                                                             Azure </a:t>
            </a:r>
          </a:p>
        </p:txBody>
      </p:sp>
      <p:sp>
        <p:nvSpPr>
          <p:cNvPr id="4" name="Text Placeholder 3">
            <a:extLst>
              <a:ext uri="{FF2B5EF4-FFF2-40B4-BE49-F238E27FC236}">
                <a16:creationId xmlns:a16="http://schemas.microsoft.com/office/drawing/2014/main" id="{1B75717A-A2A8-4AC7-8B84-3775D4C80584}"/>
              </a:ext>
            </a:extLst>
          </p:cNvPr>
          <p:cNvSpPr>
            <a:spLocks noGrp="1"/>
          </p:cNvSpPr>
          <p:nvPr>
            <p:ph type="body" sz="quarter" idx="10" hasCustomPrompt="1"/>
          </p:nvPr>
        </p:nvSpPr>
        <p:spPr>
          <a:xfrm>
            <a:off x="463550" y="1543049"/>
            <a:ext cx="11533188" cy="2348784"/>
          </a:xfrm>
        </p:spPr>
        <p:txBody>
          <a:bodyPr/>
          <a:lstStyle>
            <a:lvl1pPr>
              <a:defRPr>
                <a:solidFill>
                  <a:schemeClr val="bg1"/>
                </a:solidFill>
              </a:defRPr>
            </a:lvl1pPr>
            <a:lvl2pPr marL="342768" indent="-342768">
              <a:spcBef>
                <a:spcPts val="1198"/>
              </a:spcBef>
              <a:buFont typeface="Arial" panose="020B0604020202020204" pitchFamily="34" charset="0"/>
              <a:buChar cha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1"/>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endParaRPr lang="en-US"/>
          </a:p>
          <a:p>
            <a:pPr lvl="1"/>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endParaRPr lang="en-US"/>
          </a:p>
          <a:p>
            <a:pPr lvl="1"/>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endParaRPr lang="en-US"/>
          </a:p>
        </p:txBody>
      </p:sp>
    </p:spTree>
    <p:extLst>
      <p:ext uri="{BB962C8B-B14F-4D97-AF65-F5344CB8AC3E}">
        <p14:creationId xmlns:p14="http://schemas.microsoft.com/office/powerpoint/2010/main" val="1399092580"/>
      </p:ext>
    </p:extLst>
  </p:cSld>
  <p:clrMapOvr>
    <a:masterClrMapping/>
  </p:clrMapOvr>
  <p:transition>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1_Section Divider">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E1667F-5928-4CA5-9E9A-6D60293DC9AE}"/>
              </a:ext>
            </a:extLst>
          </p:cNvPr>
          <p:cNvPicPr>
            <a:picLocks noChangeAspect="1"/>
          </p:cNvPicPr>
          <p:nvPr userDrawn="1"/>
        </p:nvPicPr>
        <p:blipFill>
          <a:blip r:embed="rId2"/>
          <a:stretch>
            <a:fillRect/>
          </a:stretch>
        </p:blipFill>
        <p:spPr>
          <a:xfrm>
            <a:off x="0" y="0"/>
            <a:ext cx="12436475" cy="6994525"/>
          </a:xfrm>
          <a:prstGeom prst="rect">
            <a:avLst/>
          </a:prstGeom>
        </p:spPr>
      </p:pic>
      <p:sp>
        <p:nvSpPr>
          <p:cNvPr id="4" name="Rectangle 3">
            <a:extLst>
              <a:ext uri="{FF2B5EF4-FFF2-40B4-BE49-F238E27FC236}">
                <a16:creationId xmlns:a16="http://schemas.microsoft.com/office/drawing/2014/main" id="{CB4BB6F7-36B3-42CD-8196-337611403848}"/>
              </a:ext>
              <a:ext uri="{C183D7F6-B498-43B3-948B-1728B52AA6E4}">
                <adec:decorative xmlns:adec="http://schemas.microsoft.com/office/drawing/2017/decorative" val="1"/>
              </a:ext>
            </a:extLst>
          </p:cNvPr>
          <p:cNvSpPr/>
          <p:nvPr userDrawn="1"/>
        </p:nvSpPr>
        <p:spPr bwMode="auto">
          <a:xfrm>
            <a:off x="0" y="0"/>
            <a:ext cx="12433366" cy="6994525"/>
          </a:xfrm>
          <a:prstGeom prst="rect">
            <a:avLst/>
          </a:prstGeom>
          <a:gradFill flip="none" rotWithShape="1">
            <a:gsLst>
              <a:gs pos="0">
                <a:srgbClr val="000000">
                  <a:alpha val="46000"/>
                </a:srgbClr>
              </a:gs>
              <a:gs pos="100000">
                <a:srgbClr val="000000">
                  <a:alpha val="40000"/>
                </a:srgbClr>
              </a:gs>
              <a:gs pos="58000">
                <a:srgbClr val="000000">
                  <a:alpha val="84000"/>
                </a:srgb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9" tIns="149175" rIns="186469" bIns="149175" numCol="1" spcCol="0" rtlCol="0" fromWordArt="0" anchor="t" anchorCtr="0" forceAA="0" compatLnSpc="1">
            <a:prstTxWarp prst="textNoShape">
              <a:avLst/>
            </a:prstTxWarp>
            <a:noAutofit/>
          </a:bodyPr>
          <a:lstStyle/>
          <a:p>
            <a:pPr defTabSz="950700" fontAlgn="base">
              <a:spcBef>
                <a:spcPct val="0"/>
              </a:spcBef>
              <a:spcAft>
                <a:spcPct val="0"/>
              </a:spcAft>
            </a:pPr>
            <a:endParaRPr lang="en-US" sz="2039">
              <a:gradFill>
                <a:gsLst>
                  <a:gs pos="0">
                    <a:srgbClr val="FFFFFF"/>
                  </a:gs>
                  <a:gs pos="100000">
                    <a:srgbClr val="FFFFFF"/>
                  </a:gs>
                </a:gsLst>
                <a:lin ang="5400000" scaled="0"/>
              </a:gradFill>
              <a:cs typeface="Segoe UI" pitchFamily="34" charset="0"/>
            </a:endParaRPr>
          </a:p>
        </p:txBody>
      </p:sp>
      <p:sp>
        <p:nvSpPr>
          <p:cNvPr id="5" name="Rectangle 4">
            <a:extLst>
              <a:ext uri="{FF2B5EF4-FFF2-40B4-BE49-F238E27FC236}">
                <a16:creationId xmlns:a16="http://schemas.microsoft.com/office/drawing/2014/main" id="{E28EF33B-97ED-4DAA-8343-1B0FA38CDF74}"/>
              </a:ext>
              <a:ext uri="{C183D7F6-B498-43B3-948B-1728B52AA6E4}">
                <adec:decorative xmlns:adec="http://schemas.microsoft.com/office/drawing/2017/decorative" val="1"/>
              </a:ext>
            </a:extLst>
          </p:cNvPr>
          <p:cNvSpPr/>
          <p:nvPr userDrawn="1"/>
        </p:nvSpPr>
        <p:spPr bwMode="auto">
          <a:xfrm flipH="1">
            <a:off x="0" y="0"/>
            <a:ext cx="1361794" cy="6994525"/>
          </a:xfrm>
          <a:prstGeom prst="rect">
            <a:avLst/>
          </a:prstGeom>
          <a:gradFill flip="none" rotWithShape="1">
            <a:gsLst>
              <a:gs pos="0">
                <a:srgbClr val="000000">
                  <a:alpha val="0"/>
                </a:srgbClr>
              </a:gs>
              <a:gs pos="100000">
                <a:srgbClr val="000000"/>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9" tIns="149175" rIns="186469" bIns="149175" numCol="1" spcCol="0" rtlCol="0" fromWordArt="0" anchor="t" anchorCtr="0" forceAA="0" compatLnSpc="1">
            <a:prstTxWarp prst="textNoShape">
              <a:avLst/>
            </a:prstTxWarp>
            <a:noAutofit/>
          </a:bodyPr>
          <a:lstStyle/>
          <a:p>
            <a:pPr defTabSz="950700" fontAlgn="base">
              <a:spcBef>
                <a:spcPct val="0"/>
              </a:spcBef>
              <a:spcAft>
                <a:spcPct val="0"/>
              </a:spcAft>
            </a:pPr>
            <a:endParaRPr lang="en-US" sz="2039">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4F6D03B8-1E65-4B5E-B5AA-4770DA1FBEE5}"/>
              </a:ext>
            </a:extLst>
          </p:cNvPr>
          <p:cNvSpPr>
            <a:spLocks noGrp="1"/>
          </p:cNvSpPr>
          <p:nvPr>
            <p:ph type="title"/>
          </p:nvPr>
        </p:nvSpPr>
        <p:spPr>
          <a:xfrm>
            <a:off x="566552" y="2976803"/>
            <a:ext cx="11303378" cy="1040920"/>
          </a:xfrm>
        </p:spPr>
        <p:txBody>
          <a:bodyPr anchor="ctr"/>
          <a:lstStyle>
            <a:lvl1pPr algn="ctr">
              <a:defRPr sz="4896">
                <a:solidFill>
                  <a:schemeClr val="accent3"/>
                </a:solidFill>
              </a:defRPr>
            </a:lvl1pPr>
          </a:lstStyle>
          <a:p>
            <a:r>
              <a:rPr lang="en-US"/>
              <a:t>Click to edit Master title style</a:t>
            </a:r>
            <a:endParaRPr lang="en-IN"/>
          </a:p>
        </p:txBody>
      </p:sp>
    </p:spTree>
    <p:extLst>
      <p:ext uri="{BB962C8B-B14F-4D97-AF65-F5344CB8AC3E}">
        <p14:creationId xmlns:p14="http://schemas.microsoft.com/office/powerpoint/2010/main" val="3420531162"/>
      </p:ext>
    </p:extLst>
  </p:cSld>
  <p:clrMapOvr>
    <a:masterClrMapping/>
  </p:clrMapOvr>
  <p:transition>
    <p:fade/>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userDrawn="1">
  <p:cSld name="4 column boxed content">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5EAEEAE6-03FD-423D-92CD-91F21DDB69A6}"/>
              </a:ext>
            </a:extLst>
          </p:cNvPr>
          <p:cNvSpPr/>
          <p:nvPr/>
        </p:nvSpPr>
        <p:spPr bwMode="auto">
          <a:xfrm>
            <a:off x="598417" y="2059499"/>
            <a:ext cx="2647447" cy="3865275"/>
          </a:xfrm>
          <a:prstGeom prst="rect">
            <a:avLst/>
          </a:prstGeom>
          <a:solidFill>
            <a:schemeClr val="bg1"/>
          </a:solidFill>
          <a:ln w="10795" cap="flat" cmpd="sng" algn="ctr">
            <a:noFill/>
            <a:prstDash val="solid"/>
          </a:ln>
          <a:effectLst>
            <a:outerShdw blurRad="254000" dist="50800" dir="2700000" sx="98000" sy="98000" algn="tl" rotWithShape="0">
              <a:prstClr val="black">
                <a:alpha val="35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466180" tIns="1398905" rIns="466180" bIns="186472" numCol="1" spcCol="0" rtlCol="0" fromWordArt="0" anchor="t" anchorCtr="0" forceAA="0" compatLnSpc="1">
            <a:prstTxWarp prst="textNoShape">
              <a:avLst/>
            </a:prstTxWarp>
            <a:noAutofit/>
          </a:bodyPr>
          <a:lstStyle/>
          <a:p>
            <a:pPr marR="0" lvl="0" algn="ctr" defTabSz="950743" rtl="0" eaLnBrk="1" fontAlgn="base" latinLnBrk="0" hangingPunct="1">
              <a:lnSpc>
                <a:spcPct val="100000"/>
              </a:lnSpc>
              <a:spcBef>
                <a:spcPct val="0"/>
              </a:spcBef>
              <a:spcAft>
                <a:spcPts val="1835"/>
              </a:spcAft>
              <a:buClrTx/>
              <a:buSzTx/>
              <a:tabLst/>
              <a:defRPr/>
            </a:pPr>
            <a:endParaRPr kumimoji="0" lang="en-US" sz="1836" b="0" i="0" u="none" strike="noStrike" kern="1200" cap="none" spc="0" normalizeH="0" baseline="0" noProof="0">
              <a:ln>
                <a:noFill/>
              </a:ln>
              <a:solidFill>
                <a:srgbClr val="1A1A1A"/>
              </a:solidFill>
              <a:effectLst/>
              <a:uLnTx/>
              <a:uFillTx/>
              <a:latin typeface="Segoe UI Semibold"/>
              <a:ea typeface="+mn-ea"/>
              <a:cs typeface="Segoe UI" pitchFamily="34" charset="0"/>
            </a:endParaRPr>
          </a:p>
        </p:txBody>
      </p:sp>
      <p:sp>
        <p:nvSpPr>
          <p:cNvPr id="30" name="Rectangle 29">
            <a:extLst>
              <a:ext uri="{FF2B5EF4-FFF2-40B4-BE49-F238E27FC236}">
                <a16:creationId xmlns:a16="http://schemas.microsoft.com/office/drawing/2014/main" id="{0EDA82CA-48FC-4441-B9D2-3A15D2C446EB}"/>
              </a:ext>
            </a:extLst>
          </p:cNvPr>
          <p:cNvSpPr/>
          <p:nvPr/>
        </p:nvSpPr>
        <p:spPr bwMode="auto">
          <a:xfrm>
            <a:off x="3463856" y="2059499"/>
            <a:ext cx="2647447" cy="3865275"/>
          </a:xfrm>
          <a:prstGeom prst="rect">
            <a:avLst/>
          </a:prstGeom>
          <a:solidFill>
            <a:schemeClr val="bg1"/>
          </a:solidFill>
          <a:ln w="10795" cap="flat" cmpd="sng" algn="ctr">
            <a:noFill/>
            <a:prstDash val="solid"/>
          </a:ln>
          <a:effectLst>
            <a:outerShdw blurRad="254000" dist="50800" dir="2700000" sx="98000" sy="98000" algn="tl" rotWithShape="0">
              <a:prstClr val="black">
                <a:alpha val="35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466180" tIns="1398905" rIns="466180" bIns="186472" numCol="1" spcCol="0" rtlCol="0" fromWordArt="0" anchor="t" anchorCtr="0" forceAA="0" compatLnSpc="1">
            <a:prstTxWarp prst="textNoShape">
              <a:avLst/>
            </a:prstTxWarp>
            <a:noAutofit/>
          </a:bodyPr>
          <a:lstStyle/>
          <a:p>
            <a:pPr lvl="0" algn="ctr" defTabSz="950743" fontAlgn="base">
              <a:spcBef>
                <a:spcPct val="0"/>
              </a:spcBef>
              <a:spcAft>
                <a:spcPts val="1835"/>
              </a:spcAft>
              <a:defRPr/>
            </a:pPr>
            <a:endParaRPr lang="en-US" sz="1836">
              <a:solidFill>
                <a:srgbClr val="1A1A1A"/>
              </a:solidFill>
              <a:latin typeface="Segoe UI Semibold"/>
              <a:cs typeface="Segoe UI" pitchFamily="34" charset="0"/>
            </a:endParaRPr>
          </a:p>
        </p:txBody>
      </p:sp>
      <p:sp>
        <p:nvSpPr>
          <p:cNvPr id="36" name="Rectangle 35">
            <a:extLst>
              <a:ext uri="{FF2B5EF4-FFF2-40B4-BE49-F238E27FC236}">
                <a16:creationId xmlns:a16="http://schemas.microsoft.com/office/drawing/2014/main" id="{CF438B4E-A61C-4CD2-8097-B2773B27C599}"/>
              </a:ext>
            </a:extLst>
          </p:cNvPr>
          <p:cNvSpPr/>
          <p:nvPr/>
        </p:nvSpPr>
        <p:spPr bwMode="auto">
          <a:xfrm>
            <a:off x="6329295" y="2059499"/>
            <a:ext cx="2647447" cy="3865275"/>
          </a:xfrm>
          <a:prstGeom prst="rect">
            <a:avLst/>
          </a:prstGeom>
          <a:solidFill>
            <a:schemeClr val="bg1"/>
          </a:solidFill>
          <a:ln w="10795" cap="flat" cmpd="sng" algn="ctr">
            <a:noFill/>
            <a:prstDash val="solid"/>
          </a:ln>
          <a:effectLst>
            <a:outerShdw blurRad="254000" dist="50800" dir="2700000" sx="98000" sy="98000" algn="tl" rotWithShape="0">
              <a:prstClr val="black">
                <a:alpha val="35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466180" tIns="1398905" rIns="466180" bIns="186472" numCol="1" spcCol="0" rtlCol="0" fromWordArt="0" anchor="t" anchorCtr="0" forceAA="0" compatLnSpc="1">
            <a:prstTxWarp prst="textNoShape">
              <a:avLst/>
            </a:prstTxWarp>
            <a:noAutofit/>
          </a:bodyPr>
          <a:lstStyle/>
          <a:p>
            <a:pPr marR="0" lvl="0" algn="ctr" defTabSz="950743" rtl="0" eaLnBrk="1" fontAlgn="base" latinLnBrk="0" hangingPunct="1">
              <a:lnSpc>
                <a:spcPct val="100000"/>
              </a:lnSpc>
              <a:spcBef>
                <a:spcPct val="0"/>
              </a:spcBef>
              <a:spcAft>
                <a:spcPts val="1835"/>
              </a:spcAft>
              <a:buClrTx/>
              <a:buSzTx/>
              <a:tabLst/>
              <a:defRPr/>
            </a:pPr>
            <a:endParaRPr lang="en-US" sz="1836">
              <a:solidFill>
                <a:srgbClr val="1A1A1A"/>
              </a:solidFill>
              <a:latin typeface="Segoe UI Semibold"/>
              <a:cs typeface="Segoe UI" pitchFamily="34" charset="0"/>
            </a:endParaRPr>
          </a:p>
        </p:txBody>
      </p:sp>
      <p:sp>
        <p:nvSpPr>
          <p:cNvPr id="39" name="Rectangle 38">
            <a:extLst>
              <a:ext uri="{FF2B5EF4-FFF2-40B4-BE49-F238E27FC236}">
                <a16:creationId xmlns:a16="http://schemas.microsoft.com/office/drawing/2014/main" id="{B56F53B2-73EB-4791-A906-C44CED560E9A}"/>
              </a:ext>
            </a:extLst>
          </p:cNvPr>
          <p:cNvSpPr/>
          <p:nvPr/>
        </p:nvSpPr>
        <p:spPr bwMode="auto">
          <a:xfrm>
            <a:off x="9194734" y="2059499"/>
            <a:ext cx="2647447" cy="3865275"/>
          </a:xfrm>
          <a:prstGeom prst="rect">
            <a:avLst/>
          </a:prstGeom>
          <a:solidFill>
            <a:schemeClr val="bg1"/>
          </a:solidFill>
          <a:ln w="10795" cap="flat" cmpd="sng" algn="ctr">
            <a:noFill/>
            <a:prstDash val="solid"/>
          </a:ln>
          <a:effectLst>
            <a:outerShdw blurRad="254000" dist="50800" dir="2700000" sx="98000" sy="98000" algn="tl" rotWithShape="0">
              <a:prstClr val="black">
                <a:alpha val="35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466180" tIns="1398905" rIns="466180" bIns="186472" numCol="1" spcCol="0" rtlCol="0" fromWordArt="0" anchor="t" anchorCtr="0" forceAA="0" compatLnSpc="1">
            <a:prstTxWarp prst="textNoShape">
              <a:avLst/>
            </a:prstTxWarp>
            <a:noAutofit/>
          </a:bodyPr>
          <a:lstStyle/>
          <a:p>
            <a:pPr algn="ctr"/>
            <a:endParaRPr lang="en-US" sz="1836">
              <a:solidFill>
                <a:srgbClr val="1A1A1A"/>
              </a:solidFill>
              <a:latin typeface="Segoe UI Semibold"/>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600059" y="1021178"/>
            <a:ext cx="11239464" cy="565027"/>
          </a:xfrm>
        </p:spPr>
        <p:txBody>
          <a:bodyPr anchor="b" anchorCtr="0"/>
          <a:lstStyle/>
          <a:p>
            <a:r>
              <a:rPr lang="en-US"/>
              <a:t>Click to edit Master title style</a:t>
            </a:r>
          </a:p>
        </p:txBody>
      </p:sp>
      <p:sp>
        <p:nvSpPr>
          <p:cNvPr id="17" name="Text Placeholder 3">
            <a:extLst>
              <a:ext uri="{FF2B5EF4-FFF2-40B4-BE49-F238E27FC236}">
                <a16:creationId xmlns:a16="http://schemas.microsoft.com/office/drawing/2014/main" id="{ACDD7EB9-6C2B-4F86-B3A5-CC5E18774A64}"/>
              </a:ext>
            </a:extLst>
          </p:cNvPr>
          <p:cNvSpPr>
            <a:spLocks noGrp="1"/>
          </p:cNvSpPr>
          <p:nvPr>
            <p:ph type="body" sz="quarter" idx="21"/>
          </p:nvPr>
        </p:nvSpPr>
        <p:spPr>
          <a:xfrm>
            <a:off x="993858" y="3444049"/>
            <a:ext cx="1856564" cy="1126462"/>
          </a:xfrm>
        </p:spPr>
        <p:txBody>
          <a:bodyPr anchor="ctr" anchorCtr="0"/>
          <a:lstStyle>
            <a:lvl1pPr marL="0" indent="0" algn="ctr">
              <a:spcBef>
                <a:spcPts val="0"/>
              </a:spcBef>
              <a:buNone/>
              <a:defRPr sz="2040">
                <a:solidFill>
                  <a:schemeClr val="tx1"/>
                </a:solidFill>
                <a:latin typeface="+mn-lt"/>
              </a:defRPr>
            </a:lvl1pPr>
          </a:lstStyle>
          <a:p>
            <a:pPr lvl="0"/>
            <a:r>
              <a:rPr lang="en-US"/>
              <a:t>Click to edit Master text styles</a:t>
            </a:r>
          </a:p>
        </p:txBody>
      </p:sp>
      <p:sp>
        <p:nvSpPr>
          <p:cNvPr id="44" name="Text Placeholder 3">
            <a:extLst>
              <a:ext uri="{FF2B5EF4-FFF2-40B4-BE49-F238E27FC236}">
                <a16:creationId xmlns:a16="http://schemas.microsoft.com/office/drawing/2014/main" id="{57CD1215-35EE-4B6C-9D08-DBA8C92178F0}"/>
              </a:ext>
            </a:extLst>
          </p:cNvPr>
          <p:cNvSpPr>
            <a:spLocks noGrp="1"/>
          </p:cNvSpPr>
          <p:nvPr>
            <p:ph type="body" sz="quarter" idx="22"/>
          </p:nvPr>
        </p:nvSpPr>
        <p:spPr>
          <a:xfrm>
            <a:off x="3859298" y="3444049"/>
            <a:ext cx="1856564" cy="1126462"/>
          </a:xfrm>
        </p:spPr>
        <p:txBody>
          <a:bodyPr anchor="ctr" anchorCtr="0"/>
          <a:lstStyle>
            <a:lvl1pPr marL="0" indent="0" algn="ctr">
              <a:spcBef>
                <a:spcPts val="0"/>
              </a:spcBef>
              <a:buNone/>
              <a:defRPr sz="2040">
                <a:solidFill>
                  <a:schemeClr val="tx1"/>
                </a:solidFill>
                <a:latin typeface="+mn-lt"/>
              </a:defRPr>
            </a:lvl1pPr>
          </a:lstStyle>
          <a:p>
            <a:pPr lvl="0"/>
            <a:r>
              <a:rPr lang="en-US"/>
              <a:t>Click to edit Master text styles</a:t>
            </a:r>
          </a:p>
        </p:txBody>
      </p:sp>
      <p:sp>
        <p:nvSpPr>
          <p:cNvPr id="45" name="Text Placeholder 3">
            <a:extLst>
              <a:ext uri="{FF2B5EF4-FFF2-40B4-BE49-F238E27FC236}">
                <a16:creationId xmlns:a16="http://schemas.microsoft.com/office/drawing/2014/main" id="{3EED6676-2C97-4C05-ABB4-AB456FA400B2}"/>
              </a:ext>
            </a:extLst>
          </p:cNvPr>
          <p:cNvSpPr>
            <a:spLocks noGrp="1"/>
          </p:cNvSpPr>
          <p:nvPr>
            <p:ph type="body" sz="quarter" idx="23"/>
          </p:nvPr>
        </p:nvSpPr>
        <p:spPr>
          <a:xfrm>
            <a:off x="6724736" y="3444049"/>
            <a:ext cx="1856564" cy="1126462"/>
          </a:xfrm>
        </p:spPr>
        <p:txBody>
          <a:bodyPr anchor="ctr" anchorCtr="0"/>
          <a:lstStyle>
            <a:lvl1pPr marL="0" indent="0" algn="ctr">
              <a:spcBef>
                <a:spcPts val="0"/>
              </a:spcBef>
              <a:buNone/>
              <a:defRPr sz="2040">
                <a:solidFill>
                  <a:schemeClr val="tx1"/>
                </a:solidFill>
                <a:latin typeface="+mn-lt"/>
              </a:defRPr>
            </a:lvl1pPr>
          </a:lstStyle>
          <a:p>
            <a:pPr lvl="0"/>
            <a:r>
              <a:rPr lang="en-US"/>
              <a:t>Click to edit Master text styles</a:t>
            </a:r>
          </a:p>
        </p:txBody>
      </p:sp>
      <p:sp>
        <p:nvSpPr>
          <p:cNvPr id="46" name="Text Placeholder 3">
            <a:extLst>
              <a:ext uri="{FF2B5EF4-FFF2-40B4-BE49-F238E27FC236}">
                <a16:creationId xmlns:a16="http://schemas.microsoft.com/office/drawing/2014/main" id="{9114E932-4457-40DE-A435-0CCB78BF596A}"/>
              </a:ext>
            </a:extLst>
          </p:cNvPr>
          <p:cNvSpPr>
            <a:spLocks noGrp="1"/>
          </p:cNvSpPr>
          <p:nvPr>
            <p:ph type="body" sz="quarter" idx="24"/>
          </p:nvPr>
        </p:nvSpPr>
        <p:spPr>
          <a:xfrm>
            <a:off x="9590176" y="3444049"/>
            <a:ext cx="1856564" cy="1126462"/>
          </a:xfrm>
        </p:spPr>
        <p:txBody>
          <a:bodyPr anchor="ctr" anchorCtr="0"/>
          <a:lstStyle>
            <a:lvl1pPr marL="0" indent="0" algn="ctr">
              <a:spcBef>
                <a:spcPts val="0"/>
              </a:spcBef>
              <a:buNone/>
              <a:defRPr sz="2040">
                <a:solidFill>
                  <a:schemeClr val="tx1"/>
                </a:solidFill>
                <a:latin typeface="+mn-lt"/>
              </a:defRPr>
            </a:lvl1pPr>
          </a:lstStyle>
          <a:p>
            <a:pPr lvl="0"/>
            <a:r>
              <a:rPr lang="en-US"/>
              <a:t>Click to edit Master text styles</a:t>
            </a:r>
          </a:p>
        </p:txBody>
      </p:sp>
    </p:spTree>
    <p:extLst>
      <p:ext uri="{BB962C8B-B14F-4D97-AF65-F5344CB8AC3E}">
        <p14:creationId xmlns:p14="http://schemas.microsoft.com/office/powerpoint/2010/main" val="281864323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12">
          <p15:clr>
            <a:srgbClr val="5ACBF0"/>
          </p15:clr>
        </p15:guide>
        <p15:guide id="29" orient="horz" pos="1272">
          <p15:clr>
            <a:srgbClr val="5ACBF0"/>
          </p15:clr>
        </p15:guide>
        <p15:guide id="30" orient="horz" pos="288">
          <p15:clr>
            <a:srgbClr val="5ACBF0"/>
          </p15:clr>
        </p15:guide>
      </p15:sldGuideLst>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1_Title &amp; 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70"/>
            <a:ext cx="11239789" cy="1117497"/>
          </a:xfrm>
        </p:spPr>
        <p:txBody>
          <a:bodyPr/>
          <a:lstStyle>
            <a:lvl1pPr>
              <a:buClr>
                <a:schemeClr val="tx1">
                  <a:lumMod val="50000"/>
                  <a:lumOff val="50000"/>
                </a:schemeClr>
              </a:buClr>
              <a:buSzPct val="100000"/>
              <a:defRPr/>
            </a:lvl1pPr>
            <a:lvl2pPr marL="652818">
              <a:buClr>
                <a:schemeClr val="tx1">
                  <a:lumMod val="50000"/>
                  <a:lumOff val="50000"/>
                </a:schemeClr>
              </a:buClr>
              <a:buSzPct val="100000"/>
              <a:defRPr/>
            </a:lvl2pPr>
            <a:lvl3pPr marL="1119116">
              <a:buClr>
                <a:schemeClr val="tx1">
                  <a:lumMod val="50000"/>
                  <a:lumOff val="50000"/>
                </a:schemeClr>
              </a:buClr>
              <a:buSzPct val="100000"/>
              <a:defRPr/>
            </a:lvl3pPr>
            <a:lvl4pPr>
              <a:buClr>
                <a:schemeClr val="tx1">
                  <a:lumMod val="50000"/>
                  <a:lumOff val="50000"/>
                </a:schemeClr>
              </a:buClr>
              <a:buSzPct val="100000"/>
              <a:defRPr/>
            </a:lvl4pPr>
          </a:lstStyle>
          <a:p>
            <a:pPr lvl="0"/>
            <a:r>
              <a:rPr lang="en-US"/>
              <a:t>Click to edit Master text styles</a:t>
            </a:r>
          </a:p>
          <a:p>
            <a:pPr lvl="1"/>
            <a:r>
              <a:rPr lang="en-US"/>
              <a:t>Second level</a:t>
            </a:r>
          </a:p>
          <a:p>
            <a:pPr lvl="2"/>
            <a:r>
              <a:rPr lang="en-US"/>
              <a:t>Third level</a:t>
            </a:r>
          </a:p>
        </p:txBody>
      </p:sp>
      <p:sp>
        <p:nvSpPr>
          <p:cNvPr id="5" name="TextBox 4">
            <a:extLst>
              <a:ext uri="{FF2B5EF4-FFF2-40B4-BE49-F238E27FC236}">
                <a16:creationId xmlns:a16="http://schemas.microsoft.com/office/drawing/2014/main" id="{2E4A3D60-9462-4E00-8783-8DB549CD4F54}"/>
              </a:ext>
            </a:extLst>
          </p:cNvPr>
          <p:cNvSpPr txBox="1"/>
          <p:nvPr userDrawn="1"/>
        </p:nvSpPr>
        <p:spPr>
          <a:xfrm>
            <a:off x="5261644" y="6737357"/>
            <a:ext cx="1913187" cy="128046"/>
          </a:xfrm>
          <a:prstGeom prst="rect">
            <a:avLst/>
          </a:prstGeom>
          <a:noFill/>
        </p:spPr>
        <p:txBody>
          <a:bodyPr wrap="none" lIns="0" tIns="0" rIns="0" bIns="0"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816" b="0" i="0" u="none" strike="noStrike" kern="1200" cap="none" spc="204"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182602998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15.xml><?xml version="1.0" encoding="utf-8"?>
<p:sldLayout xmlns:a="http://schemas.openxmlformats.org/drawingml/2006/main" xmlns:r="http://schemas.openxmlformats.org/officeDocument/2006/relationships" xmlns:p="http://schemas.openxmlformats.org/presentationml/2006/main" userDrawn="1">
  <p:cSld name="4_Text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40" y="632781"/>
            <a:ext cx="11533187" cy="411162"/>
          </a:xfrm>
          <a:prstGeom prst="rect">
            <a:avLst/>
          </a:prstGeom>
        </p:spPr>
        <p:txBody>
          <a:bodyPr wrap="square" lIns="0" tIns="0" rIns="0" bIns="0">
            <a:spAutoFit/>
          </a:bodyPr>
          <a:lstStyle>
            <a:lvl1pPr>
              <a:lnSpc>
                <a:spcPts val="3198"/>
              </a:lnSpc>
              <a:defRPr sz="2800">
                <a:solidFill>
                  <a:schemeClr val="bg1"/>
                </a:solidFill>
              </a:defRPr>
            </a:lvl1pPr>
          </a:lstStyle>
          <a:p>
            <a:r>
              <a:rPr lang="en-US"/>
              <a:t>Heading Segoe UI </a:t>
            </a:r>
            <a:r>
              <a:rPr lang="en-US" err="1"/>
              <a:t>Semibold</a:t>
            </a:r>
            <a:r>
              <a:rPr lang="en-US"/>
              <a:t> 28/32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userDrawn="1"/>
        </p:nvSpPr>
        <p:spPr bwMode="blackWhite">
          <a:xfrm>
            <a:off x="463278" y="6583682"/>
            <a:ext cx="11533187" cy="21973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1932" eaLnBrk="0" hangingPunct="0"/>
            <a:r>
              <a:rPr lang="en-US" sz="700">
                <a:solidFill>
                  <a:schemeClr val="accent6">
                    <a:lumMod val="75000"/>
                  </a:schemeClr>
                </a:solidFill>
                <a:cs typeface="Segoe UI" pitchFamily="34" charset="0"/>
              </a:rPr>
              <a:t>©Microsoft Corporation									                                                                                                                                             Azure </a:t>
            </a:r>
          </a:p>
        </p:txBody>
      </p:sp>
      <p:sp>
        <p:nvSpPr>
          <p:cNvPr id="4" name="Text Placeholder 3">
            <a:extLst>
              <a:ext uri="{FF2B5EF4-FFF2-40B4-BE49-F238E27FC236}">
                <a16:creationId xmlns:a16="http://schemas.microsoft.com/office/drawing/2014/main" id="{1B75717A-A2A8-4AC7-8B84-3775D4C80584}"/>
              </a:ext>
            </a:extLst>
          </p:cNvPr>
          <p:cNvSpPr>
            <a:spLocks noGrp="1"/>
          </p:cNvSpPr>
          <p:nvPr>
            <p:ph type="body" sz="quarter" idx="10" hasCustomPrompt="1"/>
          </p:nvPr>
        </p:nvSpPr>
        <p:spPr>
          <a:xfrm>
            <a:off x="463550" y="1543049"/>
            <a:ext cx="11533188" cy="2348784"/>
          </a:xfrm>
        </p:spPr>
        <p:txBody>
          <a:bodyPr/>
          <a:lstStyle>
            <a:lvl1pPr>
              <a:defRPr>
                <a:solidFill>
                  <a:schemeClr val="bg1"/>
                </a:solidFill>
              </a:defRPr>
            </a:lvl1pPr>
            <a:lvl2pPr marL="342834" indent="-342834">
              <a:spcBef>
                <a:spcPts val="1199"/>
              </a:spcBef>
              <a:buFont typeface="Arial" panose="020B0604020202020204" pitchFamily="34" charset="0"/>
              <a:buChar cha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1"/>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endParaRPr lang="en-US"/>
          </a:p>
          <a:p>
            <a:pPr lvl="1"/>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endParaRPr lang="en-US"/>
          </a:p>
          <a:p>
            <a:pPr lvl="1"/>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endParaRPr lang="en-US"/>
          </a:p>
        </p:txBody>
      </p:sp>
    </p:spTree>
    <p:extLst>
      <p:ext uri="{BB962C8B-B14F-4D97-AF65-F5344CB8AC3E}">
        <p14:creationId xmlns:p14="http://schemas.microsoft.com/office/powerpoint/2010/main" val="1330210724"/>
      </p:ext>
    </p:extLst>
  </p:cSld>
  <p:clrMapOvr>
    <a:masterClrMapping/>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1_Section Divider">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E1667F-5928-4CA5-9E9A-6D60293DC9AE}"/>
              </a:ext>
            </a:extLst>
          </p:cNvPr>
          <p:cNvPicPr>
            <a:picLocks noChangeAspect="1"/>
          </p:cNvPicPr>
          <p:nvPr userDrawn="1"/>
        </p:nvPicPr>
        <p:blipFill>
          <a:blip r:embed="rId2"/>
          <a:stretch>
            <a:fillRect/>
          </a:stretch>
        </p:blipFill>
        <p:spPr>
          <a:xfrm>
            <a:off x="0" y="0"/>
            <a:ext cx="12436475" cy="6994525"/>
          </a:xfrm>
          <a:prstGeom prst="rect">
            <a:avLst/>
          </a:prstGeom>
        </p:spPr>
      </p:pic>
      <p:sp>
        <p:nvSpPr>
          <p:cNvPr id="4" name="Rectangle 3">
            <a:extLst>
              <a:ext uri="{FF2B5EF4-FFF2-40B4-BE49-F238E27FC236}">
                <a16:creationId xmlns:a16="http://schemas.microsoft.com/office/drawing/2014/main" id="{CB4BB6F7-36B3-42CD-8196-337611403848}"/>
              </a:ext>
              <a:ext uri="{C183D7F6-B498-43B3-948B-1728B52AA6E4}">
                <adec:decorative xmlns:adec="http://schemas.microsoft.com/office/drawing/2017/decorative" val="1"/>
              </a:ext>
            </a:extLst>
          </p:cNvPr>
          <p:cNvSpPr/>
          <p:nvPr userDrawn="1"/>
        </p:nvSpPr>
        <p:spPr bwMode="auto">
          <a:xfrm>
            <a:off x="0" y="0"/>
            <a:ext cx="12433366" cy="6994525"/>
          </a:xfrm>
          <a:prstGeom prst="rect">
            <a:avLst/>
          </a:prstGeom>
          <a:gradFill flip="none" rotWithShape="1">
            <a:gsLst>
              <a:gs pos="0">
                <a:srgbClr val="000000">
                  <a:alpha val="46000"/>
                </a:srgbClr>
              </a:gs>
              <a:gs pos="100000">
                <a:srgbClr val="000000">
                  <a:alpha val="40000"/>
                </a:srgbClr>
              </a:gs>
              <a:gs pos="58000">
                <a:srgbClr val="000000">
                  <a:alpha val="84000"/>
                </a:srgb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5" tIns="149196" rIns="186495" bIns="149196" numCol="1" spcCol="0" rtlCol="0" fromWordArt="0" anchor="t" anchorCtr="0" forceAA="0" compatLnSpc="1">
            <a:prstTxWarp prst="textNoShape">
              <a:avLst/>
            </a:prstTxWarp>
            <a:noAutofit/>
          </a:bodyPr>
          <a:lstStyle/>
          <a:p>
            <a:pPr defTabSz="950882" fontAlgn="base">
              <a:spcBef>
                <a:spcPct val="0"/>
              </a:spcBef>
              <a:spcAft>
                <a:spcPct val="0"/>
              </a:spcAft>
            </a:pPr>
            <a:endParaRPr lang="en-US" sz="2039">
              <a:gradFill>
                <a:gsLst>
                  <a:gs pos="0">
                    <a:srgbClr val="FFFFFF"/>
                  </a:gs>
                  <a:gs pos="100000">
                    <a:srgbClr val="FFFFFF"/>
                  </a:gs>
                </a:gsLst>
                <a:lin ang="5400000" scaled="0"/>
              </a:gradFill>
              <a:cs typeface="Segoe UI" pitchFamily="34" charset="0"/>
            </a:endParaRPr>
          </a:p>
        </p:txBody>
      </p:sp>
      <p:sp>
        <p:nvSpPr>
          <p:cNvPr id="5" name="Rectangle 4">
            <a:extLst>
              <a:ext uri="{FF2B5EF4-FFF2-40B4-BE49-F238E27FC236}">
                <a16:creationId xmlns:a16="http://schemas.microsoft.com/office/drawing/2014/main" id="{E28EF33B-97ED-4DAA-8343-1B0FA38CDF74}"/>
              </a:ext>
              <a:ext uri="{C183D7F6-B498-43B3-948B-1728B52AA6E4}">
                <adec:decorative xmlns:adec="http://schemas.microsoft.com/office/drawing/2017/decorative" val="1"/>
              </a:ext>
            </a:extLst>
          </p:cNvPr>
          <p:cNvSpPr/>
          <p:nvPr userDrawn="1"/>
        </p:nvSpPr>
        <p:spPr bwMode="auto">
          <a:xfrm flipH="1">
            <a:off x="0" y="0"/>
            <a:ext cx="1361794" cy="6994525"/>
          </a:xfrm>
          <a:prstGeom prst="rect">
            <a:avLst/>
          </a:prstGeom>
          <a:gradFill flip="none" rotWithShape="1">
            <a:gsLst>
              <a:gs pos="0">
                <a:srgbClr val="000000">
                  <a:alpha val="0"/>
                </a:srgbClr>
              </a:gs>
              <a:gs pos="100000">
                <a:srgbClr val="000000"/>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5" tIns="149196" rIns="186495" bIns="149196" numCol="1" spcCol="0" rtlCol="0" fromWordArt="0" anchor="t" anchorCtr="0" forceAA="0" compatLnSpc="1">
            <a:prstTxWarp prst="textNoShape">
              <a:avLst/>
            </a:prstTxWarp>
            <a:noAutofit/>
          </a:bodyPr>
          <a:lstStyle/>
          <a:p>
            <a:pPr defTabSz="950882" fontAlgn="base">
              <a:spcBef>
                <a:spcPct val="0"/>
              </a:spcBef>
              <a:spcAft>
                <a:spcPct val="0"/>
              </a:spcAft>
            </a:pPr>
            <a:endParaRPr lang="en-US" sz="2039">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4F6D03B8-1E65-4B5E-B5AA-4770DA1FBEE5}"/>
              </a:ext>
            </a:extLst>
          </p:cNvPr>
          <p:cNvSpPr>
            <a:spLocks noGrp="1"/>
          </p:cNvSpPr>
          <p:nvPr>
            <p:ph type="title"/>
          </p:nvPr>
        </p:nvSpPr>
        <p:spPr>
          <a:xfrm>
            <a:off x="566551" y="2976803"/>
            <a:ext cx="11303378" cy="1040920"/>
          </a:xfrm>
        </p:spPr>
        <p:txBody>
          <a:bodyPr anchor="ctr"/>
          <a:lstStyle>
            <a:lvl1pPr algn="ctr">
              <a:defRPr sz="4896">
                <a:solidFill>
                  <a:schemeClr val="accent3"/>
                </a:solidFill>
              </a:defRPr>
            </a:lvl1pPr>
          </a:lstStyle>
          <a:p>
            <a:r>
              <a:rPr lang="en-US"/>
              <a:t>Click to edit Master title style</a:t>
            </a:r>
            <a:endParaRPr lang="en-IN"/>
          </a:p>
        </p:txBody>
      </p:sp>
    </p:spTree>
    <p:extLst>
      <p:ext uri="{BB962C8B-B14F-4D97-AF65-F5344CB8AC3E}">
        <p14:creationId xmlns:p14="http://schemas.microsoft.com/office/powerpoint/2010/main" val="268270718"/>
      </p:ext>
    </p:extLst>
  </p:cSld>
  <p:clrMapOvr>
    <a:masterClrMapping/>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D00B5-A5AB-4584-8795-551E2828324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5E9747F-019D-43CE-B9E6-2D482C235A7A}"/>
              </a:ext>
            </a:extLst>
          </p:cNvPr>
          <p:cNvSpPr>
            <a:spLocks noGrp="1"/>
          </p:cNvSpPr>
          <p:nvPr>
            <p:ph idx="1"/>
          </p:nvPr>
        </p:nvSpPr>
        <p:spPr>
          <a:xfrm>
            <a:off x="465138" y="1853743"/>
            <a:ext cx="11456988" cy="14462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9FB2F44-3385-408A-A213-94A36AA54D23}"/>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6C87AC3A-4D53-48D8-BB15-F0346B14C1D2}"/>
              </a:ext>
            </a:extLst>
          </p:cNvPr>
          <p:cNvSpPr>
            <a:spLocks noGrp="1"/>
          </p:cNvSpPr>
          <p:nvPr>
            <p:ph type="ftr" sz="quarter" idx="11"/>
          </p:nvPr>
        </p:nvSpPr>
        <p:spPr/>
        <p:txBody>
          <a:bodyPr/>
          <a:lstStyle/>
          <a:p>
            <a:r>
              <a:rPr lang="en-US"/>
              <a:t>Microsoft Confidential</a:t>
            </a:r>
          </a:p>
        </p:txBody>
      </p:sp>
      <p:sp>
        <p:nvSpPr>
          <p:cNvPr id="6" name="Slide Number Placeholder 5">
            <a:extLst>
              <a:ext uri="{FF2B5EF4-FFF2-40B4-BE49-F238E27FC236}">
                <a16:creationId xmlns:a16="http://schemas.microsoft.com/office/drawing/2014/main" id="{F44688B3-E25A-4EE1-89BB-C17AC653F392}"/>
              </a:ext>
            </a:extLst>
          </p:cNvPr>
          <p:cNvSpPr>
            <a:spLocks noGrp="1"/>
          </p:cNvSpPr>
          <p:nvPr>
            <p:ph type="sldNum" sz="quarter" idx="12"/>
          </p:nvPr>
        </p:nvSpPr>
        <p:spPr/>
        <p:txBody>
          <a:bodyPr/>
          <a:lstStyle/>
          <a:p>
            <a:fld id="{35915A0C-184B-4E88-9496-63C1C2002E76}" type="slidenum">
              <a:rPr lang="en-US" smtClean="0"/>
              <a:t>‹#›</a:t>
            </a:fld>
            <a:endParaRPr lang="en-US"/>
          </a:p>
        </p:txBody>
      </p:sp>
    </p:spTree>
    <p:extLst>
      <p:ext uri="{BB962C8B-B14F-4D97-AF65-F5344CB8AC3E}">
        <p14:creationId xmlns:p14="http://schemas.microsoft.com/office/powerpoint/2010/main" val="3747130100"/>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Blank (Blac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8052679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70"/>
            <a:ext cx="11239789" cy="14495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03156989"/>
      </p:ext>
    </p:extLst>
  </p:cSld>
  <p:clrMapOvr>
    <a:masterClrMapping/>
  </p:clrMapOvr>
  <p:transition>
    <p:fade/>
  </p:transition>
  <p:extLst>
    <p:ext uri="{DCECCB84-F9BA-43D5-87BE-67443E8EF086}">
      <p15:sldGuideLst xmlns:p15="http://schemas.microsoft.com/office/powerpoint/2012/main">
        <p15:guide id="2" orient="horz" pos="1297" userDrawn="1">
          <p15:clr>
            <a:srgbClr val="5ACBF0"/>
          </p15:clr>
        </p15:guide>
        <p15:guide id="3" orient="horz" pos="294" userDrawn="1">
          <p15:clr>
            <a:srgbClr val="5ACBF0"/>
          </p15:clr>
        </p15:guide>
        <p15:guide id="5" orient="horz" pos="922" userDrawn="1">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1_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74666" y="482657"/>
            <a:ext cx="11303378" cy="1040920"/>
          </a:xfrm>
        </p:spPr>
        <p:txBody>
          <a:bodyPr/>
          <a:lstStyle>
            <a:lvl1pPr>
              <a:defRPr>
                <a:solidFill>
                  <a:schemeClr val="bg1"/>
                </a:solidFill>
              </a:defRPr>
            </a:lvl1pPr>
          </a:lstStyle>
          <a:p>
            <a:r>
              <a:rPr lang="en-US"/>
              <a:t>Click to edit Master title style</a:t>
            </a:r>
          </a:p>
        </p:txBody>
      </p:sp>
      <p:sp>
        <p:nvSpPr>
          <p:cNvPr id="6" name="Slide Number Placeholder 5">
            <a:extLst>
              <a:ext uri="{FF2B5EF4-FFF2-40B4-BE49-F238E27FC236}">
                <a16:creationId xmlns:a16="http://schemas.microsoft.com/office/drawing/2014/main" id="{F35098CE-1BC0-4F62-97B9-03F11A4C0A4C}"/>
              </a:ext>
            </a:extLst>
          </p:cNvPr>
          <p:cNvSpPr>
            <a:spLocks noGrp="1"/>
          </p:cNvSpPr>
          <p:nvPr>
            <p:ph type="sldNum" sz="quarter" idx="12"/>
          </p:nvPr>
        </p:nvSpPr>
        <p:spPr>
          <a:xfrm>
            <a:off x="11969439" y="6529033"/>
            <a:ext cx="374019" cy="372394"/>
          </a:xfrm>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1213586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164487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5679141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9" y="2473827"/>
            <a:ext cx="4251462" cy="1130053"/>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93713" y="4041281"/>
            <a:ext cx="4248092" cy="345294"/>
          </a:xfrm>
          <a:noFill/>
        </p:spPr>
        <p:txBody>
          <a:bodyPr wrap="square" lIns="0" tIns="0" rIns="0" bIns="0">
            <a:spAutoFit/>
          </a:bodyPr>
          <a:lstStyle>
            <a:lvl1pPr marL="0" indent="0">
              <a:spcBef>
                <a:spcPts val="0"/>
              </a:spcBef>
              <a:buNone/>
              <a:defRPr sz="2244"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pic>
        <p:nvPicPr>
          <p:cNvPr id="9" name="Picture 8" descr="A meeting in a conference room.">
            <a:extLst>
              <a:ext uri="{FF2B5EF4-FFF2-40B4-BE49-F238E27FC236}">
                <a16:creationId xmlns:a16="http://schemas.microsoft.com/office/drawing/2014/main" id="{E4286AF1-448E-4DFE-9CAF-FD93F65F04BE}"/>
              </a:ext>
            </a:extLst>
          </p:cNvPr>
          <p:cNvPicPr>
            <a:picLocks noChangeAspect="1"/>
          </p:cNvPicPr>
          <p:nvPr userDrawn="1"/>
        </p:nvPicPr>
        <p:blipFill rotWithShape="1">
          <a:blip r:embed="rId3"/>
          <a:srcRect l="32559" r="10791"/>
          <a:stretch/>
        </p:blipFill>
        <p:spPr>
          <a:xfrm>
            <a:off x="5440958" y="0"/>
            <a:ext cx="6995517" cy="6994525"/>
          </a:xfrm>
          <a:prstGeom prst="rect">
            <a:avLst/>
          </a:prstGeom>
        </p:spPr>
      </p:pic>
    </p:spTree>
    <p:extLst>
      <p:ext uri="{BB962C8B-B14F-4D97-AF65-F5344CB8AC3E}">
        <p14:creationId xmlns:p14="http://schemas.microsoft.com/office/powerpoint/2010/main" val="3225638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9" y="2473827"/>
            <a:ext cx="4251462" cy="1130053"/>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93713" y="4041281"/>
            <a:ext cx="4248092" cy="345294"/>
          </a:xfrm>
          <a:noFill/>
        </p:spPr>
        <p:txBody>
          <a:bodyPr wrap="square" lIns="0" tIns="0" rIns="0" bIns="0">
            <a:spAutoFit/>
          </a:bodyPr>
          <a:lstStyle>
            <a:lvl1pPr marL="0" indent="0">
              <a:spcBef>
                <a:spcPts val="0"/>
              </a:spcBef>
              <a:buNone/>
              <a:defRPr sz="2244" spc="0" baseline="0">
                <a:solidFill>
                  <a:schemeClr val="tx1"/>
                </a:solidFill>
                <a:latin typeface="+mn-lt"/>
                <a:cs typeface="Segoe UI" panose="020B0502040204020203" pitchFamily="34" charset="0"/>
              </a:defRPr>
            </a:lvl1pPr>
          </a:lstStyle>
          <a:p>
            <a:pPr lvl="0"/>
            <a:r>
              <a:rPr lang="en-US"/>
              <a:t>Speaker name or subtitle</a:t>
            </a:r>
          </a:p>
        </p:txBody>
      </p:sp>
      <p:pic>
        <p:nvPicPr>
          <p:cNvPr id="8" name="MS logo white - EMF" descr="Microsoft logo white text version">
            <a:extLst>
              <a:ext uri="{FF2B5EF4-FFF2-40B4-BE49-F238E27FC236}">
                <a16:creationId xmlns:a16="http://schemas.microsoft.com/office/drawing/2014/main" id="{D2BBF83B-AB94-4635-A784-5E8484DEC774}"/>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pic>
        <p:nvPicPr>
          <p:cNvPr id="3" name="Picture 2" descr="A meeting in a conference room.">
            <a:extLst>
              <a:ext uri="{FF2B5EF4-FFF2-40B4-BE49-F238E27FC236}">
                <a16:creationId xmlns:a16="http://schemas.microsoft.com/office/drawing/2014/main" id="{85A24E5A-A589-444B-A12E-6729B21E6E45}"/>
              </a:ext>
            </a:extLst>
          </p:cNvPr>
          <p:cNvPicPr>
            <a:picLocks noChangeAspect="1"/>
          </p:cNvPicPr>
          <p:nvPr userDrawn="1"/>
        </p:nvPicPr>
        <p:blipFill rotWithShape="1">
          <a:blip r:embed="rId3"/>
          <a:srcRect l="32559" r="10791"/>
          <a:stretch/>
        </p:blipFill>
        <p:spPr>
          <a:xfrm>
            <a:off x="5440958" y="0"/>
            <a:ext cx="6995517" cy="6994525"/>
          </a:xfrm>
          <a:prstGeom prst="rect">
            <a:avLst/>
          </a:prstGeom>
        </p:spPr>
      </p:pic>
    </p:spTree>
    <p:extLst>
      <p:ext uri="{BB962C8B-B14F-4D97-AF65-F5344CB8AC3E}">
        <p14:creationId xmlns:p14="http://schemas.microsoft.com/office/powerpoint/2010/main" val="1599175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72" spc="-51"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1"/>
            <a:ext cx="9327356" cy="345294"/>
          </a:xfrm>
          <a:noFill/>
        </p:spPr>
        <p:txBody>
          <a:bodyPr wrap="square" lIns="0" tIns="0" rIns="0" bIns="0">
            <a:spAutoFit/>
          </a:bodyPr>
          <a:lstStyle>
            <a:lvl1pPr marL="0" indent="0">
              <a:spcBef>
                <a:spcPts val="0"/>
              </a:spcBef>
              <a:buNone/>
              <a:defRPr sz="2244"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Tree>
    <p:extLst>
      <p:ext uri="{BB962C8B-B14F-4D97-AF65-F5344CB8AC3E}">
        <p14:creationId xmlns:p14="http://schemas.microsoft.com/office/powerpoint/2010/main" val="16625861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72" spc="-51"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1"/>
            <a:ext cx="9327356" cy="345294"/>
          </a:xfrm>
          <a:noFill/>
        </p:spPr>
        <p:txBody>
          <a:bodyPr wrap="square" lIns="0" tIns="0" rIns="0" bIns="0">
            <a:spAutoFit/>
          </a:bodyPr>
          <a:lstStyle>
            <a:lvl1pPr marL="0" indent="0">
              <a:spcBef>
                <a:spcPts val="0"/>
              </a:spcBef>
              <a:buNone/>
              <a:defRPr sz="2244"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EB02FAD1-E14D-41F9-A1BC-FCCF46262910}"/>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Tree>
    <p:extLst>
      <p:ext uri="{BB962C8B-B14F-4D97-AF65-F5344CB8AC3E}">
        <p14:creationId xmlns:p14="http://schemas.microsoft.com/office/powerpoint/2010/main" val="2621241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9121006B-09FA-4F62-9542-4F6479B0897F}"/>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16548289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617312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95915" y="1463669"/>
            <a:ext cx="5316270"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517814" y="1463669"/>
            <a:ext cx="5324366"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66743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600059" y="466301"/>
            <a:ext cx="11239464" cy="565027"/>
          </a:xfrm>
        </p:spPr>
        <p:txBody>
          <a:bodyPr/>
          <a:lstStyle/>
          <a:p>
            <a:r>
              <a:rPr lang="en-US"/>
              <a:t>Click to edit Master title style</a:t>
            </a:r>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598204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7452429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37279" y="2582863"/>
            <a:ext cx="9823498" cy="1828800"/>
          </a:xfrm>
          <a:prstGeom prst="rect">
            <a:avLst/>
          </a:prstGeom>
          <a:noFill/>
        </p:spPr>
        <p:txBody>
          <a:bodyPr lIns="0" tIns="0" rIns="0" bIns="182880" anchor="b" anchorCtr="0"/>
          <a:lstStyle>
            <a:lvl1pPr>
              <a:defRPr sz="4798" strike="noStrike" spc="-50" baseline="0">
                <a:solidFill>
                  <a:schemeClr val="tx2"/>
                </a:solidFill>
              </a:defRPr>
            </a:lvl1pPr>
          </a:lstStyle>
          <a:p>
            <a:r>
              <a:rPr lang="en-US"/>
              <a:t>Azure presentation title </a:t>
            </a:r>
            <a:br>
              <a:rPr lang="en-US"/>
            </a:br>
            <a:r>
              <a:rPr lang="en-US"/>
              <a:t>or event name</a:t>
            </a:r>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51340" y="4436713"/>
            <a:ext cx="9795376" cy="738664"/>
          </a:xfrm>
          <a:prstGeom prst="rect">
            <a:avLst/>
          </a:prstGeom>
        </p:spPr>
        <p:txBody>
          <a:bodyPr/>
          <a:lstStyle>
            <a:lvl1pPr>
              <a:defRPr sz="1800">
                <a:solidFill>
                  <a:srgbClr val="000000"/>
                </a:solidFill>
              </a:defRPr>
            </a:lvl1pPr>
            <a:lvl2pPr>
              <a:defRPr sz="1800">
                <a:solidFill>
                  <a:srgbClr val="000000"/>
                </a:solidFill>
              </a:defRPr>
            </a:lvl2pPr>
            <a:lvl3pPr>
              <a:defRPr sz="1398"/>
            </a:lvl3pPr>
            <a:lvl4pPr>
              <a:defRPr sz="1398"/>
            </a:lvl4pPr>
            <a:lvl5pPr>
              <a:defRPr sz="1048"/>
            </a:lvl5pPr>
          </a:lstStyle>
          <a:p>
            <a:pPr lvl="0"/>
            <a:r>
              <a:rPr lang="en-US"/>
              <a:t>Author name</a:t>
            </a:r>
            <a:br>
              <a:rPr lang="en-US"/>
            </a:br>
            <a:r>
              <a:rPr lang="en-US"/>
              <a:t>Date</a:t>
            </a:r>
          </a:p>
        </p:txBody>
      </p:sp>
    </p:spTree>
    <p:extLst>
      <p:ext uri="{BB962C8B-B14F-4D97-AF65-F5344CB8AC3E}">
        <p14:creationId xmlns:p14="http://schemas.microsoft.com/office/powerpoint/2010/main" val="26234545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5" y="466302"/>
            <a:ext cx="5618874" cy="379824"/>
          </a:xfrm>
        </p:spPr>
        <p:txBody>
          <a:bodyPr tIns="64008"/>
          <a:lstStyle>
            <a:lvl1pPr>
              <a:defRPr sz="204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6216019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600059" y="2056213"/>
            <a:ext cx="4241746" cy="113018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915" y="3605924"/>
            <a:ext cx="4245890" cy="345351"/>
          </a:xfrm>
        </p:spPr>
        <p:txBody>
          <a:bodyPr/>
          <a:lstStyle>
            <a:lvl1pPr marL="0" indent="0">
              <a:buNone/>
              <a:defRPr sz="2244">
                <a:latin typeface="+mn-lt"/>
              </a:defRPr>
            </a:lvl1pPr>
            <a:lvl2pPr marL="233149" indent="0">
              <a:buNone/>
              <a:defRPr/>
            </a:lvl2pPr>
            <a:lvl3pPr marL="466298" indent="0">
              <a:buNone/>
              <a:defRPr/>
            </a:lvl3pPr>
            <a:lvl4pPr marL="675162" indent="0">
              <a:buNone/>
              <a:defRPr/>
            </a:lvl4pPr>
            <a:lvl5pPr marL="872691"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440958" y="0"/>
            <a:ext cx="6995517" cy="6994525"/>
          </a:xfrm>
          <a:blipFill>
            <a:blip r:embed="rId2"/>
            <a:stretch>
              <a:fillRect/>
            </a:stretch>
          </a:blipFill>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2A8B3ECF-E4A4-4BBE-8FC7-9B89BFA966A3}"/>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273076867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600059" y="2930553"/>
            <a:ext cx="4243366" cy="1130181"/>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440958" y="0"/>
            <a:ext cx="6995517" cy="6994525"/>
          </a:xfrm>
          <a:blipFill>
            <a:blip r:embed="rId2"/>
            <a:stretch>
              <a:fillRect/>
            </a:stretch>
          </a:blipFill>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137330547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600060" y="3039057"/>
            <a:ext cx="4246604" cy="878959"/>
          </a:xfrm>
        </p:spPr>
        <p:txBody>
          <a:bodyPr anchor="t"/>
          <a:lstStyle>
            <a:lvl1pPr>
              <a:defRPr sz="2856"/>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440958" y="0"/>
            <a:ext cx="6995517" cy="6994525"/>
          </a:xfrm>
          <a:blipFill>
            <a:blip r:embed="rId2"/>
            <a:stretch>
              <a:fillRect/>
            </a:stretch>
          </a:blipFill>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213E2564-B248-4307-9647-3860A1D1F957}"/>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92652079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436475" cy="6994525"/>
          </a:xfrm>
          <a:blipFill>
            <a:blip r:embed="rId2"/>
            <a:stretch>
              <a:fillRect/>
            </a:stretch>
          </a:blipFill>
        </p:spPr>
        <p:txBody>
          <a:bodyPr wrap="none" bIns="2011680" anchor="ctr">
            <a:noAutofit/>
          </a:bodyPr>
          <a:lstStyle>
            <a:lvl1pPr marL="0" indent="0" algn="ctr">
              <a:buNone/>
              <a:defRPr sz="1428"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730413"/>
            <a:ext cx="12436475" cy="3264112"/>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72"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114549485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436475" cy="6994525"/>
          </a:xfrm>
          <a:blipFill>
            <a:blip r:embed="rId2"/>
            <a:stretch>
              <a:fillRect/>
            </a:stretch>
          </a:blipFill>
        </p:spPr>
        <p:txBody>
          <a:bodyPr wrap="none" bIns="2011680" anchor="ctr">
            <a:noAutofit/>
          </a:bodyPr>
          <a:lstStyle>
            <a:lvl1pPr marL="0" indent="0" algn="ctr">
              <a:buNone/>
              <a:defRPr sz="1428"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782961" cy="6994525"/>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72"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367408323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436475" cy="6994525"/>
          </a:xfrm>
          <a:blipFill>
            <a:blip r:embed="rId2"/>
            <a:stretch>
              <a:fillRect/>
            </a:stretch>
          </a:blipFill>
        </p:spPr>
        <p:txBody>
          <a:bodyPr wrap="none" bIns="2011680" anchor="ctr">
            <a:noAutofit/>
          </a:bodyPr>
          <a:lstStyle>
            <a:lvl1pPr marL="0" indent="0" algn="ctr">
              <a:buNone/>
              <a:defRPr sz="1428"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653514" y="0"/>
            <a:ext cx="5782961" cy="6994525"/>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72"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252867669"/>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600059" y="5544315"/>
            <a:ext cx="11239464" cy="56509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436475" cy="4663017"/>
          </a:xfrm>
          <a:blipFill>
            <a:blip r:embed="rId2"/>
            <a:stretch>
              <a:fillRect/>
            </a:stretch>
          </a:blipFill>
        </p:spPr>
        <p:txBody>
          <a:bodyPr vert="horz" wrap="square" lIns="0" tIns="1097280" rIns="0" bIns="0" rtlCol="0" anchor="t" anchorCtr="0">
            <a:noAutofit/>
          </a:bodyPr>
          <a:lstStyle>
            <a:lvl1pPr marL="0" indent="0" algn="ctr">
              <a:buNone/>
              <a:defRPr lang="en-US" sz="1428" b="1" dirty="0">
                <a:solidFill>
                  <a:srgbClr val="000000"/>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EE0325E-4E70-4338-BF4C-7AFCB34D0965}"/>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3268836102"/>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600059" y="883500"/>
            <a:ext cx="11239464" cy="56509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429" y="2331508"/>
            <a:ext cx="12436475" cy="4663017"/>
          </a:xfrm>
          <a:blipFill>
            <a:blip r:embed="rId2"/>
            <a:stretch>
              <a:fillRect/>
            </a:stretch>
          </a:blipFill>
        </p:spPr>
        <p:txBody>
          <a:bodyPr vert="horz" wrap="square" lIns="0" tIns="1097280" rIns="0" bIns="0" rtlCol="0" anchor="t" anchorCtr="0">
            <a:noAutofit/>
          </a:bodyPr>
          <a:lstStyle>
            <a:lvl1pPr marL="0" indent="0" algn="ctr">
              <a:buNone/>
              <a:defRPr lang="en-US" sz="1428" b="1" dirty="0">
                <a:solidFill>
                  <a:srgbClr val="000000"/>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AACE723B-35DC-425C-8962-F4599190EE41}"/>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912700154"/>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600059" y="466301"/>
            <a:ext cx="11239464"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5913" y="5802865"/>
            <a:ext cx="5475158"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94295" y="2065975"/>
            <a:ext cx="5475158" cy="3543893"/>
          </a:xfrm>
          <a:blipFill>
            <a:blip r:embed="rId2"/>
            <a:stretch>
              <a:fillRect/>
            </a:stretch>
          </a:blipFill>
        </p:spPr>
        <p:txBody>
          <a:bodyPr vert="horz" wrap="square" lIns="0" tIns="0" rIns="0" bIns="1188720" rtlCol="0" anchor="ctr" anchorCtr="0">
            <a:noAutofit/>
          </a:bodyPr>
          <a:lstStyle>
            <a:lvl1pPr marL="0" indent="0" algn="ctr">
              <a:buNone/>
              <a:defRPr lang="en-US" sz="1020" b="1" dirty="0">
                <a:solidFill>
                  <a:srgbClr val="000000"/>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67022" y="5802865"/>
            <a:ext cx="5475158"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364365" y="2065975"/>
            <a:ext cx="5475158" cy="3543893"/>
          </a:xfrm>
          <a:blipFill>
            <a:blip r:embed="rId2"/>
            <a:stretch>
              <a:fillRect/>
            </a:stretch>
          </a:blipFill>
        </p:spPr>
        <p:txBody>
          <a:bodyPr vert="horz" wrap="square" lIns="0" tIns="0" rIns="0" bIns="1188720" rtlCol="0" anchor="ctr" anchorCtr="0">
            <a:noAutofit/>
          </a:bodyPr>
          <a:lstStyle>
            <a:lvl1pPr marL="0" indent="0" algn="ctr">
              <a:buNone/>
              <a:defRPr lang="en-US" sz="1020" b="1" dirty="0">
                <a:solidFill>
                  <a:srgbClr val="000000"/>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A39C78D3-0313-4B8D-88E0-883765889810}"/>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167213897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9831" y="483228"/>
            <a:ext cx="1362456" cy="194066"/>
          </a:xfrm>
          <a:prstGeom prst="rect">
            <a:avLst/>
          </a:prstGeom>
        </p:spPr>
      </p:pic>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37279" y="2582863"/>
            <a:ext cx="9823498" cy="1828800"/>
          </a:xfrm>
          <a:prstGeom prst="rect">
            <a:avLst/>
          </a:prstGeom>
          <a:noFill/>
        </p:spPr>
        <p:txBody>
          <a:bodyPr lIns="0" tIns="0" rIns="0" bIns="182880" anchor="b" anchorCtr="0"/>
          <a:lstStyle>
            <a:lvl1pPr>
              <a:defRPr sz="4798" strike="noStrike" spc="-50" baseline="0">
                <a:solidFill>
                  <a:schemeClr val="bg2"/>
                </a:solidFill>
              </a:defRPr>
            </a:lvl1pPr>
          </a:lstStyle>
          <a:p>
            <a:r>
              <a:rPr lang="en-US"/>
              <a:t>Azure presentation title </a:t>
            </a:r>
            <a:br>
              <a:rPr lang="en-US"/>
            </a:br>
            <a:r>
              <a:rPr lang="en-US"/>
              <a:t>or event name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51340" y="4436713"/>
            <a:ext cx="9795376" cy="738664"/>
          </a:xfrm>
          <a:prstGeom prst="rect">
            <a:avLst/>
          </a:prstGeom>
        </p:spPr>
        <p:txBody>
          <a:bodyPr/>
          <a:lstStyle>
            <a:lvl1pPr>
              <a:defRPr sz="1800">
                <a:solidFill>
                  <a:schemeClr val="bg2"/>
                </a:solidFill>
              </a:defRPr>
            </a:lvl1pPr>
            <a:lvl2pPr>
              <a:defRPr sz="1800">
                <a:solidFill>
                  <a:srgbClr val="000000"/>
                </a:solidFill>
              </a:defRPr>
            </a:lvl2pPr>
            <a:lvl3pPr>
              <a:defRPr sz="1398"/>
            </a:lvl3pPr>
            <a:lvl4pPr>
              <a:defRPr sz="1398"/>
            </a:lvl4pPr>
            <a:lvl5pPr>
              <a:defRPr sz="1048"/>
            </a:lvl5pPr>
          </a:lstStyle>
          <a:p>
            <a:pPr lvl="0"/>
            <a:r>
              <a:rPr lang="en-US"/>
              <a:t>Author name</a:t>
            </a:r>
            <a:br>
              <a:rPr lang="en-US"/>
            </a:br>
            <a:r>
              <a:rPr lang="en-US"/>
              <a:t>Date</a:t>
            </a:r>
          </a:p>
        </p:txBody>
      </p:sp>
    </p:spTree>
    <p:extLst>
      <p:ext uri="{BB962C8B-B14F-4D97-AF65-F5344CB8AC3E}">
        <p14:creationId xmlns:p14="http://schemas.microsoft.com/office/powerpoint/2010/main" val="14155082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600059" y="466301"/>
            <a:ext cx="11239464"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96" y="5802865"/>
            <a:ext cx="3544719"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94295" y="2065975"/>
            <a:ext cx="3544395"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446040" y="5802865"/>
            <a:ext cx="3544719"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446040" y="2065975"/>
            <a:ext cx="3544395"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297462" y="5802865"/>
            <a:ext cx="3544719"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295128" y="2065975"/>
            <a:ext cx="3544395"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B2F9ED1A-9FCE-462D-B16F-2A263C5EA46D}"/>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239414372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600059" y="466301"/>
            <a:ext cx="11239464"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95" y="4848576"/>
            <a:ext cx="2583678" cy="565026"/>
          </a:xfrm>
        </p:spPr>
        <p:txBody>
          <a:bodyPr/>
          <a:lstStyle>
            <a:lvl1pPr marL="0" indent="0" algn="l">
              <a:spcBef>
                <a:spcPts val="0"/>
              </a:spcBef>
              <a:buNone/>
              <a:defRPr sz="1836">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94294"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82364" y="4848576"/>
            <a:ext cx="2583678" cy="565026"/>
          </a:xfrm>
        </p:spPr>
        <p:txBody>
          <a:bodyPr/>
          <a:lstStyle>
            <a:lvl1pPr marL="0" indent="0" algn="l">
              <a:spcBef>
                <a:spcPts val="0"/>
              </a:spcBef>
              <a:buNone/>
              <a:defRPr sz="1836">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82364"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70433" y="4848576"/>
            <a:ext cx="2583678" cy="565026"/>
          </a:xfrm>
        </p:spPr>
        <p:txBody>
          <a:bodyPr/>
          <a:lstStyle>
            <a:lvl1pPr marL="0" indent="0" algn="l">
              <a:spcBef>
                <a:spcPts val="0"/>
              </a:spcBef>
              <a:buNone/>
              <a:defRPr sz="1836">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370433"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258503" y="4848576"/>
            <a:ext cx="2583678" cy="565026"/>
          </a:xfrm>
        </p:spPr>
        <p:txBody>
          <a:bodyPr/>
          <a:lstStyle>
            <a:lvl1pPr marL="0" indent="0" algn="l">
              <a:spcBef>
                <a:spcPts val="0"/>
              </a:spcBef>
              <a:buNone/>
              <a:defRPr sz="1836">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258503"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F8455F91-F643-4C10-B5F5-E0C9FA397E49}"/>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122063715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96951" y="2355795"/>
            <a:ext cx="3245833" cy="565091"/>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441841" y="2355794"/>
            <a:ext cx="7400340" cy="439479"/>
          </a:xfrm>
        </p:spPr>
        <p:txBody>
          <a:bodyPr anchor="t"/>
          <a:lstStyle>
            <a:lvl1pPr marL="0" indent="0">
              <a:spcAft>
                <a:spcPts val="816"/>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96951" y="2059499"/>
            <a:ext cx="3245920"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441841" y="2059499"/>
            <a:ext cx="7400340"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06755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600060" y="3213098"/>
            <a:ext cx="3245833" cy="565091"/>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5040983" y="3275904"/>
            <a:ext cx="6801197" cy="43947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443449" y="2629424"/>
            <a:ext cx="0" cy="1735678"/>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41324039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7"/>
            <a:ext cx="932735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0745404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7"/>
            <a:ext cx="932735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8960252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0022644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535509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1303245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2814383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9831" y="483228"/>
            <a:ext cx="1362456" cy="194066"/>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37279" y="2582863"/>
            <a:ext cx="9823498" cy="1828800"/>
          </a:xfrm>
          <a:prstGeom prst="rect">
            <a:avLst/>
          </a:prstGeom>
          <a:noFill/>
        </p:spPr>
        <p:txBody>
          <a:bodyPr lIns="0" tIns="0" rIns="0" bIns="182880" anchor="b" anchorCtr="0"/>
          <a:lstStyle>
            <a:lvl1pPr>
              <a:defRPr sz="4798" strike="noStrike" spc="-50" baseline="0">
                <a:solidFill>
                  <a:schemeClr val="bg2"/>
                </a:solidFill>
              </a:defRPr>
            </a:lvl1pPr>
          </a:lstStyle>
          <a:p>
            <a:r>
              <a:rPr lang="en-US"/>
              <a:t>Azure presentation title </a:t>
            </a:r>
            <a:br>
              <a:rPr lang="en-US"/>
            </a:br>
            <a:r>
              <a:rPr lang="en-US"/>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51340" y="4436713"/>
            <a:ext cx="9795376" cy="738664"/>
          </a:xfrm>
          <a:prstGeom prst="rect">
            <a:avLst/>
          </a:prstGeom>
        </p:spPr>
        <p:txBody>
          <a:bodyPr/>
          <a:lstStyle>
            <a:lvl1pPr>
              <a:defRPr sz="1800">
                <a:solidFill>
                  <a:schemeClr val="bg2"/>
                </a:solidFill>
              </a:defRPr>
            </a:lvl1pPr>
            <a:lvl2pPr>
              <a:defRPr sz="1800">
                <a:solidFill>
                  <a:srgbClr val="000000"/>
                </a:solidFill>
              </a:defRPr>
            </a:lvl2pPr>
            <a:lvl3pPr>
              <a:defRPr sz="1398"/>
            </a:lvl3pPr>
            <a:lvl4pPr>
              <a:defRPr sz="1398"/>
            </a:lvl4pPr>
            <a:lvl5pPr>
              <a:defRPr sz="1048"/>
            </a:lvl5pPr>
          </a:lstStyle>
          <a:p>
            <a:pPr lvl="0"/>
            <a:r>
              <a:rPr lang="en-US"/>
              <a:t>Author name</a:t>
            </a:r>
            <a:br>
              <a:rPr lang="en-US"/>
            </a:br>
            <a:r>
              <a:rPr lang="en-US"/>
              <a:t>Date</a:t>
            </a:r>
          </a:p>
        </p:txBody>
      </p:sp>
    </p:spTree>
    <p:extLst>
      <p:ext uri="{BB962C8B-B14F-4D97-AF65-F5344CB8AC3E}">
        <p14:creationId xmlns:p14="http://schemas.microsoft.com/office/powerpoint/2010/main" val="425747596"/>
      </p:ext>
    </p:extLst>
  </p:cSld>
  <p:clrMapOvr>
    <a:masterClrMapping/>
  </p:clrMapOvr>
  <p:transition>
    <p:fade/>
  </p:transition>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1"/>
                </a:soli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1465289"/>
            <a:ext cx="11239464" cy="1946203"/>
          </a:xfrm>
        </p:spPr>
        <p:txBody>
          <a:bodyPr/>
          <a:lstStyle>
            <a:lvl1pPr marL="0" indent="0">
              <a:buNone/>
              <a:defRPr sz="2856">
                <a:solidFill>
                  <a:schemeClr val="tx1"/>
                </a:solidFill>
                <a:latin typeface="Consolas" panose="020B0609020204030204" pitchFamily="49" charset="0"/>
                <a:cs typeface="Consolas" panose="020B0609020204030204" pitchFamily="49" charset="0"/>
              </a:defRPr>
            </a:lvl1pPr>
            <a:lvl2pPr marL="353449" indent="0">
              <a:buNone/>
              <a:defRPr sz="2448">
                <a:solidFill>
                  <a:schemeClr val="tx1"/>
                </a:solidFill>
                <a:latin typeface="Consolas" panose="020B0609020204030204" pitchFamily="49" charset="0"/>
                <a:cs typeface="Consolas" panose="020B0609020204030204" pitchFamily="49" charset="0"/>
              </a:defRPr>
            </a:lvl2pPr>
            <a:lvl3pPr marL="596241" indent="0">
              <a:buNone/>
              <a:defRPr sz="2040">
                <a:solidFill>
                  <a:schemeClr val="tx1"/>
                </a:solidFill>
                <a:latin typeface="Consolas" panose="020B0609020204030204" pitchFamily="49" charset="0"/>
                <a:cs typeface="Consolas" panose="020B0609020204030204" pitchFamily="49" charset="0"/>
              </a:defRPr>
            </a:lvl3pPr>
            <a:lvl4pPr marL="830773" indent="0">
              <a:buNone/>
              <a:defRPr sz="1836">
                <a:solidFill>
                  <a:schemeClr val="tx1"/>
                </a:solidFill>
                <a:latin typeface="Consolas" panose="020B0609020204030204" pitchFamily="49" charset="0"/>
                <a:cs typeface="Consolas" panose="020B0609020204030204" pitchFamily="49" charset="0"/>
              </a:defRPr>
            </a:lvl4pPr>
            <a:lvl5pPr marL="1071912" indent="0">
              <a:buNone/>
              <a:defRPr sz="1836">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0157425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Tree>
    <p:extLst>
      <p:ext uri="{BB962C8B-B14F-4D97-AF65-F5344CB8AC3E}">
        <p14:creationId xmlns:p14="http://schemas.microsoft.com/office/powerpoint/2010/main" val="23300906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4" y="1465289"/>
            <a:ext cx="11239789" cy="2260106"/>
          </a:xfrm>
        </p:spPr>
        <p:txBody>
          <a:bodyPr>
            <a:spAutoFit/>
          </a:bodyPr>
          <a:lstStyle>
            <a:lvl1pPr>
              <a:defRPr sz="3672">
                <a:solidFill>
                  <a:schemeClr val="tx1"/>
                </a:solidFill>
                <a:latin typeface="+mn-lt"/>
              </a:defRPr>
            </a:lvl1pPr>
            <a:lvl2pPr>
              <a:defRPr sz="2856">
                <a:solidFill>
                  <a:schemeClr val="tx1"/>
                </a:solidFill>
                <a:latin typeface="+mn-lt"/>
              </a:defRPr>
            </a:lvl2pPr>
            <a:lvl3pPr>
              <a:defRPr sz="2448">
                <a:solidFill>
                  <a:schemeClr val="tx1"/>
                </a:solidFill>
                <a:latin typeface="+mn-lt"/>
              </a:defRPr>
            </a:lvl3pPr>
            <a:lvl4pPr>
              <a:defRPr sz="2040">
                <a:solidFill>
                  <a:schemeClr val="tx1"/>
                </a:solidFill>
                <a:latin typeface="+mn-lt"/>
              </a:defRPr>
            </a:lvl4pPr>
            <a:lvl5pPr>
              <a:defRPr sz="1836">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393839"/>
            <a:ext cx="12436476"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531752052"/>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53.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E64B7-7C8F-074E-9CAB-108433607DF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642D9BF-688D-7E43-A6B3-BE162163A26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99FB69A-B801-BB4C-B45C-3F4F6B8E792B}"/>
              </a:ext>
            </a:extLst>
          </p:cNvPr>
          <p:cNvSpPr>
            <a:spLocks noGrp="1"/>
          </p:cNvSpPr>
          <p:nvPr>
            <p:ph type="dt" sz="half" idx="10"/>
          </p:nvPr>
        </p:nvSpPr>
        <p:spPr/>
        <p:txBody>
          <a:bodyPr/>
          <a:lstStyle/>
          <a:p>
            <a:fld id="{7C5B76DA-FCC2-6146-AFC9-E5F180670763}" type="datetimeFigureOut">
              <a:rPr lang="en-US" smtClean="0"/>
              <a:t>11/18/2022</a:t>
            </a:fld>
            <a:endParaRPr lang="en-US"/>
          </a:p>
        </p:txBody>
      </p:sp>
      <p:sp>
        <p:nvSpPr>
          <p:cNvPr id="5" name="Footer Placeholder 4">
            <a:extLst>
              <a:ext uri="{FF2B5EF4-FFF2-40B4-BE49-F238E27FC236}">
                <a16:creationId xmlns:a16="http://schemas.microsoft.com/office/drawing/2014/main" id="{2FCDA7CF-A6DA-764E-9D97-4BBD91F2BF2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366E91-E281-EE45-99C0-CF8419420C35}"/>
              </a:ext>
            </a:extLst>
          </p:cNvPr>
          <p:cNvSpPr>
            <a:spLocks noGrp="1"/>
          </p:cNvSpPr>
          <p:nvPr>
            <p:ph type="sldNum" sz="quarter" idx="12"/>
          </p:nvPr>
        </p:nvSpPr>
        <p:spPr/>
        <p:txBody>
          <a:bodyPr/>
          <a:lstStyle/>
          <a:p>
            <a:fld id="{5B529444-F807-E748-98D8-DF37094D95C9}" type="slidenum">
              <a:rPr lang="en-US" smtClean="0"/>
              <a:t>‹#›</a:t>
            </a:fld>
            <a:endParaRPr lang="en-US"/>
          </a:p>
        </p:txBody>
      </p:sp>
    </p:spTree>
    <p:extLst>
      <p:ext uri="{BB962C8B-B14F-4D97-AF65-F5344CB8AC3E}">
        <p14:creationId xmlns:p14="http://schemas.microsoft.com/office/powerpoint/2010/main" val="1268343791"/>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userDrawn="1">
  <p:cSld name="CENTER &amp; SUB">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600059" y="466301"/>
            <a:ext cx="11239464" cy="565027"/>
          </a:xfrm>
        </p:spPr>
        <p:txBody>
          <a:bodyPr/>
          <a:lstStyle>
            <a:lvl1pPr algn="ct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95915" y="1151385"/>
            <a:ext cx="11239464" cy="313904"/>
          </a:xfrm>
          <a:noFill/>
        </p:spPr>
        <p:txBody>
          <a:bodyPr wrap="square" lIns="0" tIns="0" rIns="0" bIns="0">
            <a:spAutoFit/>
          </a:bodyPr>
          <a:lstStyle>
            <a:lvl1pPr marL="0" indent="0" algn="ctr">
              <a:spcBef>
                <a:spcPts val="0"/>
              </a:spcBef>
              <a:spcAft>
                <a:spcPts val="0"/>
              </a:spcAft>
              <a:buFont typeface="Arial" panose="020B0604020202020204" pitchFamily="34" charset="0"/>
              <a:buNone/>
              <a:defRPr sz="2040" spc="0" baseline="0">
                <a:solidFill>
                  <a:schemeClr val="accent2"/>
                </a:solidFill>
                <a:latin typeface="+mn-lt"/>
              </a:defRPr>
            </a:lvl1pPr>
          </a:lstStyle>
          <a:p>
            <a:pPr lvl="0"/>
            <a:r>
              <a:rPr lang="en-US" err="1"/>
              <a:t>Subheader</a:t>
            </a:r>
            <a:endParaRPr lang="en-US"/>
          </a:p>
        </p:txBody>
      </p:sp>
    </p:spTree>
    <p:extLst>
      <p:ext uri="{BB962C8B-B14F-4D97-AF65-F5344CB8AC3E}">
        <p14:creationId xmlns:p14="http://schemas.microsoft.com/office/powerpoint/2010/main" val="98611392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600059" y="466301"/>
            <a:ext cx="11239464" cy="565027"/>
          </a:xfrm>
        </p:spPr>
        <p:txBody>
          <a:bodyPr/>
          <a:lstStyle/>
          <a:p>
            <a:r>
              <a:rPr lang="en-US"/>
              <a:t>Click to edit Master title style</a:t>
            </a:r>
          </a:p>
        </p:txBody>
      </p:sp>
    </p:spTree>
    <p:extLst>
      <p:ext uri="{BB962C8B-B14F-4D97-AF65-F5344CB8AC3E}">
        <p14:creationId xmlns:p14="http://schemas.microsoft.com/office/powerpoint/2010/main" val="453260617"/>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9" y="2473827"/>
            <a:ext cx="4251462" cy="1130053"/>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93713" y="4041281"/>
            <a:ext cx="4248092" cy="345294"/>
          </a:xfrm>
          <a:noFill/>
        </p:spPr>
        <p:txBody>
          <a:bodyPr wrap="square" lIns="0" tIns="0" rIns="0" bIns="0">
            <a:spAutoFit/>
          </a:bodyPr>
          <a:lstStyle>
            <a:lvl1pPr marL="0" indent="0">
              <a:spcBef>
                <a:spcPts val="0"/>
              </a:spcBef>
              <a:buNone/>
              <a:defRPr sz="2244"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pic>
        <p:nvPicPr>
          <p:cNvPr id="9" name="Picture 8" descr="A meeting in a conference room.">
            <a:extLst>
              <a:ext uri="{FF2B5EF4-FFF2-40B4-BE49-F238E27FC236}">
                <a16:creationId xmlns:a16="http://schemas.microsoft.com/office/drawing/2014/main" id="{E4286AF1-448E-4DFE-9CAF-FD93F65F04BE}"/>
              </a:ext>
            </a:extLst>
          </p:cNvPr>
          <p:cNvPicPr>
            <a:picLocks noChangeAspect="1"/>
          </p:cNvPicPr>
          <p:nvPr userDrawn="1"/>
        </p:nvPicPr>
        <p:blipFill rotWithShape="1">
          <a:blip r:embed="rId3"/>
          <a:srcRect l="32559" r="10791"/>
          <a:stretch/>
        </p:blipFill>
        <p:spPr>
          <a:xfrm>
            <a:off x="5440958" y="0"/>
            <a:ext cx="6995517" cy="6994525"/>
          </a:xfrm>
          <a:prstGeom prst="rect">
            <a:avLst/>
          </a:prstGeom>
        </p:spPr>
      </p:pic>
    </p:spTree>
    <p:extLst>
      <p:ext uri="{BB962C8B-B14F-4D97-AF65-F5344CB8AC3E}">
        <p14:creationId xmlns:p14="http://schemas.microsoft.com/office/powerpoint/2010/main" val="10129533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9" y="2473827"/>
            <a:ext cx="4251462" cy="1130053"/>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93713" y="4041281"/>
            <a:ext cx="4248092" cy="345294"/>
          </a:xfrm>
          <a:noFill/>
        </p:spPr>
        <p:txBody>
          <a:bodyPr wrap="square" lIns="0" tIns="0" rIns="0" bIns="0">
            <a:spAutoFit/>
          </a:bodyPr>
          <a:lstStyle>
            <a:lvl1pPr marL="0" indent="0">
              <a:spcBef>
                <a:spcPts val="0"/>
              </a:spcBef>
              <a:buNone/>
              <a:defRPr sz="2244" spc="0" baseline="0">
                <a:solidFill>
                  <a:schemeClr val="tx1"/>
                </a:solidFill>
                <a:latin typeface="+mn-lt"/>
                <a:cs typeface="Segoe UI" panose="020B0502040204020203" pitchFamily="34" charset="0"/>
              </a:defRPr>
            </a:lvl1pPr>
          </a:lstStyle>
          <a:p>
            <a:pPr lvl="0"/>
            <a:r>
              <a:rPr lang="en-US"/>
              <a:t>Speaker name or subtitle</a:t>
            </a:r>
          </a:p>
        </p:txBody>
      </p:sp>
      <p:pic>
        <p:nvPicPr>
          <p:cNvPr id="8" name="MS logo white - EMF" descr="Microsoft logo white text version">
            <a:extLst>
              <a:ext uri="{FF2B5EF4-FFF2-40B4-BE49-F238E27FC236}">
                <a16:creationId xmlns:a16="http://schemas.microsoft.com/office/drawing/2014/main" id="{D2BBF83B-AB94-4635-A784-5E8484DEC774}"/>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pic>
        <p:nvPicPr>
          <p:cNvPr id="3" name="Picture 2" descr="A meeting in a conference room.">
            <a:extLst>
              <a:ext uri="{FF2B5EF4-FFF2-40B4-BE49-F238E27FC236}">
                <a16:creationId xmlns:a16="http://schemas.microsoft.com/office/drawing/2014/main" id="{85A24E5A-A589-444B-A12E-6729B21E6E45}"/>
              </a:ext>
            </a:extLst>
          </p:cNvPr>
          <p:cNvPicPr>
            <a:picLocks noChangeAspect="1"/>
          </p:cNvPicPr>
          <p:nvPr userDrawn="1"/>
        </p:nvPicPr>
        <p:blipFill rotWithShape="1">
          <a:blip r:embed="rId3"/>
          <a:srcRect l="32559" r="10791"/>
          <a:stretch/>
        </p:blipFill>
        <p:spPr>
          <a:xfrm>
            <a:off x="5440958" y="0"/>
            <a:ext cx="6995517" cy="6994525"/>
          </a:xfrm>
          <a:prstGeom prst="rect">
            <a:avLst/>
          </a:prstGeom>
        </p:spPr>
      </p:pic>
    </p:spTree>
    <p:extLst>
      <p:ext uri="{BB962C8B-B14F-4D97-AF65-F5344CB8AC3E}">
        <p14:creationId xmlns:p14="http://schemas.microsoft.com/office/powerpoint/2010/main" val="2716332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72" spc="-51"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1"/>
            <a:ext cx="9327356" cy="345294"/>
          </a:xfrm>
          <a:noFill/>
        </p:spPr>
        <p:txBody>
          <a:bodyPr wrap="square" lIns="0" tIns="0" rIns="0" bIns="0">
            <a:spAutoFit/>
          </a:bodyPr>
          <a:lstStyle>
            <a:lvl1pPr marL="0" indent="0">
              <a:spcBef>
                <a:spcPts val="0"/>
              </a:spcBef>
              <a:buNone/>
              <a:defRPr sz="2244"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Tree>
    <p:extLst>
      <p:ext uri="{BB962C8B-B14F-4D97-AF65-F5344CB8AC3E}">
        <p14:creationId xmlns:p14="http://schemas.microsoft.com/office/powerpoint/2010/main" val="15805971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72" spc="-51"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1"/>
            <a:ext cx="9327356" cy="345294"/>
          </a:xfrm>
          <a:noFill/>
        </p:spPr>
        <p:txBody>
          <a:bodyPr wrap="square" lIns="0" tIns="0" rIns="0" bIns="0">
            <a:spAutoFit/>
          </a:bodyPr>
          <a:lstStyle>
            <a:lvl1pPr marL="0" indent="0">
              <a:spcBef>
                <a:spcPts val="0"/>
              </a:spcBef>
              <a:buNone/>
              <a:defRPr sz="2244"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EB02FAD1-E14D-41F9-A1BC-FCCF46262910}"/>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Tree>
    <p:extLst>
      <p:ext uri="{BB962C8B-B14F-4D97-AF65-F5344CB8AC3E}">
        <p14:creationId xmlns:p14="http://schemas.microsoft.com/office/powerpoint/2010/main" val="29116867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lide 4">
    <p:bg>
      <p:bgRef idx="1001">
        <a:schemeClr val="bg1"/>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0419340-DB0C-B34E-84FE-2AA1A19A58C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975074" y="0"/>
            <a:ext cx="6093577" cy="6994525"/>
          </a:xfrm>
          <a:prstGeom prst="rect">
            <a:avLst/>
          </a:prstGeom>
        </p:spPr>
      </p:pic>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37277" y="2582863"/>
            <a:ext cx="5537797" cy="1828800"/>
          </a:xfrm>
          <a:prstGeom prst="rect">
            <a:avLst/>
          </a:prstGeom>
          <a:noFill/>
        </p:spPr>
        <p:txBody>
          <a:bodyPr lIns="0" tIns="0" rIns="0" bIns="182880" anchor="b" anchorCtr="0"/>
          <a:lstStyle>
            <a:lvl1pPr>
              <a:defRPr sz="4798" strike="noStrike" spc="-50" baseline="0">
                <a:solidFill>
                  <a:schemeClr val="tx1"/>
                </a:solidFill>
              </a:defRPr>
            </a:lvl1pPr>
          </a:lstStyle>
          <a:p>
            <a:r>
              <a:rPr lang="en-US"/>
              <a:t>Azure presentation</a:t>
            </a:r>
            <a:br>
              <a:rPr lang="en-US"/>
            </a:br>
            <a:r>
              <a:rPr lang="en-US"/>
              <a:t>title or event name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chemeClr val="tx1"/>
                </a:solidFill>
              </a:defRPr>
            </a:lvl1pPr>
            <a:lvl2pPr>
              <a:defRPr sz="1800">
                <a:solidFill>
                  <a:srgbClr val="000000"/>
                </a:solidFill>
              </a:defRPr>
            </a:lvl2pPr>
            <a:lvl3pPr>
              <a:defRPr sz="1398"/>
            </a:lvl3pPr>
            <a:lvl4pPr>
              <a:defRPr sz="1398"/>
            </a:lvl4pPr>
            <a:lvl5pPr>
              <a:defRPr sz="1048"/>
            </a:lvl5pPr>
          </a:lstStyle>
          <a:p>
            <a:pPr lvl="0"/>
            <a:r>
              <a:rPr lang="en-US"/>
              <a:t>Author name</a:t>
            </a:r>
            <a:br>
              <a:rPr lang="en-US"/>
            </a:br>
            <a:r>
              <a:rPr lang="en-US"/>
              <a:t>Date</a:t>
            </a:r>
          </a:p>
        </p:txBody>
      </p:sp>
      <p:pic>
        <p:nvPicPr>
          <p:cNvPr id="2" name="Picture 1">
            <a:extLst>
              <a:ext uri="{FF2B5EF4-FFF2-40B4-BE49-F238E27FC236}">
                <a16:creationId xmlns:a16="http://schemas.microsoft.com/office/drawing/2014/main" id="{D1AC4001-3066-48F9-A335-88434C8D835C}"/>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39831" y="483228"/>
            <a:ext cx="1362456" cy="194066"/>
          </a:xfrm>
          <a:prstGeom prst="rect">
            <a:avLst/>
          </a:prstGeom>
        </p:spPr>
      </p:pic>
    </p:spTree>
    <p:extLst>
      <p:ext uri="{BB962C8B-B14F-4D97-AF65-F5344CB8AC3E}">
        <p14:creationId xmlns:p14="http://schemas.microsoft.com/office/powerpoint/2010/main" val="83232356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9121006B-09FA-4F62-9542-4F6479B0897F}"/>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117983498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8471550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95915" y="1463669"/>
            <a:ext cx="5316270"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517814" y="1463669"/>
            <a:ext cx="5324366"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184135498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600059" y="466301"/>
            <a:ext cx="11239464" cy="565027"/>
          </a:xfrm>
        </p:spPr>
        <p:txBody>
          <a:bodyPr/>
          <a:lstStyle/>
          <a:p>
            <a:r>
              <a:rPr lang="en-US"/>
              <a:t>Click to edit Master title style</a:t>
            </a:r>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6061245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1227371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5" y="466302"/>
            <a:ext cx="5618874" cy="379824"/>
          </a:xfrm>
        </p:spPr>
        <p:txBody>
          <a:bodyPr tIns="64008"/>
          <a:lstStyle>
            <a:lvl1pPr>
              <a:defRPr sz="204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5071641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600059" y="2056213"/>
            <a:ext cx="4241746" cy="113018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915" y="3605924"/>
            <a:ext cx="4245890" cy="345351"/>
          </a:xfrm>
        </p:spPr>
        <p:txBody>
          <a:bodyPr/>
          <a:lstStyle>
            <a:lvl1pPr marL="0" indent="0">
              <a:buNone/>
              <a:defRPr sz="2244">
                <a:latin typeface="+mn-lt"/>
              </a:defRPr>
            </a:lvl1pPr>
            <a:lvl2pPr marL="233149" indent="0">
              <a:buNone/>
              <a:defRPr/>
            </a:lvl2pPr>
            <a:lvl3pPr marL="466298" indent="0">
              <a:buNone/>
              <a:defRPr/>
            </a:lvl3pPr>
            <a:lvl4pPr marL="675162" indent="0">
              <a:buNone/>
              <a:defRPr/>
            </a:lvl4pPr>
            <a:lvl5pPr marL="872691"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440958" y="0"/>
            <a:ext cx="6995517" cy="6994525"/>
          </a:xfrm>
          <a:blipFill>
            <a:blip r:embed="rId2"/>
            <a:stretch>
              <a:fillRect/>
            </a:stretch>
          </a:blipFill>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2A8B3ECF-E4A4-4BBE-8FC7-9B89BFA966A3}"/>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69708445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600059" y="2930553"/>
            <a:ext cx="4243366" cy="1130181"/>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440958" y="0"/>
            <a:ext cx="6995517" cy="6994525"/>
          </a:xfrm>
          <a:blipFill>
            <a:blip r:embed="rId2"/>
            <a:stretch>
              <a:fillRect/>
            </a:stretch>
          </a:blipFill>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303138532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600060" y="3039057"/>
            <a:ext cx="4246604" cy="878959"/>
          </a:xfrm>
        </p:spPr>
        <p:txBody>
          <a:bodyPr anchor="t"/>
          <a:lstStyle>
            <a:lvl1pPr>
              <a:defRPr sz="2856"/>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440958" y="0"/>
            <a:ext cx="6995517" cy="6994525"/>
          </a:xfrm>
          <a:blipFill>
            <a:blip r:embed="rId2"/>
            <a:stretch>
              <a:fillRect/>
            </a:stretch>
          </a:blipFill>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213E2564-B248-4307-9647-3860A1D1F957}"/>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115761689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436475" cy="6994525"/>
          </a:xfrm>
          <a:blipFill>
            <a:blip r:embed="rId2"/>
            <a:stretch>
              <a:fillRect/>
            </a:stretch>
          </a:blipFill>
        </p:spPr>
        <p:txBody>
          <a:bodyPr wrap="none" bIns="2011680" anchor="ctr">
            <a:noAutofit/>
          </a:bodyPr>
          <a:lstStyle>
            <a:lvl1pPr marL="0" indent="0" algn="ctr">
              <a:buNone/>
              <a:defRPr sz="1428"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730413"/>
            <a:ext cx="12436475" cy="3264112"/>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72"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3799375699"/>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lide 6">
    <p:bg>
      <p:bgRef idx="1001">
        <a:schemeClr val="bg1"/>
      </p:bgRef>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3"/>
            <a:ext cx="5537797" cy="1828800"/>
          </a:xfrm>
          <a:prstGeom prst="rect">
            <a:avLst/>
          </a:prstGeom>
          <a:noFill/>
        </p:spPr>
        <p:txBody>
          <a:bodyPr lIns="0" tIns="0" rIns="0" bIns="182880" anchor="b" anchorCtr="0"/>
          <a:lstStyle>
            <a:lvl1pPr>
              <a:defRPr sz="4798" strike="noStrike" spc="-50" baseline="0">
                <a:solidFill>
                  <a:schemeClr val="tx1"/>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chemeClr val="tx1"/>
                </a:solidFill>
              </a:defRPr>
            </a:lvl1pPr>
            <a:lvl2pPr>
              <a:defRPr sz="1800">
                <a:solidFill>
                  <a:srgbClr val="000000"/>
                </a:solidFill>
              </a:defRPr>
            </a:lvl2pPr>
            <a:lvl3pPr>
              <a:defRPr sz="1398"/>
            </a:lvl3pPr>
            <a:lvl4pPr>
              <a:defRPr sz="1398"/>
            </a:lvl4pPr>
            <a:lvl5pPr>
              <a:defRPr sz="1048"/>
            </a:lvl5pPr>
          </a:lstStyle>
          <a:p>
            <a:pPr lvl="0"/>
            <a:r>
              <a:rPr lang="en-US"/>
              <a:t>Author name</a:t>
            </a:r>
            <a:br>
              <a:rPr lang="en-US"/>
            </a:br>
            <a:r>
              <a:rPr lang="en-US"/>
              <a:t>Date</a:t>
            </a:r>
          </a:p>
        </p:txBody>
      </p:sp>
      <p:pic>
        <p:nvPicPr>
          <p:cNvPr id="8" name="Picture 7">
            <a:extLst>
              <a:ext uri="{FF2B5EF4-FFF2-40B4-BE49-F238E27FC236}">
                <a16:creationId xmlns:a16="http://schemas.microsoft.com/office/drawing/2014/main" id="{67DB9C92-5B22-1645-98AA-DEA153351D4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74423" y="327993"/>
            <a:ext cx="5522090" cy="6338542"/>
          </a:xfrm>
          <a:prstGeom prst="rect">
            <a:avLst/>
          </a:prstGeom>
        </p:spPr>
      </p:pic>
      <p:pic>
        <p:nvPicPr>
          <p:cNvPr id="2" name="Picture 1">
            <a:extLst>
              <a:ext uri="{FF2B5EF4-FFF2-40B4-BE49-F238E27FC236}">
                <a16:creationId xmlns:a16="http://schemas.microsoft.com/office/drawing/2014/main" id="{A66193F2-B3BA-49FA-B610-57618AA2240C}"/>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39831" y="483228"/>
            <a:ext cx="1362456" cy="194066"/>
          </a:xfrm>
          <a:prstGeom prst="rect">
            <a:avLst/>
          </a:prstGeom>
        </p:spPr>
      </p:pic>
    </p:spTree>
    <p:extLst>
      <p:ext uri="{BB962C8B-B14F-4D97-AF65-F5344CB8AC3E}">
        <p14:creationId xmlns:p14="http://schemas.microsoft.com/office/powerpoint/2010/main" val="295260485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436475" cy="6994525"/>
          </a:xfrm>
          <a:blipFill>
            <a:blip r:embed="rId2"/>
            <a:stretch>
              <a:fillRect/>
            </a:stretch>
          </a:blipFill>
        </p:spPr>
        <p:txBody>
          <a:bodyPr wrap="none" bIns="2011680" anchor="ctr">
            <a:noAutofit/>
          </a:bodyPr>
          <a:lstStyle>
            <a:lvl1pPr marL="0" indent="0" algn="ctr">
              <a:buNone/>
              <a:defRPr sz="1428"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782961" cy="6994525"/>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72"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2681607088"/>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436475" cy="6994525"/>
          </a:xfrm>
          <a:blipFill>
            <a:blip r:embed="rId2"/>
            <a:stretch>
              <a:fillRect/>
            </a:stretch>
          </a:blipFill>
        </p:spPr>
        <p:txBody>
          <a:bodyPr wrap="none" bIns="2011680" anchor="ctr">
            <a:noAutofit/>
          </a:bodyPr>
          <a:lstStyle>
            <a:lvl1pPr marL="0" indent="0" algn="ctr">
              <a:buNone/>
              <a:defRPr sz="1428"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653514" y="0"/>
            <a:ext cx="5782961" cy="6994525"/>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72"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59543955"/>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600059" y="5544315"/>
            <a:ext cx="11239464" cy="56509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436475" cy="4663017"/>
          </a:xfrm>
          <a:blipFill>
            <a:blip r:embed="rId2"/>
            <a:stretch>
              <a:fillRect/>
            </a:stretch>
          </a:blipFill>
        </p:spPr>
        <p:txBody>
          <a:bodyPr vert="horz" wrap="square" lIns="0" tIns="1097280" rIns="0" bIns="0" rtlCol="0" anchor="t" anchorCtr="0">
            <a:noAutofit/>
          </a:bodyPr>
          <a:lstStyle>
            <a:lvl1pPr marL="0" indent="0" algn="ctr">
              <a:buNone/>
              <a:defRPr lang="en-US" sz="1428" b="1" dirty="0">
                <a:solidFill>
                  <a:srgbClr val="000000"/>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EE0325E-4E70-4338-BF4C-7AFCB34D0965}"/>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184420548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600059" y="883500"/>
            <a:ext cx="11239464" cy="56509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429" y="2331508"/>
            <a:ext cx="12436475" cy="4663017"/>
          </a:xfrm>
          <a:blipFill>
            <a:blip r:embed="rId2"/>
            <a:stretch>
              <a:fillRect/>
            </a:stretch>
          </a:blipFill>
        </p:spPr>
        <p:txBody>
          <a:bodyPr vert="horz" wrap="square" lIns="0" tIns="1097280" rIns="0" bIns="0" rtlCol="0" anchor="t" anchorCtr="0">
            <a:noAutofit/>
          </a:bodyPr>
          <a:lstStyle>
            <a:lvl1pPr marL="0" indent="0" algn="ctr">
              <a:buNone/>
              <a:defRPr lang="en-US" sz="1428" b="1" dirty="0">
                <a:solidFill>
                  <a:srgbClr val="000000"/>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AACE723B-35DC-425C-8962-F4599190EE41}"/>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633565404"/>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600059" y="466301"/>
            <a:ext cx="11239464"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5913" y="5802865"/>
            <a:ext cx="5475158"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94295" y="2065975"/>
            <a:ext cx="5475158" cy="3543893"/>
          </a:xfrm>
          <a:blipFill>
            <a:blip r:embed="rId2"/>
            <a:stretch>
              <a:fillRect/>
            </a:stretch>
          </a:blipFill>
        </p:spPr>
        <p:txBody>
          <a:bodyPr vert="horz" wrap="square" lIns="0" tIns="0" rIns="0" bIns="1188720" rtlCol="0" anchor="ctr" anchorCtr="0">
            <a:noAutofit/>
          </a:bodyPr>
          <a:lstStyle>
            <a:lvl1pPr marL="0" indent="0" algn="ctr">
              <a:buNone/>
              <a:defRPr lang="en-US" sz="1020" b="1" dirty="0">
                <a:solidFill>
                  <a:srgbClr val="000000"/>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67022" y="5802865"/>
            <a:ext cx="5475158"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364365" y="2065975"/>
            <a:ext cx="5475158" cy="3543893"/>
          </a:xfrm>
          <a:blipFill>
            <a:blip r:embed="rId2"/>
            <a:stretch>
              <a:fillRect/>
            </a:stretch>
          </a:blipFill>
        </p:spPr>
        <p:txBody>
          <a:bodyPr vert="horz" wrap="square" lIns="0" tIns="0" rIns="0" bIns="1188720" rtlCol="0" anchor="ctr" anchorCtr="0">
            <a:noAutofit/>
          </a:bodyPr>
          <a:lstStyle>
            <a:lvl1pPr marL="0" indent="0" algn="ctr">
              <a:buNone/>
              <a:defRPr lang="en-US" sz="1020" b="1" dirty="0">
                <a:solidFill>
                  <a:srgbClr val="000000"/>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A39C78D3-0313-4B8D-88E0-883765889810}"/>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295881355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600059" y="466301"/>
            <a:ext cx="11239464"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96" y="5802865"/>
            <a:ext cx="3544719"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94295" y="2065975"/>
            <a:ext cx="3544395"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446040" y="5802865"/>
            <a:ext cx="3544719"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446040" y="2065975"/>
            <a:ext cx="3544395"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297462" y="5802865"/>
            <a:ext cx="3544719"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295128" y="2065975"/>
            <a:ext cx="3544395"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B2F9ED1A-9FCE-462D-B16F-2A263C5EA46D}"/>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272903275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600059" y="466301"/>
            <a:ext cx="11239464"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95" y="4848576"/>
            <a:ext cx="2583678" cy="565026"/>
          </a:xfrm>
        </p:spPr>
        <p:txBody>
          <a:bodyPr/>
          <a:lstStyle>
            <a:lvl1pPr marL="0" indent="0" algn="l">
              <a:spcBef>
                <a:spcPts val="0"/>
              </a:spcBef>
              <a:buNone/>
              <a:defRPr sz="1836">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94294"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82364" y="4848576"/>
            <a:ext cx="2583678" cy="565026"/>
          </a:xfrm>
        </p:spPr>
        <p:txBody>
          <a:bodyPr/>
          <a:lstStyle>
            <a:lvl1pPr marL="0" indent="0" algn="l">
              <a:spcBef>
                <a:spcPts val="0"/>
              </a:spcBef>
              <a:buNone/>
              <a:defRPr sz="1836">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82364"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70433" y="4848576"/>
            <a:ext cx="2583678" cy="565026"/>
          </a:xfrm>
        </p:spPr>
        <p:txBody>
          <a:bodyPr/>
          <a:lstStyle>
            <a:lvl1pPr marL="0" indent="0" algn="l">
              <a:spcBef>
                <a:spcPts val="0"/>
              </a:spcBef>
              <a:buNone/>
              <a:defRPr sz="1836">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370433"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258503" y="4848576"/>
            <a:ext cx="2583678" cy="565026"/>
          </a:xfrm>
        </p:spPr>
        <p:txBody>
          <a:bodyPr/>
          <a:lstStyle>
            <a:lvl1pPr marL="0" indent="0" algn="l">
              <a:spcBef>
                <a:spcPts val="0"/>
              </a:spcBef>
              <a:buNone/>
              <a:defRPr sz="1836">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258503"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F8455F91-F643-4C10-B5F5-E0C9FA397E49}"/>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2493851233"/>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96951" y="2355795"/>
            <a:ext cx="3245833" cy="565091"/>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441841" y="2355794"/>
            <a:ext cx="7400340" cy="439479"/>
          </a:xfrm>
        </p:spPr>
        <p:txBody>
          <a:bodyPr anchor="t"/>
          <a:lstStyle>
            <a:lvl1pPr marL="0" indent="0">
              <a:spcAft>
                <a:spcPts val="816"/>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96951" y="2059499"/>
            <a:ext cx="3245920"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441841" y="2059499"/>
            <a:ext cx="7400340"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91043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600060" y="3213098"/>
            <a:ext cx="3245833" cy="565091"/>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5040983" y="3275904"/>
            <a:ext cx="6801197" cy="43947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443449" y="2629424"/>
            <a:ext cx="0" cy="1735678"/>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233752104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7"/>
            <a:ext cx="932735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4890571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lide 7">
    <p:bg>
      <p:bgRef idx="1001">
        <a:schemeClr val="bg1"/>
      </p:bgRef>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3"/>
            <a:ext cx="5537797" cy="1828800"/>
          </a:xfrm>
          <a:prstGeom prst="rect">
            <a:avLst/>
          </a:prstGeom>
          <a:noFill/>
        </p:spPr>
        <p:txBody>
          <a:bodyPr lIns="0" tIns="0" rIns="0" bIns="182880" anchor="b" anchorCtr="0"/>
          <a:lstStyle>
            <a:lvl1pPr>
              <a:defRPr sz="4798" strike="noStrike" spc="-50" baseline="0">
                <a:solidFill>
                  <a:schemeClr val="tx1"/>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chemeClr val="tx1"/>
                </a:solidFill>
              </a:defRPr>
            </a:lvl1pPr>
            <a:lvl2pPr>
              <a:defRPr sz="1800">
                <a:solidFill>
                  <a:srgbClr val="000000"/>
                </a:solidFill>
              </a:defRPr>
            </a:lvl2pPr>
            <a:lvl3pPr>
              <a:defRPr sz="1398"/>
            </a:lvl3pPr>
            <a:lvl4pPr>
              <a:defRPr sz="1398"/>
            </a:lvl4pPr>
            <a:lvl5pPr>
              <a:defRPr sz="1048"/>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7507D490-6D76-184D-B20A-2C0F2F3DD099}"/>
              </a:ext>
            </a:extLst>
          </p:cNvPr>
          <p:cNvSpPr/>
          <p:nvPr userDrawn="1"/>
        </p:nvSpPr>
        <p:spPr bwMode="auto">
          <a:xfrm>
            <a:off x="6234459" y="0"/>
            <a:ext cx="6202018" cy="6994525"/>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solidFill>
                <a:schemeClr val="tx1"/>
              </a:solidFill>
              <a:ea typeface="Segoe UI" pitchFamily="34" charset="0"/>
              <a:cs typeface="Segoe UI" pitchFamily="34" charset="0"/>
            </a:endParaRPr>
          </a:p>
        </p:txBody>
      </p:sp>
      <p:pic>
        <p:nvPicPr>
          <p:cNvPr id="9" name="Picture 8">
            <a:extLst>
              <a:ext uri="{FF2B5EF4-FFF2-40B4-BE49-F238E27FC236}">
                <a16:creationId xmlns:a16="http://schemas.microsoft.com/office/drawing/2014/main" id="{04B63C3A-8B21-B940-BD1D-D9281E6DD25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288677" y="0"/>
            <a:ext cx="6093577" cy="6994525"/>
          </a:xfrm>
          <a:prstGeom prst="rect">
            <a:avLst/>
          </a:prstGeom>
        </p:spPr>
      </p:pic>
      <p:pic>
        <p:nvPicPr>
          <p:cNvPr id="2" name="Picture 1">
            <a:extLst>
              <a:ext uri="{FF2B5EF4-FFF2-40B4-BE49-F238E27FC236}">
                <a16:creationId xmlns:a16="http://schemas.microsoft.com/office/drawing/2014/main" id="{9F0CB72D-BA4C-4FD5-9779-11828745C9C9}"/>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39831" y="483228"/>
            <a:ext cx="1362456" cy="194066"/>
          </a:xfrm>
          <a:prstGeom prst="rect">
            <a:avLst/>
          </a:prstGeom>
        </p:spPr>
      </p:pic>
    </p:spTree>
    <p:extLst>
      <p:ext uri="{BB962C8B-B14F-4D97-AF65-F5344CB8AC3E}">
        <p14:creationId xmlns:p14="http://schemas.microsoft.com/office/powerpoint/2010/main" val="9184475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7"/>
            <a:ext cx="932735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335886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630185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1157837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5055052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8282579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1"/>
                </a:soli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1465289"/>
            <a:ext cx="11239464" cy="1946203"/>
          </a:xfrm>
        </p:spPr>
        <p:txBody>
          <a:bodyPr/>
          <a:lstStyle>
            <a:lvl1pPr marL="0" indent="0">
              <a:buNone/>
              <a:defRPr sz="2856">
                <a:solidFill>
                  <a:schemeClr val="tx1"/>
                </a:solidFill>
                <a:latin typeface="Consolas" panose="020B0609020204030204" pitchFamily="49" charset="0"/>
                <a:cs typeface="Consolas" panose="020B0609020204030204" pitchFamily="49" charset="0"/>
              </a:defRPr>
            </a:lvl1pPr>
            <a:lvl2pPr marL="353449" indent="0">
              <a:buNone/>
              <a:defRPr sz="2448">
                <a:solidFill>
                  <a:schemeClr val="tx1"/>
                </a:solidFill>
                <a:latin typeface="Consolas" panose="020B0609020204030204" pitchFamily="49" charset="0"/>
                <a:cs typeface="Consolas" panose="020B0609020204030204" pitchFamily="49" charset="0"/>
              </a:defRPr>
            </a:lvl2pPr>
            <a:lvl3pPr marL="596241" indent="0">
              <a:buNone/>
              <a:defRPr sz="2040">
                <a:solidFill>
                  <a:schemeClr val="tx1"/>
                </a:solidFill>
                <a:latin typeface="Consolas" panose="020B0609020204030204" pitchFamily="49" charset="0"/>
                <a:cs typeface="Consolas" panose="020B0609020204030204" pitchFamily="49" charset="0"/>
              </a:defRPr>
            </a:lvl3pPr>
            <a:lvl4pPr marL="830773" indent="0">
              <a:buNone/>
              <a:defRPr sz="1836">
                <a:solidFill>
                  <a:schemeClr val="tx1"/>
                </a:solidFill>
                <a:latin typeface="Consolas" panose="020B0609020204030204" pitchFamily="49" charset="0"/>
                <a:cs typeface="Consolas" panose="020B0609020204030204" pitchFamily="49" charset="0"/>
              </a:defRPr>
            </a:lvl4pPr>
            <a:lvl5pPr marL="1071912" indent="0">
              <a:buNone/>
              <a:defRPr sz="1836">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2503628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Tree>
    <p:extLst>
      <p:ext uri="{BB962C8B-B14F-4D97-AF65-F5344CB8AC3E}">
        <p14:creationId xmlns:p14="http://schemas.microsoft.com/office/powerpoint/2010/main" val="4891812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4" y="1465289"/>
            <a:ext cx="11239789" cy="2260106"/>
          </a:xfrm>
        </p:spPr>
        <p:txBody>
          <a:bodyPr>
            <a:spAutoFit/>
          </a:bodyPr>
          <a:lstStyle>
            <a:lvl1pPr>
              <a:defRPr sz="3672">
                <a:solidFill>
                  <a:schemeClr val="tx1"/>
                </a:solidFill>
                <a:latin typeface="+mn-lt"/>
              </a:defRPr>
            </a:lvl1pPr>
            <a:lvl2pPr>
              <a:defRPr sz="2856">
                <a:solidFill>
                  <a:schemeClr val="tx1"/>
                </a:solidFill>
                <a:latin typeface="+mn-lt"/>
              </a:defRPr>
            </a:lvl2pPr>
            <a:lvl3pPr>
              <a:defRPr sz="2448">
                <a:solidFill>
                  <a:schemeClr val="tx1"/>
                </a:solidFill>
                <a:latin typeface="+mn-lt"/>
              </a:defRPr>
            </a:lvl3pPr>
            <a:lvl4pPr>
              <a:defRPr sz="2040">
                <a:solidFill>
                  <a:schemeClr val="tx1"/>
                </a:solidFill>
                <a:latin typeface="+mn-lt"/>
              </a:defRPr>
            </a:lvl4pPr>
            <a:lvl5pPr>
              <a:defRPr sz="1836">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393839"/>
            <a:ext cx="12436476"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867293032"/>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88.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E64B7-7C8F-074E-9CAB-108433607DF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642D9BF-688D-7E43-A6B3-BE162163A26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99FB69A-B801-BB4C-B45C-3F4F6B8E792B}"/>
              </a:ext>
            </a:extLst>
          </p:cNvPr>
          <p:cNvSpPr>
            <a:spLocks noGrp="1"/>
          </p:cNvSpPr>
          <p:nvPr>
            <p:ph type="dt" sz="half" idx="10"/>
          </p:nvPr>
        </p:nvSpPr>
        <p:spPr/>
        <p:txBody>
          <a:bodyPr/>
          <a:lstStyle/>
          <a:p>
            <a:fld id="{7C5B76DA-FCC2-6146-AFC9-E5F180670763}" type="datetimeFigureOut">
              <a:rPr lang="en-US" smtClean="0"/>
              <a:t>11/18/2022</a:t>
            </a:fld>
            <a:endParaRPr lang="en-US"/>
          </a:p>
        </p:txBody>
      </p:sp>
      <p:sp>
        <p:nvSpPr>
          <p:cNvPr id="5" name="Footer Placeholder 4">
            <a:extLst>
              <a:ext uri="{FF2B5EF4-FFF2-40B4-BE49-F238E27FC236}">
                <a16:creationId xmlns:a16="http://schemas.microsoft.com/office/drawing/2014/main" id="{2FCDA7CF-A6DA-764E-9D97-4BBD91F2BF2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366E91-E281-EE45-99C0-CF8419420C35}"/>
              </a:ext>
            </a:extLst>
          </p:cNvPr>
          <p:cNvSpPr>
            <a:spLocks noGrp="1"/>
          </p:cNvSpPr>
          <p:nvPr>
            <p:ph type="sldNum" sz="quarter" idx="12"/>
          </p:nvPr>
        </p:nvSpPr>
        <p:spPr/>
        <p:txBody>
          <a:bodyPr/>
          <a:lstStyle/>
          <a:p>
            <a:fld id="{5B529444-F807-E748-98D8-DF37094D95C9}" type="slidenum">
              <a:rPr lang="en-US" smtClean="0"/>
              <a:t>‹#›</a:t>
            </a:fld>
            <a:endParaRPr lang="en-US"/>
          </a:p>
        </p:txBody>
      </p:sp>
    </p:spTree>
    <p:extLst>
      <p:ext uri="{BB962C8B-B14F-4D97-AF65-F5344CB8AC3E}">
        <p14:creationId xmlns:p14="http://schemas.microsoft.com/office/powerpoint/2010/main" val="2771007759"/>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userDrawn="1">
  <p:cSld name="CENTER &amp; SUB">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600059" y="466301"/>
            <a:ext cx="11239464" cy="565027"/>
          </a:xfrm>
        </p:spPr>
        <p:txBody>
          <a:bodyPr/>
          <a:lstStyle>
            <a:lvl1pPr algn="ct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95915" y="1151385"/>
            <a:ext cx="11239464" cy="313904"/>
          </a:xfrm>
          <a:noFill/>
        </p:spPr>
        <p:txBody>
          <a:bodyPr wrap="square" lIns="0" tIns="0" rIns="0" bIns="0">
            <a:spAutoFit/>
          </a:bodyPr>
          <a:lstStyle>
            <a:lvl1pPr marL="0" indent="0" algn="ctr">
              <a:spcBef>
                <a:spcPts val="0"/>
              </a:spcBef>
              <a:spcAft>
                <a:spcPts val="0"/>
              </a:spcAft>
              <a:buFont typeface="Arial" panose="020B0604020202020204" pitchFamily="34" charset="0"/>
              <a:buNone/>
              <a:defRPr sz="2040" spc="0" baseline="0">
                <a:solidFill>
                  <a:schemeClr val="accent2"/>
                </a:solidFill>
                <a:latin typeface="+mn-lt"/>
              </a:defRPr>
            </a:lvl1pPr>
          </a:lstStyle>
          <a:p>
            <a:pPr lvl="0"/>
            <a:r>
              <a:rPr lang="en-US" err="1"/>
              <a:t>Subheader</a:t>
            </a:r>
            <a:endParaRPr lang="en-US"/>
          </a:p>
        </p:txBody>
      </p:sp>
    </p:spTree>
    <p:extLst>
      <p:ext uri="{BB962C8B-B14F-4D97-AF65-F5344CB8AC3E}">
        <p14:creationId xmlns:p14="http://schemas.microsoft.com/office/powerpoint/2010/main" val="186247713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Slide 8">
    <p:bg>
      <p:bgRef idx="1001">
        <a:schemeClr val="bg1"/>
      </p:bgRef>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3"/>
            <a:ext cx="5537797" cy="1828800"/>
          </a:xfrm>
          <a:prstGeom prst="rect">
            <a:avLst/>
          </a:prstGeom>
          <a:noFill/>
        </p:spPr>
        <p:txBody>
          <a:bodyPr lIns="0" tIns="0" rIns="0" bIns="182880" anchor="b" anchorCtr="0"/>
          <a:lstStyle>
            <a:lvl1pPr>
              <a:defRPr sz="4798" strike="noStrike" spc="-50" baseline="0">
                <a:solidFill>
                  <a:schemeClr val="tx1"/>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chemeClr val="tx1"/>
                </a:solidFill>
              </a:defRPr>
            </a:lvl1pPr>
            <a:lvl2pPr>
              <a:defRPr sz="1800">
                <a:solidFill>
                  <a:srgbClr val="000000"/>
                </a:solidFill>
              </a:defRPr>
            </a:lvl2pPr>
            <a:lvl3pPr>
              <a:defRPr sz="1398"/>
            </a:lvl3pPr>
            <a:lvl4pPr>
              <a:defRPr sz="1398"/>
            </a:lvl4pPr>
            <a:lvl5pPr>
              <a:defRPr sz="1048"/>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D76228DA-C78B-F44C-94F8-7128E0B2D7A7}"/>
              </a:ext>
            </a:extLst>
          </p:cNvPr>
          <p:cNvSpPr/>
          <p:nvPr userDrawn="1"/>
        </p:nvSpPr>
        <p:spPr bwMode="auto">
          <a:xfrm>
            <a:off x="6234459" y="0"/>
            <a:ext cx="6202018" cy="6994525"/>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942E84EF-6F95-A646-8F37-FD94FE907970}"/>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6234459" y="0"/>
            <a:ext cx="6202018" cy="6994525"/>
          </a:xfrm>
          <a:prstGeom prst="rect">
            <a:avLst/>
          </a:prstGeom>
        </p:spPr>
      </p:pic>
      <p:pic>
        <p:nvPicPr>
          <p:cNvPr id="2" name="Picture 1">
            <a:extLst>
              <a:ext uri="{FF2B5EF4-FFF2-40B4-BE49-F238E27FC236}">
                <a16:creationId xmlns:a16="http://schemas.microsoft.com/office/drawing/2014/main" id="{50742D2E-C77D-44C6-9E43-76C7AA9B69BD}"/>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39831" y="483228"/>
            <a:ext cx="1362456" cy="194066"/>
          </a:xfrm>
          <a:prstGeom prst="rect">
            <a:avLst/>
          </a:prstGeom>
        </p:spPr>
      </p:pic>
    </p:spTree>
    <p:extLst>
      <p:ext uri="{BB962C8B-B14F-4D97-AF65-F5344CB8AC3E}">
        <p14:creationId xmlns:p14="http://schemas.microsoft.com/office/powerpoint/2010/main" val="6863929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600059" y="466301"/>
            <a:ext cx="11239464" cy="565027"/>
          </a:xfrm>
        </p:spPr>
        <p:txBody>
          <a:bodyPr/>
          <a:lstStyle/>
          <a:p>
            <a:r>
              <a:rPr lang="en-US"/>
              <a:t>Click to edit Master title style</a:t>
            </a:r>
          </a:p>
        </p:txBody>
      </p:sp>
    </p:spTree>
    <p:extLst>
      <p:ext uri="{BB962C8B-B14F-4D97-AF65-F5344CB8AC3E}">
        <p14:creationId xmlns:p14="http://schemas.microsoft.com/office/powerpoint/2010/main" val="1189276885"/>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3028EA83-059E-46AF-8032-5D41A557EA0F}"/>
              </a:ext>
            </a:extLst>
          </p:cNvPr>
          <p:cNvSpPr>
            <a:spLocks noGrp="1"/>
          </p:cNvSpPr>
          <p:nvPr>
            <p:ph sz="quarter" idx="10"/>
          </p:nvPr>
        </p:nvSpPr>
        <p:spPr>
          <a:xfrm>
            <a:off x="777280" y="1690344"/>
            <a:ext cx="1962631" cy="439465"/>
          </a:xfrm>
        </p:spPr>
        <p:txBody>
          <a:bodyPr/>
          <a:lstStyle>
            <a:lvl1pPr marL="0" indent="0">
              <a:buNone/>
              <a:defRPr/>
            </a:lvl1pPr>
          </a:lstStyle>
          <a:p>
            <a:pPr lvl="0"/>
            <a:endParaRPr lang="en-GB"/>
          </a:p>
        </p:txBody>
      </p:sp>
      <p:sp>
        <p:nvSpPr>
          <p:cNvPr id="5" name="Content Placeholder 3">
            <a:extLst>
              <a:ext uri="{FF2B5EF4-FFF2-40B4-BE49-F238E27FC236}">
                <a16:creationId xmlns:a16="http://schemas.microsoft.com/office/drawing/2014/main" id="{ECBD4782-5287-4214-936B-1480982956F1}"/>
              </a:ext>
            </a:extLst>
          </p:cNvPr>
          <p:cNvSpPr>
            <a:spLocks noGrp="1"/>
          </p:cNvSpPr>
          <p:nvPr>
            <p:ph sz="quarter" idx="11"/>
          </p:nvPr>
        </p:nvSpPr>
        <p:spPr>
          <a:xfrm>
            <a:off x="777280" y="2421247"/>
            <a:ext cx="1962631" cy="439465"/>
          </a:xfrm>
        </p:spPr>
        <p:txBody>
          <a:bodyPr/>
          <a:lstStyle>
            <a:lvl1pPr marL="0" indent="0">
              <a:buNone/>
              <a:defRPr/>
            </a:lvl1pPr>
          </a:lstStyle>
          <a:p>
            <a:pPr lvl="0"/>
            <a:endParaRPr lang="en-GB"/>
          </a:p>
        </p:txBody>
      </p:sp>
      <p:sp>
        <p:nvSpPr>
          <p:cNvPr id="6" name="Content Placeholder 3">
            <a:extLst>
              <a:ext uri="{FF2B5EF4-FFF2-40B4-BE49-F238E27FC236}">
                <a16:creationId xmlns:a16="http://schemas.microsoft.com/office/drawing/2014/main" id="{5659D6E2-D0FA-41E8-82C0-97739E71FD05}"/>
              </a:ext>
            </a:extLst>
          </p:cNvPr>
          <p:cNvSpPr>
            <a:spLocks noGrp="1"/>
          </p:cNvSpPr>
          <p:nvPr>
            <p:ph sz="quarter" idx="12"/>
          </p:nvPr>
        </p:nvSpPr>
        <p:spPr>
          <a:xfrm>
            <a:off x="777280" y="3255307"/>
            <a:ext cx="1962631" cy="439465"/>
          </a:xfrm>
        </p:spPr>
        <p:txBody>
          <a:bodyPr/>
          <a:lstStyle>
            <a:lvl1pPr marL="0" indent="0">
              <a:buNone/>
              <a:defRPr/>
            </a:lvl1pPr>
          </a:lstStyle>
          <a:p>
            <a:pPr lvl="0"/>
            <a:endParaRPr lang="en-GB"/>
          </a:p>
        </p:txBody>
      </p:sp>
      <p:sp>
        <p:nvSpPr>
          <p:cNvPr id="7" name="Content Placeholder 3">
            <a:extLst>
              <a:ext uri="{FF2B5EF4-FFF2-40B4-BE49-F238E27FC236}">
                <a16:creationId xmlns:a16="http://schemas.microsoft.com/office/drawing/2014/main" id="{6F8E29B2-0DA6-4E1B-9117-6E467DEA7282}"/>
              </a:ext>
            </a:extLst>
          </p:cNvPr>
          <p:cNvSpPr>
            <a:spLocks noGrp="1"/>
          </p:cNvSpPr>
          <p:nvPr>
            <p:ph sz="quarter" idx="13"/>
          </p:nvPr>
        </p:nvSpPr>
        <p:spPr>
          <a:xfrm>
            <a:off x="777280" y="4089367"/>
            <a:ext cx="1962631" cy="439465"/>
          </a:xfrm>
        </p:spPr>
        <p:txBody>
          <a:bodyPr/>
          <a:lstStyle>
            <a:lvl1pPr marL="0" indent="0">
              <a:buNone/>
              <a:defRPr/>
            </a:lvl1pPr>
          </a:lstStyle>
          <a:p>
            <a:pPr lvl="0"/>
            <a:endParaRPr lang="en-GB"/>
          </a:p>
        </p:txBody>
      </p:sp>
      <p:sp>
        <p:nvSpPr>
          <p:cNvPr id="8" name="Content Placeholder 3">
            <a:extLst>
              <a:ext uri="{FF2B5EF4-FFF2-40B4-BE49-F238E27FC236}">
                <a16:creationId xmlns:a16="http://schemas.microsoft.com/office/drawing/2014/main" id="{A75450AD-1E60-4F33-8EBC-0B95A13206DC}"/>
              </a:ext>
            </a:extLst>
          </p:cNvPr>
          <p:cNvSpPr>
            <a:spLocks noGrp="1"/>
          </p:cNvSpPr>
          <p:nvPr>
            <p:ph sz="quarter" idx="14"/>
          </p:nvPr>
        </p:nvSpPr>
        <p:spPr>
          <a:xfrm>
            <a:off x="777280" y="4864718"/>
            <a:ext cx="1962631" cy="439465"/>
          </a:xfrm>
        </p:spPr>
        <p:txBody>
          <a:bodyPr/>
          <a:lstStyle>
            <a:lvl1pPr marL="0" indent="0">
              <a:buNone/>
              <a:defRPr/>
            </a:lvl1pPr>
          </a:lstStyle>
          <a:p>
            <a:pPr lvl="0"/>
            <a:endParaRPr lang="en-GB"/>
          </a:p>
        </p:txBody>
      </p:sp>
      <p:sp>
        <p:nvSpPr>
          <p:cNvPr id="9" name="Content Placeholder 3">
            <a:extLst>
              <a:ext uri="{FF2B5EF4-FFF2-40B4-BE49-F238E27FC236}">
                <a16:creationId xmlns:a16="http://schemas.microsoft.com/office/drawing/2014/main" id="{5C832835-B29A-451F-A56A-1F22DD39EB93}"/>
              </a:ext>
            </a:extLst>
          </p:cNvPr>
          <p:cNvSpPr>
            <a:spLocks noGrp="1"/>
          </p:cNvSpPr>
          <p:nvPr>
            <p:ph sz="quarter" idx="15"/>
          </p:nvPr>
        </p:nvSpPr>
        <p:spPr>
          <a:xfrm>
            <a:off x="3322871" y="1690344"/>
            <a:ext cx="1962631" cy="439465"/>
          </a:xfrm>
        </p:spPr>
        <p:txBody>
          <a:bodyPr/>
          <a:lstStyle>
            <a:lvl1pPr marL="0" indent="0">
              <a:buNone/>
              <a:defRPr/>
            </a:lvl1pPr>
          </a:lstStyle>
          <a:p>
            <a:pPr lvl="0"/>
            <a:endParaRPr lang="en-GB"/>
          </a:p>
        </p:txBody>
      </p:sp>
      <p:sp>
        <p:nvSpPr>
          <p:cNvPr id="10" name="Content Placeholder 3">
            <a:extLst>
              <a:ext uri="{FF2B5EF4-FFF2-40B4-BE49-F238E27FC236}">
                <a16:creationId xmlns:a16="http://schemas.microsoft.com/office/drawing/2014/main" id="{BC8BEDB9-3C11-466B-AD36-FC7A2751D561}"/>
              </a:ext>
            </a:extLst>
          </p:cNvPr>
          <p:cNvSpPr>
            <a:spLocks noGrp="1"/>
          </p:cNvSpPr>
          <p:nvPr>
            <p:ph sz="quarter" idx="16"/>
          </p:nvPr>
        </p:nvSpPr>
        <p:spPr>
          <a:xfrm>
            <a:off x="3322871" y="2421247"/>
            <a:ext cx="1962631" cy="439465"/>
          </a:xfrm>
        </p:spPr>
        <p:txBody>
          <a:bodyPr/>
          <a:lstStyle>
            <a:lvl1pPr marL="0" indent="0">
              <a:buNone/>
              <a:defRPr/>
            </a:lvl1pPr>
          </a:lstStyle>
          <a:p>
            <a:pPr lvl="0"/>
            <a:endParaRPr lang="en-GB"/>
          </a:p>
        </p:txBody>
      </p:sp>
      <p:sp>
        <p:nvSpPr>
          <p:cNvPr id="11" name="Content Placeholder 3">
            <a:extLst>
              <a:ext uri="{FF2B5EF4-FFF2-40B4-BE49-F238E27FC236}">
                <a16:creationId xmlns:a16="http://schemas.microsoft.com/office/drawing/2014/main" id="{6958FCE4-A1B1-45E6-A2E4-C030EC9754FF}"/>
              </a:ext>
            </a:extLst>
          </p:cNvPr>
          <p:cNvSpPr>
            <a:spLocks noGrp="1"/>
          </p:cNvSpPr>
          <p:nvPr>
            <p:ph sz="quarter" idx="17"/>
          </p:nvPr>
        </p:nvSpPr>
        <p:spPr>
          <a:xfrm>
            <a:off x="3322871" y="3255307"/>
            <a:ext cx="1962631" cy="439465"/>
          </a:xfrm>
        </p:spPr>
        <p:txBody>
          <a:bodyPr/>
          <a:lstStyle>
            <a:lvl1pPr marL="0" indent="0">
              <a:buNone/>
              <a:defRPr/>
            </a:lvl1pPr>
          </a:lstStyle>
          <a:p>
            <a:pPr lvl="0"/>
            <a:endParaRPr lang="en-GB"/>
          </a:p>
        </p:txBody>
      </p:sp>
      <p:sp>
        <p:nvSpPr>
          <p:cNvPr id="12" name="Content Placeholder 3">
            <a:extLst>
              <a:ext uri="{FF2B5EF4-FFF2-40B4-BE49-F238E27FC236}">
                <a16:creationId xmlns:a16="http://schemas.microsoft.com/office/drawing/2014/main" id="{4CAD7033-8DA4-4A09-8707-CCC23FEA85E0}"/>
              </a:ext>
            </a:extLst>
          </p:cNvPr>
          <p:cNvSpPr>
            <a:spLocks noGrp="1"/>
          </p:cNvSpPr>
          <p:nvPr>
            <p:ph sz="quarter" idx="18"/>
          </p:nvPr>
        </p:nvSpPr>
        <p:spPr>
          <a:xfrm>
            <a:off x="3322871" y="4089367"/>
            <a:ext cx="1962631" cy="439465"/>
          </a:xfrm>
        </p:spPr>
        <p:txBody>
          <a:bodyPr/>
          <a:lstStyle>
            <a:lvl1pPr marL="0" indent="0">
              <a:buNone/>
              <a:defRPr/>
            </a:lvl1pPr>
          </a:lstStyle>
          <a:p>
            <a:pPr lvl="0"/>
            <a:endParaRPr lang="en-GB"/>
          </a:p>
        </p:txBody>
      </p:sp>
      <p:sp>
        <p:nvSpPr>
          <p:cNvPr id="13" name="Content Placeholder 3">
            <a:extLst>
              <a:ext uri="{FF2B5EF4-FFF2-40B4-BE49-F238E27FC236}">
                <a16:creationId xmlns:a16="http://schemas.microsoft.com/office/drawing/2014/main" id="{794B2354-37A3-4A2F-AA0E-9A034C17AC2E}"/>
              </a:ext>
            </a:extLst>
          </p:cNvPr>
          <p:cNvSpPr>
            <a:spLocks noGrp="1"/>
          </p:cNvSpPr>
          <p:nvPr>
            <p:ph sz="quarter" idx="19"/>
          </p:nvPr>
        </p:nvSpPr>
        <p:spPr>
          <a:xfrm>
            <a:off x="3322871" y="4864718"/>
            <a:ext cx="1962631" cy="439465"/>
          </a:xfrm>
        </p:spPr>
        <p:txBody>
          <a:bodyPr/>
          <a:lstStyle>
            <a:lvl1pPr marL="0" indent="0">
              <a:buNone/>
              <a:defRPr/>
            </a:lvl1pPr>
          </a:lstStyle>
          <a:p>
            <a:pPr lvl="0"/>
            <a:endParaRPr lang="en-GB"/>
          </a:p>
        </p:txBody>
      </p:sp>
      <p:sp>
        <p:nvSpPr>
          <p:cNvPr id="117" name="Content Placeholder 3">
            <a:extLst>
              <a:ext uri="{FF2B5EF4-FFF2-40B4-BE49-F238E27FC236}">
                <a16:creationId xmlns:a16="http://schemas.microsoft.com/office/drawing/2014/main" id="{8C822B7F-6889-4418-9F8F-46EE19608B30}"/>
              </a:ext>
            </a:extLst>
          </p:cNvPr>
          <p:cNvSpPr>
            <a:spLocks noGrp="1"/>
          </p:cNvSpPr>
          <p:nvPr>
            <p:ph sz="quarter" idx="20"/>
          </p:nvPr>
        </p:nvSpPr>
        <p:spPr>
          <a:xfrm>
            <a:off x="6169660" y="1398620"/>
            <a:ext cx="1962631" cy="439465"/>
          </a:xfrm>
        </p:spPr>
        <p:txBody>
          <a:bodyPr/>
          <a:lstStyle>
            <a:lvl1pPr marL="0" indent="0">
              <a:buNone/>
              <a:defRPr/>
            </a:lvl1pPr>
          </a:lstStyle>
          <a:p>
            <a:pPr lvl="0"/>
            <a:endParaRPr lang="en-GB"/>
          </a:p>
        </p:txBody>
      </p:sp>
      <p:sp>
        <p:nvSpPr>
          <p:cNvPr id="118" name="Content Placeholder 3">
            <a:extLst>
              <a:ext uri="{FF2B5EF4-FFF2-40B4-BE49-F238E27FC236}">
                <a16:creationId xmlns:a16="http://schemas.microsoft.com/office/drawing/2014/main" id="{B277DFE0-6082-49EE-91D1-9F4CB1A34DB5}"/>
              </a:ext>
            </a:extLst>
          </p:cNvPr>
          <p:cNvSpPr>
            <a:spLocks noGrp="1"/>
          </p:cNvSpPr>
          <p:nvPr>
            <p:ph sz="quarter" idx="21"/>
          </p:nvPr>
        </p:nvSpPr>
        <p:spPr>
          <a:xfrm>
            <a:off x="6169660" y="2129523"/>
            <a:ext cx="1962631" cy="439465"/>
          </a:xfrm>
        </p:spPr>
        <p:txBody>
          <a:bodyPr/>
          <a:lstStyle>
            <a:lvl1pPr marL="0" indent="0">
              <a:buNone/>
              <a:defRPr/>
            </a:lvl1pPr>
          </a:lstStyle>
          <a:p>
            <a:pPr lvl="0"/>
            <a:endParaRPr lang="en-GB"/>
          </a:p>
        </p:txBody>
      </p:sp>
      <p:sp>
        <p:nvSpPr>
          <p:cNvPr id="119" name="Content Placeholder 3">
            <a:extLst>
              <a:ext uri="{FF2B5EF4-FFF2-40B4-BE49-F238E27FC236}">
                <a16:creationId xmlns:a16="http://schemas.microsoft.com/office/drawing/2014/main" id="{FACB6511-6BA5-462A-9E83-53DBED63AF71}"/>
              </a:ext>
            </a:extLst>
          </p:cNvPr>
          <p:cNvSpPr>
            <a:spLocks noGrp="1"/>
          </p:cNvSpPr>
          <p:nvPr>
            <p:ph sz="quarter" idx="22"/>
          </p:nvPr>
        </p:nvSpPr>
        <p:spPr>
          <a:xfrm>
            <a:off x="6169660" y="2963583"/>
            <a:ext cx="1962631" cy="439465"/>
          </a:xfrm>
        </p:spPr>
        <p:txBody>
          <a:bodyPr/>
          <a:lstStyle>
            <a:lvl1pPr marL="0" indent="0">
              <a:buNone/>
              <a:defRPr/>
            </a:lvl1pPr>
          </a:lstStyle>
          <a:p>
            <a:pPr lvl="0"/>
            <a:endParaRPr lang="en-GB"/>
          </a:p>
        </p:txBody>
      </p:sp>
      <p:sp>
        <p:nvSpPr>
          <p:cNvPr id="120" name="Content Placeholder 3">
            <a:extLst>
              <a:ext uri="{FF2B5EF4-FFF2-40B4-BE49-F238E27FC236}">
                <a16:creationId xmlns:a16="http://schemas.microsoft.com/office/drawing/2014/main" id="{54A69C06-B2F1-41B0-B523-0093E03461B7}"/>
              </a:ext>
            </a:extLst>
          </p:cNvPr>
          <p:cNvSpPr>
            <a:spLocks noGrp="1"/>
          </p:cNvSpPr>
          <p:nvPr>
            <p:ph sz="quarter" idx="23"/>
          </p:nvPr>
        </p:nvSpPr>
        <p:spPr>
          <a:xfrm>
            <a:off x="6169660" y="3797643"/>
            <a:ext cx="1962631" cy="439465"/>
          </a:xfrm>
        </p:spPr>
        <p:txBody>
          <a:bodyPr/>
          <a:lstStyle>
            <a:lvl1pPr marL="0" indent="0">
              <a:buNone/>
              <a:defRPr/>
            </a:lvl1pPr>
          </a:lstStyle>
          <a:p>
            <a:pPr lvl="0"/>
            <a:endParaRPr lang="en-GB"/>
          </a:p>
        </p:txBody>
      </p:sp>
      <p:sp>
        <p:nvSpPr>
          <p:cNvPr id="121" name="Content Placeholder 3">
            <a:extLst>
              <a:ext uri="{FF2B5EF4-FFF2-40B4-BE49-F238E27FC236}">
                <a16:creationId xmlns:a16="http://schemas.microsoft.com/office/drawing/2014/main" id="{06CC6166-4551-42BD-95AC-1CC3AC7F70DA}"/>
              </a:ext>
            </a:extLst>
          </p:cNvPr>
          <p:cNvSpPr>
            <a:spLocks noGrp="1"/>
          </p:cNvSpPr>
          <p:nvPr>
            <p:ph sz="quarter" idx="24"/>
          </p:nvPr>
        </p:nvSpPr>
        <p:spPr>
          <a:xfrm>
            <a:off x="6169660" y="4572994"/>
            <a:ext cx="1962631" cy="439465"/>
          </a:xfrm>
        </p:spPr>
        <p:txBody>
          <a:bodyPr/>
          <a:lstStyle>
            <a:lvl1pPr marL="0" indent="0">
              <a:buNone/>
              <a:defRPr/>
            </a:lvl1pPr>
          </a:lstStyle>
          <a:p>
            <a:pPr lvl="0"/>
            <a:endParaRPr lang="en-GB"/>
          </a:p>
        </p:txBody>
      </p:sp>
      <p:sp>
        <p:nvSpPr>
          <p:cNvPr id="122" name="Content Placeholder 3">
            <a:extLst>
              <a:ext uri="{FF2B5EF4-FFF2-40B4-BE49-F238E27FC236}">
                <a16:creationId xmlns:a16="http://schemas.microsoft.com/office/drawing/2014/main" id="{561E7EF8-8DE2-49E8-B558-46FFE694AB8C}"/>
              </a:ext>
            </a:extLst>
          </p:cNvPr>
          <p:cNvSpPr>
            <a:spLocks noGrp="1"/>
          </p:cNvSpPr>
          <p:nvPr>
            <p:ph sz="quarter" idx="25"/>
          </p:nvPr>
        </p:nvSpPr>
        <p:spPr>
          <a:xfrm>
            <a:off x="8715251" y="1398620"/>
            <a:ext cx="1962631" cy="439465"/>
          </a:xfrm>
        </p:spPr>
        <p:txBody>
          <a:bodyPr/>
          <a:lstStyle>
            <a:lvl1pPr marL="0" indent="0">
              <a:buNone/>
              <a:defRPr/>
            </a:lvl1pPr>
          </a:lstStyle>
          <a:p>
            <a:pPr lvl="0"/>
            <a:endParaRPr lang="en-GB"/>
          </a:p>
        </p:txBody>
      </p:sp>
      <p:sp>
        <p:nvSpPr>
          <p:cNvPr id="123" name="Content Placeholder 3">
            <a:extLst>
              <a:ext uri="{FF2B5EF4-FFF2-40B4-BE49-F238E27FC236}">
                <a16:creationId xmlns:a16="http://schemas.microsoft.com/office/drawing/2014/main" id="{31CAD745-F169-4715-999C-CB5412FE540C}"/>
              </a:ext>
            </a:extLst>
          </p:cNvPr>
          <p:cNvSpPr>
            <a:spLocks noGrp="1"/>
          </p:cNvSpPr>
          <p:nvPr>
            <p:ph sz="quarter" idx="26"/>
          </p:nvPr>
        </p:nvSpPr>
        <p:spPr>
          <a:xfrm>
            <a:off x="8715251" y="2129523"/>
            <a:ext cx="1962631" cy="439465"/>
          </a:xfrm>
        </p:spPr>
        <p:txBody>
          <a:bodyPr/>
          <a:lstStyle>
            <a:lvl1pPr marL="0" indent="0">
              <a:buNone/>
              <a:defRPr/>
            </a:lvl1pPr>
          </a:lstStyle>
          <a:p>
            <a:pPr lvl="0"/>
            <a:endParaRPr lang="en-GB"/>
          </a:p>
        </p:txBody>
      </p:sp>
      <p:sp>
        <p:nvSpPr>
          <p:cNvPr id="124" name="Content Placeholder 3">
            <a:extLst>
              <a:ext uri="{FF2B5EF4-FFF2-40B4-BE49-F238E27FC236}">
                <a16:creationId xmlns:a16="http://schemas.microsoft.com/office/drawing/2014/main" id="{8F12C5C1-2057-481D-902A-3DEB711589D4}"/>
              </a:ext>
            </a:extLst>
          </p:cNvPr>
          <p:cNvSpPr>
            <a:spLocks noGrp="1"/>
          </p:cNvSpPr>
          <p:nvPr>
            <p:ph sz="quarter" idx="27"/>
          </p:nvPr>
        </p:nvSpPr>
        <p:spPr>
          <a:xfrm>
            <a:off x="8715251" y="2963583"/>
            <a:ext cx="1962631" cy="439465"/>
          </a:xfrm>
        </p:spPr>
        <p:txBody>
          <a:bodyPr/>
          <a:lstStyle>
            <a:lvl1pPr marL="0" indent="0">
              <a:buNone/>
              <a:defRPr/>
            </a:lvl1pPr>
          </a:lstStyle>
          <a:p>
            <a:pPr lvl="0"/>
            <a:endParaRPr lang="en-GB"/>
          </a:p>
        </p:txBody>
      </p:sp>
      <p:sp>
        <p:nvSpPr>
          <p:cNvPr id="125" name="Content Placeholder 3">
            <a:extLst>
              <a:ext uri="{FF2B5EF4-FFF2-40B4-BE49-F238E27FC236}">
                <a16:creationId xmlns:a16="http://schemas.microsoft.com/office/drawing/2014/main" id="{C25364CF-6B25-494A-9880-C61F72C9161F}"/>
              </a:ext>
            </a:extLst>
          </p:cNvPr>
          <p:cNvSpPr>
            <a:spLocks noGrp="1"/>
          </p:cNvSpPr>
          <p:nvPr>
            <p:ph sz="quarter" idx="28"/>
          </p:nvPr>
        </p:nvSpPr>
        <p:spPr>
          <a:xfrm>
            <a:off x="8715251" y="3797643"/>
            <a:ext cx="1962631" cy="439465"/>
          </a:xfrm>
        </p:spPr>
        <p:txBody>
          <a:bodyPr/>
          <a:lstStyle>
            <a:lvl1pPr marL="0" indent="0">
              <a:buNone/>
              <a:defRPr/>
            </a:lvl1pPr>
          </a:lstStyle>
          <a:p>
            <a:pPr lvl="0"/>
            <a:endParaRPr lang="en-GB"/>
          </a:p>
        </p:txBody>
      </p:sp>
      <p:sp>
        <p:nvSpPr>
          <p:cNvPr id="126" name="Content Placeholder 3">
            <a:extLst>
              <a:ext uri="{FF2B5EF4-FFF2-40B4-BE49-F238E27FC236}">
                <a16:creationId xmlns:a16="http://schemas.microsoft.com/office/drawing/2014/main" id="{66EF1326-C27B-4B95-A015-4C307677DE02}"/>
              </a:ext>
            </a:extLst>
          </p:cNvPr>
          <p:cNvSpPr>
            <a:spLocks noGrp="1"/>
          </p:cNvSpPr>
          <p:nvPr>
            <p:ph sz="quarter" idx="29"/>
          </p:nvPr>
        </p:nvSpPr>
        <p:spPr>
          <a:xfrm>
            <a:off x="8715251" y="4572994"/>
            <a:ext cx="1962631" cy="439465"/>
          </a:xfrm>
        </p:spPr>
        <p:txBody>
          <a:bodyPr/>
          <a:lstStyle>
            <a:lvl1pPr marL="0" indent="0">
              <a:buNone/>
              <a:defRPr/>
            </a:lvl1pPr>
          </a:lstStyle>
          <a:p>
            <a:pPr lvl="0"/>
            <a:endParaRPr lang="en-GB"/>
          </a:p>
        </p:txBody>
      </p:sp>
      <p:grpSp>
        <p:nvGrpSpPr>
          <p:cNvPr id="222" name="Group 221">
            <a:extLst>
              <a:ext uri="{FF2B5EF4-FFF2-40B4-BE49-F238E27FC236}">
                <a16:creationId xmlns:a16="http://schemas.microsoft.com/office/drawing/2014/main" id="{6C3495B7-2108-4BFE-B51A-1AF3CC4C676C}"/>
              </a:ext>
              <a:ext uri="{C183D7F6-B498-43B3-948B-1728B52AA6E4}">
                <adec:decorative xmlns:adec="http://schemas.microsoft.com/office/drawing/2017/decorative" val="1"/>
              </a:ext>
            </a:extLst>
          </p:cNvPr>
          <p:cNvGrpSpPr/>
          <p:nvPr userDrawn="1"/>
        </p:nvGrpSpPr>
        <p:grpSpPr>
          <a:xfrm>
            <a:off x="640675" y="1882885"/>
            <a:ext cx="11248792" cy="352273"/>
            <a:chOff x="1443713" y="3347801"/>
            <a:chExt cx="9036126" cy="345397"/>
          </a:xfrm>
        </p:grpSpPr>
        <p:sp>
          <p:nvSpPr>
            <p:cNvPr id="223" name="Rectangle 222">
              <a:extLst>
                <a:ext uri="{FF2B5EF4-FFF2-40B4-BE49-F238E27FC236}">
                  <a16:creationId xmlns:a16="http://schemas.microsoft.com/office/drawing/2014/main" id="{ACB8A86E-08AD-4C83-B789-2168D7F30261}"/>
                </a:ext>
                <a:ext uri="{C183D7F6-B498-43B3-948B-1728B52AA6E4}">
                  <adec:decorative xmlns:adec="http://schemas.microsoft.com/office/drawing/2017/decorative" val="1"/>
                </a:ext>
              </a:extLst>
            </p:cNvPr>
            <p:cNvSpPr/>
            <p:nvPr/>
          </p:nvSpPr>
          <p:spPr bwMode="auto">
            <a:xfrm>
              <a:off x="4726891" y="3428612"/>
              <a:ext cx="2132123" cy="137194"/>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24" name="Group 223">
              <a:extLst>
                <a:ext uri="{FF2B5EF4-FFF2-40B4-BE49-F238E27FC236}">
                  <a16:creationId xmlns:a16="http://schemas.microsoft.com/office/drawing/2014/main" id="{A3DE2629-2EED-404F-8D4B-3EEBB209B77F}"/>
                </a:ext>
              </a:extLst>
            </p:cNvPr>
            <p:cNvGrpSpPr/>
            <p:nvPr/>
          </p:nvGrpSpPr>
          <p:grpSpPr>
            <a:xfrm>
              <a:off x="1443713" y="3347801"/>
              <a:ext cx="9036126" cy="345397"/>
              <a:chOff x="1172667" y="2377615"/>
              <a:chExt cx="9862954" cy="300146"/>
            </a:xfrm>
          </p:grpSpPr>
          <p:cxnSp>
            <p:nvCxnSpPr>
              <p:cNvPr id="226" name="Straight Connector 225">
                <a:extLst>
                  <a:ext uri="{FF2B5EF4-FFF2-40B4-BE49-F238E27FC236}">
                    <a16:creationId xmlns:a16="http://schemas.microsoft.com/office/drawing/2014/main" id="{9A36BD5E-8117-4624-AAC9-1815ECD5E901}"/>
                  </a:ext>
                  <a:ext uri="{C183D7F6-B498-43B3-948B-1728B52AA6E4}">
                    <adec:decorative xmlns:adec="http://schemas.microsoft.com/office/drawing/2017/decorative" val="1"/>
                  </a:ext>
                </a:extLst>
              </p:cNvPr>
              <p:cNvCxnSpPr>
                <a:cxnSpLocks/>
              </p:cNvCxnSpPr>
              <p:nvPr/>
            </p:nvCxnSpPr>
            <p:spPr>
              <a:xfrm>
                <a:off x="1172667" y="2527688"/>
                <a:ext cx="9862954"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BA43E829-C336-4245-82E2-2F29BE0C9E0D}"/>
                  </a:ext>
                  <a:ext uri="{C183D7F6-B498-43B3-948B-1728B52AA6E4}">
                    <adec:decorative xmlns:adec="http://schemas.microsoft.com/office/drawing/2017/decorative" val="1"/>
                  </a:ext>
                </a:extLst>
              </p:cNvPr>
              <p:cNvCxnSpPr>
                <a:cxnSpLocks/>
              </p:cNvCxnSpPr>
              <p:nvPr/>
            </p:nvCxnSpPr>
            <p:spPr>
              <a:xfrm>
                <a:off x="1172667" y="2377615"/>
                <a:ext cx="0" cy="300146"/>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FECCE085-7C2C-404D-91D8-BB0827570AA4}"/>
                  </a:ext>
                  <a:ext uri="{C183D7F6-B498-43B3-948B-1728B52AA6E4}">
                    <adec:decorative xmlns:adec="http://schemas.microsoft.com/office/drawing/2017/decorative" val="1"/>
                  </a:ext>
                </a:extLst>
              </p:cNvPr>
              <p:cNvCxnSpPr>
                <a:cxnSpLocks/>
              </p:cNvCxnSpPr>
              <p:nvPr/>
            </p:nvCxnSpPr>
            <p:spPr>
              <a:xfrm>
                <a:off x="11035621" y="2377615"/>
                <a:ext cx="0" cy="300146"/>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225" name="Rectangle 224">
              <a:extLst>
                <a:ext uri="{FF2B5EF4-FFF2-40B4-BE49-F238E27FC236}">
                  <a16:creationId xmlns:a16="http://schemas.microsoft.com/office/drawing/2014/main" id="{2150CD7B-9CC2-4FFB-9D12-D0BAF698D5BB}"/>
                </a:ext>
                <a:ext uri="{C183D7F6-B498-43B3-948B-1728B52AA6E4}">
                  <adec:decorative xmlns:adec="http://schemas.microsoft.com/office/drawing/2017/decorative" val="1"/>
                </a:ext>
              </a:extLst>
            </p:cNvPr>
            <p:cNvSpPr/>
            <p:nvPr/>
          </p:nvSpPr>
          <p:spPr bwMode="auto">
            <a:xfrm>
              <a:off x="3784343" y="3377797"/>
              <a:ext cx="4354867" cy="255501"/>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112253111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72" spc="-51"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1"/>
            <a:ext cx="9327356" cy="345294"/>
          </a:xfrm>
          <a:noFill/>
        </p:spPr>
        <p:txBody>
          <a:bodyPr wrap="square" lIns="0" tIns="0" rIns="0" bIns="0">
            <a:spAutoFit/>
          </a:bodyPr>
          <a:lstStyle>
            <a:lvl1pPr marL="0" indent="0">
              <a:spcBef>
                <a:spcPts val="0"/>
              </a:spcBef>
              <a:buNone/>
              <a:defRPr sz="2244"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EB02FAD1-E14D-41F9-A1BC-FCCF46262910}"/>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Tree>
    <p:extLst>
      <p:ext uri="{BB962C8B-B14F-4D97-AF65-F5344CB8AC3E}">
        <p14:creationId xmlns:p14="http://schemas.microsoft.com/office/powerpoint/2010/main" val="40496862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9121006B-09FA-4F62-9542-4F6479B0897F}"/>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78315082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4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6" name="TextBox 5">
            <a:extLst>
              <a:ext uri="{FF2B5EF4-FFF2-40B4-BE49-F238E27FC236}">
                <a16:creationId xmlns:a16="http://schemas.microsoft.com/office/drawing/2014/main" id="{9121006B-09FA-4F62-9542-4F6479B0897F}"/>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
        <p:nvSpPr>
          <p:cNvPr id="5" name="Content Placeholder 4">
            <a:extLst>
              <a:ext uri="{FF2B5EF4-FFF2-40B4-BE49-F238E27FC236}">
                <a16:creationId xmlns:a16="http://schemas.microsoft.com/office/drawing/2014/main" id="{F37CA2E7-DE95-4050-B54B-CCE5430A912E}"/>
              </a:ext>
            </a:extLst>
          </p:cNvPr>
          <p:cNvSpPr>
            <a:spLocks noGrp="1"/>
          </p:cNvSpPr>
          <p:nvPr>
            <p:ph sz="quarter" idx="10"/>
          </p:nvPr>
        </p:nvSpPr>
        <p:spPr>
          <a:xfrm>
            <a:off x="472845" y="1308236"/>
            <a:ext cx="1962631" cy="439465"/>
          </a:xfrm>
        </p:spPr>
        <p:txBody>
          <a:bodyPr/>
          <a:lstStyle>
            <a:lvl1pPr marL="0" indent="0">
              <a:buNone/>
              <a:defRPr/>
            </a:lvl1pPr>
          </a:lstStyle>
          <a:p>
            <a:pPr lvl="0"/>
            <a:endParaRPr lang="en-GB"/>
          </a:p>
        </p:txBody>
      </p:sp>
      <p:sp>
        <p:nvSpPr>
          <p:cNvPr id="7" name="Content Placeholder 4">
            <a:extLst>
              <a:ext uri="{FF2B5EF4-FFF2-40B4-BE49-F238E27FC236}">
                <a16:creationId xmlns:a16="http://schemas.microsoft.com/office/drawing/2014/main" id="{D996A500-1844-4ED5-8C69-B07E26874CF6}"/>
              </a:ext>
            </a:extLst>
          </p:cNvPr>
          <p:cNvSpPr>
            <a:spLocks noGrp="1"/>
          </p:cNvSpPr>
          <p:nvPr>
            <p:ph sz="quarter" idx="11"/>
          </p:nvPr>
        </p:nvSpPr>
        <p:spPr>
          <a:xfrm>
            <a:off x="472845" y="1933100"/>
            <a:ext cx="1962631" cy="439465"/>
          </a:xfrm>
        </p:spPr>
        <p:txBody>
          <a:bodyPr/>
          <a:lstStyle>
            <a:lvl1pPr marL="0" indent="0">
              <a:buNone/>
              <a:defRPr/>
            </a:lvl1pPr>
          </a:lstStyle>
          <a:p>
            <a:pPr lvl="0"/>
            <a:endParaRPr lang="en-GB"/>
          </a:p>
        </p:txBody>
      </p:sp>
      <p:sp>
        <p:nvSpPr>
          <p:cNvPr id="8" name="Content Placeholder 4">
            <a:extLst>
              <a:ext uri="{FF2B5EF4-FFF2-40B4-BE49-F238E27FC236}">
                <a16:creationId xmlns:a16="http://schemas.microsoft.com/office/drawing/2014/main" id="{7EBF5FEF-6B9A-4BCB-B191-40B0B3F9FDD0}"/>
              </a:ext>
            </a:extLst>
          </p:cNvPr>
          <p:cNvSpPr>
            <a:spLocks noGrp="1"/>
          </p:cNvSpPr>
          <p:nvPr>
            <p:ph sz="quarter" idx="12"/>
          </p:nvPr>
        </p:nvSpPr>
        <p:spPr>
          <a:xfrm>
            <a:off x="472845" y="2557965"/>
            <a:ext cx="1962631" cy="439465"/>
          </a:xfrm>
        </p:spPr>
        <p:txBody>
          <a:bodyPr/>
          <a:lstStyle>
            <a:lvl1pPr marL="0" indent="0">
              <a:buNone/>
              <a:defRPr/>
            </a:lvl1pPr>
          </a:lstStyle>
          <a:p>
            <a:pPr lvl="0"/>
            <a:endParaRPr lang="en-GB"/>
          </a:p>
        </p:txBody>
      </p:sp>
      <p:sp>
        <p:nvSpPr>
          <p:cNvPr id="9" name="Content Placeholder 4">
            <a:extLst>
              <a:ext uri="{FF2B5EF4-FFF2-40B4-BE49-F238E27FC236}">
                <a16:creationId xmlns:a16="http://schemas.microsoft.com/office/drawing/2014/main" id="{B3F97578-27B1-4E58-A031-B5C17212AA55}"/>
              </a:ext>
            </a:extLst>
          </p:cNvPr>
          <p:cNvSpPr>
            <a:spLocks noGrp="1"/>
          </p:cNvSpPr>
          <p:nvPr>
            <p:ph sz="quarter" idx="13"/>
          </p:nvPr>
        </p:nvSpPr>
        <p:spPr>
          <a:xfrm>
            <a:off x="472845" y="3277530"/>
            <a:ext cx="1962631" cy="439465"/>
          </a:xfrm>
        </p:spPr>
        <p:txBody>
          <a:bodyPr/>
          <a:lstStyle>
            <a:lvl1pPr marL="0" indent="0">
              <a:buNone/>
              <a:defRPr/>
            </a:lvl1pPr>
          </a:lstStyle>
          <a:p>
            <a:pPr lvl="0"/>
            <a:endParaRPr lang="en-GB"/>
          </a:p>
        </p:txBody>
      </p:sp>
      <p:sp>
        <p:nvSpPr>
          <p:cNvPr id="10" name="Content Placeholder 4">
            <a:extLst>
              <a:ext uri="{FF2B5EF4-FFF2-40B4-BE49-F238E27FC236}">
                <a16:creationId xmlns:a16="http://schemas.microsoft.com/office/drawing/2014/main" id="{27B53AEC-F962-4A07-8DC1-4F251FBEC3E6}"/>
              </a:ext>
            </a:extLst>
          </p:cNvPr>
          <p:cNvSpPr>
            <a:spLocks noGrp="1"/>
          </p:cNvSpPr>
          <p:nvPr>
            <p:ph sz="quarter" idx="14"/>
          </p:nvPr>
        </p:nvSpPr>
        <p:spPr>
          <a:xfrm>
            <a:off x="472845" y="3997095"/>
            <a:ext cx="1962631" cy="439465"/>
          </a:xfrm>
        </p:spPr>
        <p:txBody>
          <a:bodyPr/>
          <a:lstStyle>
            <a:lvl1pPr marL="0" indent="0">
              <a:buNone/>
              <a:defRPr/>
            </a:lvl1pPr>
          </a:lstStyle>
          <a:p>
            <a:pPr lvl="0"/>
            <a:endParaRPr lang="en-GB"/>
          </a:p>
        </p:txBody>
      </p:sp>
      <p:sp>
        <p:nvSpPr>
          <p:cNvPr id="11" name="Content Placeholder 4">
            <a:extLst>
              <a:ext uri="{FF2B5EF4-FFF2-40B4-BE49-F238E27FC236}">
                <a16:creationId xmlns:a16="http://schemas.microsoft.com/office/drawing/2014/main" id="{616F283C-3738-4F8E-99DF-F49953D6D9DE}"/>
              </a:ext>
            </a:extLst>
          </p:cNvPr>
          <p:cNvSpPr>
            <a:spLocks noGrp="1"/>
          </p:cNvSpPr>
          <p:nvPr>
            <p:ph sz="quarter" idx="15"/>
          </p:nvPr>
        </p:nvSpPr>
        <p:spPr>
          <a:xfrm>
            <a:off x="472845" y="4621960"/>
            <a:ext cx="1962631" cy="439465"/>
          </a:xfrm>
        </p:spPr>
        <p:txBody>
          <a:bodyPr/>
          <a:lstStyle>
            <a:lvl1pPr marL="0" indent="0">
              <a:buNone/>
              <a:defRPr/>
            </a:lvl1pPr>
          </a:lstStyle>
          <a:p>
            <a:pPr lvl="0"/>
            <a:endParaRPr lang="en-GB"/>
          </a:p>
        </p:txBody>
      </p:sp>
      <p:sp>
        <p:nvSpPr>
          <p:cNvPr id="12" name="Content Placeholder 4">
            <a:extLst>
              <a:ext uri="{FF2B5EF4-FFF2-40B4-BE49-F238E27FC236}">
                <a16:creationId xmlns:a16="http://schemas.microsoft.com/office/drawing/2014/main" id="{BBDB11E7-9778-449D-9B41-ADF4B4298B2A}"/>
              </a:ext>
            </a:extLst>
          </p:cNvPr>
          <p:cNvSpPr>
            <a:spLocks noGrp="1"/>
          </p:cNvSpPr>
          <p:nvPr>
            <p:ph sz="quarter" idx="16"/>
          </p:nvPr>
        </p:nvSpPr>
        <p:spPr>
          <a:xfrm>
            <a:off x="472845" y="5246824"/>
            <a:ext cx="1962631" cy="439465"/>
          </a:xfrm>
        </p:spPr>
        <p:txBody>
          <a:bodyPr/>
          <a:lstStyle>
            <a:lvl1pPr marL="0" indent="0">
              <a:buNone/>
              <a:defRPr/>
            </a:lvl1pPr>
          </a:lstStyle>
          <a:p>
            <a:pPr lvl="0"/>
            <a:endParaRPr lang="en-GB"/>
          </a:p>
        </p:txBody>
      </p:sp>
      <p:sp>
        <p:nvSpPr>
          <p:cNvPr id="13" name="Content Placeholder 4">
            <a:extLst>
              <a:ext uri="{FF2B5EF4-FFF2-40B4-BE49-F238E27FC236}">
                <a16:creationId xmlns:a16="http://schemas.microsoft.com/office/drawing/2014/main" id="{CCB072F8-E7D4-4A3B-9B06-ED575006C228}"/>
              </a:ext>
            </a:extLst>
          </p:cNvPr>
          <p:cNvSpPr>
            <a:spLocks noGrp="1"/>
          </p:cNvSpPr>
          <p:nvPr>
            <p:ph sz="quarter" idx="17"/>
          </p:nvPr>
        </p:nvSpPr>
        <p:spPr>
          <a:xfrm>
            <a:off x="472845" y="5966389"/>
            <a:ext cx="1962631" cy="439465"/>
          </a:xfrm>
        </p:spPr>
        <p:txBody>
          <a:bodyPr/>
          <a:lstStyle>
            <a:lvl1pPr marL="0" indent="0">
              <a:buNone/>
              <a:defRPr/>
            </a:lvl1pPr>
          </a:lstStyle>
          <a:p>
            <a:pPr lvl="0"/>
            <a:endParaRPr lang="en-GB"/>
          </a:p>
        </p:txBody>
      </p:sp>
      <p:sp>
        <p:nvSpPr>
          <p:cNvPr id="15" name="Content Placeholder 4">
            <a:extLst>
              <a:ext uri="{FF2B5EF4-FFF2-40B4-BE49-F238E27FC236}">
                <a16:creationId xmlns:a16="http://schemas.microsoft.com/office/drawing/2014/main" id="{903F9431-6876-4C34-8457-C474D64E5383}"/>
              </a:ext>
            </a:extLst>
          </p:cNvPr>
          <p:cNvSpPr>
            <a:spLocks noGrp="1"/>
          </p:cNvSpPr>
          <p:nvPr>
            <p:ph sz="quarter" idx="18"/>
          </p:nvPr>
        </p:nvSpPr>
        <p:spPr>
          <a:xfrm>
            <a:off x="2967100" y="1308236"/>
            <a:ext cx="1962631" cy="439465"/>
          </a:xfrm>
        </p:spPr>
        <p:txBody>
          <a:bodyPr/>
          <a:lstStyle>
            <a:lvl1pPr marL="0" indent="0">
              <a:buNone/>
              <a:defRPr/>
            </a:lvl1pPr>
          </a:lstStyle>
          <a:p>
            <a:pPr lvl="0"/>
            <a:endParaRPr lang="en-GB"/>
          </a:p>
        </p:txBody>
      </p:sp>
      <p:sp>
        <p:nvSpPr>
          <p:cNvPr id="16" name="Content Placeholder 4">
            <a:extLst>
              <a:ext uri="{FF2B5EF4-FFF2-40B4-BE49-F238E27FC236}">
                <a16:creationId xmlns:a16="http://schemas.microsoft.com/office/drawing/2014/main" id="{306FD09C-F9A0-4186-8D51-2B6202342FF8}"/>
              </a:ext>
            </a:extLst>
          </p:cNvPr>
          <p:cNvSpPr>
            <a:spLocks noGrp="1"/>
          </p:cNvSpPr>
          <p:nvPr>
            <p:ph sz="quarter" idx="19"/>
          </p:nvPr>
        </p:nvSpPr>
        <p:spPr>
          <a:xfrm>
            <a:off x="2967100" y="1933100"/>
            <a:ext cx="1962631" cy="439465"/>
          </a:xfrm>
        </p:spPr>
        <p:txBody>
          <a:bodyPr/>
          <a:lstStyle>
            <a:lvl1pPr marL="0" indent="0">
              <a:buNone/>
              <a:defRPr/>
            </a:lvl1pPr>
          </a:lstStyle>
          <a:p>
            <a:pPr lvl="0"/>
            <a:endParaRPr lang="en-GB"/>
          </a:p>
        </p:txBody>
      </p:sp>
      <p:sp>
        <p:nvSpPr>
          <p:cNvPr id="17" name="Content Placeholder 4">
            <a:extLst>
              <a:ext uri="{FF2B5EF4-FFF2-40B4-BE49-F238E27FC236}">
                <a16:creationId xmlns:a16="http://schemas.microsoft.com/office/drawing/2014/main" id="{9A2D9137-2B30-43EB-974B-D59608E9EC54}"/>
              </a:ext>
            </a:extLst>
          </p:cNvPr>
          <p:cNvSpPr>
            <a:spLocks noGrp="1"/>
          </p:cNvSpPr>
          <p:nvPr>
            <p:ph sz="quarter" idx="20"/>
          </p:nvPr>
        </p:nvSpPr>
        <p:spPr>
          <a:xfrm>
            <a:off x="2967100" y="2557965"/>
            <a:ext cx="1962631" cy="439465"/>
          </a:xfrm>
        </p:spPr>
        <p:txBody>
          <a:bodyPr/>
          <a:lstStyle>
            <a:lvl1pPr marL="0" indent="0">
              <a:buNone/>
              <a:defRPr/>
            </a:lvl1pPr>
          </a:lstStyle>
          <a:p>
            <a:pPr lvl="0"/>
            <a:endParaRPr lang="en-GB"/>
          </a:p>
        </p:txBody>
      </p:sp>
      <p:sp>
        <p:nvSpPr>
          <p:cNvPr id="18" name="Content Placeholder 4">
            <a:extLst>
              <a:ext uri="{FF2B5EF4-FFF2-40B4-BE49-F238E27FC236}">
                <a16:creationId xmlns:a16="http://schemas.microsoft.com/office/drawing/2014/main" id="{C470EDFA-A66D-4B7B-9975-C1A18C1F9ADC}"/>
              </a:ext>
            </a:extLst>
          </p:cNvPr>
          <p:cNvSpPr>
            <a:spLocks noGrp="1"/>
          </p:cNvSpPr>
          <p:nvPr>
            <p:ph sz="quarter" idx="21"/>
          </p:nvPr>
        </p:nvSpPr>
        <p:spPr>
          <a:xfrm>
            <a:off x="2967100" y="3277530"/>
            <a:ext cx="1962631" cy="439465"/>
          </a:xfrm>
        </p:spPr>
        <p:txBody>
          <a:bodyPr/>
          <a:lstStyle>
            <a:lvl1pPr marL="0" indent="0">
              <a:buNone/>
              <a:defRPr/>
            </a:lvl1pPr>
          </a:lstStyle>
          <a:p>
            <a:pPr lvl="0"/>
            <a:endParaRPr lang="en-GB"/>
          </a:p>
        </p:txBody>
      </p:sp>
      <p:sp>
        <p:nvSpPr>
          <p:cNvPr id="19" name="Content Placeholder 4">
            <a:extLst>
              <a:ext uri="{FF2B5EF4-FFF2-40B4-BE49-F238E27FC236}">
                <a16:creationId xmlns:a16="http://schemas.microsoft.com/office/drawing/2014/main" id="{73E23DAD-77EA-4701-8DB4-9A3B0096800E}"/>
              </a:ext>
            </a:extLst>
          </p:cNvPr>
          <p:cNvSpPr>
            <a:spLocks noGrp="1"/>
          </p:cNvSpPr>
          <p:nvPr>
            <p:ph sz="quarter" idx="22"/>
          </p:nvPr>
        </p:nvSpPr>
        <p:spPr>
          <a:xfrm>
            <a:off x="2967100" y="3997095"/>
            <a:ext cx="1962631" cy="439465"/>
          </a:xfrm>
        </p:spPr>
        <p:txBody>
          <a:bodyPr/>
          <a:lstStyle>
            <a:lvl1pPr marL="0" indent="0">
              <a:buNone/>
              <a:defRPr/>
            </a:lvl1pPr>
          </a:lstStyle>
          <a:p>
            <a:pPr lvl="0"/>
            <a:endParaRPr lang="en-GB"/>
          </a:p>
        </p:txBody>
      </p:sp>
      <p:sp>
        <p:nvSpPr>
          <p:cNvPr id="20" name="Content Placeholder 4">
            <a:extLst>
              <a:ext uri="{FF2B5EF4-FFF2-40B4-BE49-F238E27FC236}">
                <a16:creationId xmlns:a16="http://schemas.microsoft.com/office/drawing/2014/main" id="{F985D8E4-1D9B-457A-9B59-C861A9EA802D}"/>
              </a:ext>
            </a:extLst>
          </p:cNvPr>
          <p:cNvSpPr>
            <a:spLocks noGrp="1"/>
          </p:cNvSpPr>
          <p:nvPr>
            <p:ph sz="quarter" idx="23"/>
          </p:nvPr>
        </p:nvSpPr>
        <p:spPr>
          <a:xfrm>
            <a:off x="2967100" y="4621960"/>
            <a:ext cx="1962631" cy="439465"/>
          </a:xfrm>
        </p:spPr>
        <p:txBody>
          <a:bodyPr/>
          <a:lstStyle>
            <a:lvl1pPr marL="0" indent="0">
              <a:buNone/>
              <a:defRPr/>
            </a:lvl1pPr>
          </a:lstStyle>
          <a:p>
            <a:pPr lvl="0"/>
            <a:endParaRPr lang="en-GB"/>
          </a:p>
        </p:txBody>
      </p:sp>
      <p:sp>
        <p:nvSpPr>
          <p:cNvPr id="21" name="Content Placeholder 4">
            <a:extLst>
              <a:ext uri="{FF2B5EF4-FFF2-40B4-BE49-F238E27FC236}">
                <a16:creationId xmlns:a16="http://schemas.microsoft.com/office/drawing/2014/main" id="{191366B4-D5CD-4604-B7E2-A8E1F35630B3}"/>
              </a:ext>
            </a:extLst>
          </p:cNvPr>
          <p:cNvSpPr>
            <a:spLocks noGrp="1"/>
          </p:cNvSpPr>
          <p:nvPr>
            <p:ph sz="quarter" idx="24"/>
          </p:nvPr>
        </p:nvSpPr>
        <p:spPr>
          <a:xfrm>
            <a:off x="2967100" y="5246824"/>
            <a:ext cx="1962631" cy="439465"/>
          </a:xfrm>
        </p:spPr>
        <p:txBody>
          <a:bodyPr/>
          <a:lstStyle>
            <a:lvl1pPr marL="0" indent="0">
              <a:buNone/>
              <a:defRPr/>
            </a:lvl1pPr>
          </a:lstStyle>
          <a:p>
            <a:pPr lvl="0"/>
            <a:endParaRPr lang="en-GB"/>
          </a:p>
        </p:txBody>
      </p:sp>
      <p:sp>
        <p:nvSpPr>
          <p:cNvPr id="22" name="Content Placeholder 4">
            <a:extLst>
              <a:ext uri="{FF2B5EF4-FFF2-40B4-BE49-F238E27FC236}">
                <a16:creationId xmlns:a16="http://schemas.microsoft.com/office/drawing/2014/main" id="{78E16565-308C-40C3-8007-A6FC2F4C7FB0}"/>
              </a:ext>
            </a:extLst>
          </p:cNvPr>
          <p:cNvSpPr>
            <a:spLocks noGrp="1"/>
          </p:cNvSpPr>
          <p:nvPr>
            <p:ph sz="quarter" idx="25"/>
          </p:nvPr>
        </p:nvSpPr>
        <p:spPr>
          <a:xfrm>
            <a:off x="2967100" y="5966389"/>
            <a:ext cx="1962631" cy="439465"/>
          </a:xfrm>
        </p:spPr>
        <p:txBody>
          <a:bodyPr/>
          <a:lstStyle>
            <a:lvl1pPr marL="0" indent="0">
              <a:buNone/>
              <a:defRPr/>
            </a:lvl1pPr>
          </a:lstStyle>
          <a:p>
            <a:pPr lvl="0"/>
            <a:endParaRPr lang="en-GB"/>
          </a:p>
        </p:txBody>
      </p:sp>
      <p:sp>
        <p:nvSpPr>
          <p:cNvPr id="24" name="Content Placeholder 4">
            <a:extLst>
              <a:ext uri="{FF2B5EF4-FFF2-40B4-BE49-F238E27FC236}">
                <a16:creationId xmlns:a16="http://schemas.microsoft.com/office/drawing/2014/main" id="{AD4137F4-1F99-4E37-B63A-8DFC579EFBB4}"/>
              </a:ext>
            </a:extLst>
          </p:cNvPr>
          <p:cNvSpPr>
            <a:spLocks noGrp="1"/>
          </p:cNvSpPr>
          <p:nvPr>
            <p:ph sz="quarter" idx="26"/>
          </p:nvPr>
        </p:nvSpPr>
        <p:spPr>
          <a:xfrm>
            <a:off x="5544115" y="1308236"/>
            <a:ext cx="1962631" cy="439465"/>
          </a:xfrm>
        </p:spPr>
        <p:txBody>
          <a:bodyPr/>
          <a:lstStyle>
            <a:lvl1pPr marL="0" indent="0">
              <a:buNone/>
              <a:defRPr/>
            </a:lvl1pPr>
          </a:lstStyle>
          <a:p>
            <a:pPr lvl="0"/>
            <a:endParaRPr lang="en-GB"/>
          </a:p>
        </p:txBody>
      </p:sp>
      <p:sp>
        <p:nvSpPr>
          <p:cNvPr id="25" name="Content Placeholder 4">
            <a:extLst>
              <a:ext uri="{FF2B5EF4-FFF2-40B4-BE49-F238E27FC236}">
                <a16:creationId xmlns:a16="http://schemas.microsoft.com/office/drawing/2014/main" id="{74E27DEE-B857-4A74-BE66-E3B17F3D9682}"/>
              </a:ext>
            </a:extLst>
          </p:cNvPr>
          <p:cNvSpPr>
            <a:spLocks noGrp="1"/>
          </p:cNvSpPr>
          <p:nvPr>
            <p:ph sz="quarter" idx="27"/>
          </p:nvPr>
        </p:nvSpPr>
        <p:spPr>
          <a:xfrm>
            <a:off x="5544115" y="1933100"/>
            <a:ext cx="1962631" cy="439465"/>
          </a:xfrm>
        </p:spPr>
        <p:txBody>
          <a:bodyPr/>
          <a:lstStyle>
            <a:lvl1pPr marL="0" indent="0">
              <a:buNone/>
              <a:defRPr/>
            </a:lvl1pPr>
          </a:lstStyle>
          <a:p>
            <a:pPr lvl="0"/>
            <a:endParaRPr lang="en-GB"/>
          </a:p>
        </p:txBody>
      </p:sp>
      <p:sp>
        <p:nvSpPr>
          <p:cNvPr id="26" name="Content Placeholder 4">
            <a:extLst>
              <a:ext uri="{FF2B5EF4-FFF2-40B4-BE49-F238E27FC236}">
                <a16:creationId xmlns:a16="http://schemas.microsoft.com/office/drawing/2014/main" id="{6711478F-D086-4F6B-B67C-481515675D26}"/>
              </a:ext>
            </a:extLst>
          </p:cNvPr>
          <p:cNvSpPr>
            <a:spLocks noGrp="1"/>
          </p:cNvSpPr>
          <p:nvPr>
            <p:ph sz="quarter" idx="28"/>
          </p:nvPr>
        </p:nvSpPr>
        <p:spPr>
          <a:xfrm>
            <a:off x="5544115" y="2557965"/>
            <a:ext cx="1962631" cy="439465"/>
          </a:xfrm>
        </p:spPr>
        <p:txBody>
          <a:bodyPr/>
          <a:lstStyle>
            <a:lvl1pPr marL="0" indent="0">
              <a:buNone/>
              <a:defRPr/>
            </a:lvl1pPr>
          </a:lstStyle>
          <a:p>
            <a:pPr lvl="0"/>
            <a:endParaRPr lang="en-GB"/>
          </a:p>
        </p:txBody>
      </p:sp>
      <p:sp>
        <p:nvSpPr>
          <p:cNvPr id="27" name="Content Placeholder 4">
            <a:extLst>
              <a:ext uri="{FF2B5EF4-FFF2-40B4-BE49-F238E27FC236}">
                <a16:creationId xmlns:a16="http://schemas.microsoft.com/office/drawing/2014/main" id="{B2D09FA0-45F1-4792-924F-CF36C4D4AFB2}"/>
              </a:ext>
            </a:extLst>
          </p:cNvPr>
          <p:cNvSpPr>
            <a:spLocks noGrp="1"/>
          </p:cNvSpPr>
          <p:nvPr>
            <p:ph sz="quarter" idx="29"/>
          </p:nvPr>
        </p:nvSpPr>
        <p:spPr>
          <a:xfrm>
            <a:off x="5544115" y="3277530"/>
            <a:ext cx="1962631" cy="439465"/>
          </a:xfrm>
        </p:spPr>
        <p:txBody>
          <a:bodyPr/>
          <a:lstStyle>
            <a:lvl1pPr marL="0" indent="0">
              <a:buNone/>
              <a:defRPr/>
            </a:lvl1pPr>
          </a:lstStyle>
          <a:p>
            <a:pPr lvl="0"/>
            <a:endParaRPr lang="en-GB"/>
          </a:p>
        </p:txBody>
      </p:sp>
      <p:sp>
        <p:nvSpPr>
          <p:cNvPr id="28" name="Content Placeholder 4">
            <a:extLst>
              <a:ext uri="{FF2B5EF4-FFF2-40B4-BE49-F238E27FC236}">
                <a16:creationId xmlns:a16="http://schemas.microsoft.com/office/drawing/2014/main" id="{45653AB0-2572-4568-8351-7FBF66D4395D}"/>
              </a:ext>
            </a:extLst>
          </p:cNvPr>
          <p:cNvSpPr>
            <a:spLocks noGrp="1"/>
          </p:cNvSpPr>
          <p:nvPr>
            <p:ph sz="quarter" idx="30"/>
          </p:nvPr>
        </p:nvSpPr>
        <p:spPr>
          <a:xfrm>
            <a:off x="5544115" y="3997095"/>
            <a:ext cx="1962631" cy="439465"/>
          </a:xfrm>
        </p:spPr>
        <p:txBody>
          <a:bodyPr/>
          <a:lstStyle>
            <a:lvl1pPr marL="0" indent="0">
              <a:buNone/>
              <a:defRPr/>
            </a:lvl1pPr>
          </a:lstStyle>
          <a:p>
            <a:pPr lvl="0"/>
            <a:endParaRPr lang="en-GB"/>
          </a:p>
        </p:txBody>
      </p:sp>
      <p:sp>
        <p:nvSpPr>
          <p:cNvPr id="29" name="Content Placeholder 4">
            <a:extLst>
              <a:ext uri="{FF2B5EF4-FFF2-40B4-BE49-F238E27FC236}">
                <a16:creationId xmlns:a16="http://schemas.microsoft.com/office/drawing/2014/main" id="{B1659384-7D89-4124-BA5D-5FF60732F4A4}"/>
              </a:ext>
            </a:extLst>
          </p:cNvPr>
          <p:cNvSpPr>
            <a:spLocks noGrp="1"/>
          </p:cNvSpPr>
          <p:nvPr>
            <p:ph sz="quarter" idx="31"/>
          </p:nvPr>
        </p:nvSpPr>
        <p:spPr>
          <a:xfrm>
            <a:off x="5544115" y="4621960"/>
            <a:ext cx="1962631" cy="439465"/>
          </a:xfrm>
        </p:spPr>
        <p:txBody>
          <a:bodyPr/>
          <a:lstStyle>
            <a:lvl1pPr marL="0" indent="0">
              <a:buNone/>
              <a:defRPr/>
            </a:lvl1pPr>
          </a:lstStyle>
          <a:p>
            <a:pPr lvl="0"/>
            <a:endParaRPr lang="en-GB"/>
          </a:p>
        </p:txBody>
      </p:sp>
      <p:sp>
        <p:nvSpPr>
          <p:cNvPr id="30" name="Content Placeholder 4">
            <a:extLst>
              <a:ext uri="{FF2B5EF4-FFF2-40B4-BE49-F238E27FC236}">
                <a16:creationId xmlns:a16="http://schemas.microsoft.com/office/drawing/2014/main" id="{821D89F3-C467-4013-B9F8-2CD7D09DB5C7}"/>
              </a:ext>
            </a:extLst>
          </p:cNvPr>
          <p:cNvSpPr>
            <a:spLocks noGrp="1"/>
          </p:cNvSpPr>
          <p:nvPr>
            <p:ph sz="quarter" idx="32"/>
          </p:nvPr>
        </p:nvSpPr>
        <p:spPr>
          <a:xfrm>
            <a:off x="5544115" y="5246824"/>
            <a:ext cx="1962631" cy="439465"/>
          </a:xfrm>
        </p:spPr>
        <p:txBody>
          <a:bodyPr/>
          <a:lstStyle>
            <a:lvl1pPr marL="0" indent="0">
              <a:buNone/>
              <a:defRPr/>
            </a:lvl1pPr>
          </a:lstStyle>
          <a:p>
            <a:pPr lvl="0"/>
            <a:endParaRPr lang="en-GB"/>
          </a:p>
        </p:txBody>
      </p:sp>
      <p:sp>
        <p:nvSpPr>
          <p:cNvPr id="31" name="Content Placeholder 4">
            <a:extLst>
              <a:ext uri="{FF2B5EF4-FFF2-40B4-BE49-F238E27FC236}">
                <a16:creationId xmlns:a16="http://schemas.microsoft.com/office/drawing/2014/main" id="{7F730F13-E38F-45DD-A429-6C750CC89CF4}"/>
              </a:ext>
            </a:extLst>
          </p:cNvPr>
          <p:cNvSpPr>
            <a:spLocks noGrp="1"/>
          </p:cNvSpPr>
          <p:nvPr>
            <p:ph sz="quarter" idx="33"/>
          </p:nvPr>
        </p:nvSpPr>
        <p:spPr>
          <a:xfrm>
            <a:off x="5544115" y="5966389"/>
            <a:ext cx="1962631" cy="439465"/>
          </a:xfrm>
        </p:spPr>
        <p:txBody>
          <a:bodyPr/>
          <a:lstStyle>
            <a:lvl1pPr marL="0" indent="0">
              <a:buNone/>
              <a:defRPr/>
            </a:lvl1pPr>
          </a:lstStyle>
          <a:p>
            <a:pPr lvl="0"/>
            <a:endParaRPr lang="en-GB"/>
          </a:p>
        </p:txBody>
      </p:sp>
    </p:spTree>
    <p:extLst>
      <p:ext uri="{BB962C8B-B14F-4D97-AF65-F5344CB8AC3E}">
        <p14:creationId xmlns:p14="http://schemas.microsoft.com/office/powerpoint/2010/main" val="399166440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3168156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4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648E94B7-6B04-457D-A828-B06F9F2502E1}"/>
              </a:ext>
            </a:extLst>
          </p:cNvPr>
          <p:cNvSpPr>
            <a:spLocks noGrp="1"/>
          </p:cNvSpPr>
          <p:nvPr>
            <p:ph sz="quarter" idx="10"/>
          </p:nvPr>
        </p:nvSpPr>
        <p:spPr>
          <a:xfrm>
            <a:off x="487420" y="1392429"/>
            <a:ext cx="2195815" cy="443634"/>
          </a:xfrm>
        </p:spPr>
        <p:txBody>
          <a:bodyPr/>
          <a:lstStyle>
            <a:lvl1pPr marL="0" indent="0">
              <a:buNone/>
              <a:defRPr/>
            </a:lvl1pPr>
          </a:lstStyle>
          <a:p>
            <a:pPr lvl="0"/>
            <a:endParaRPr lang="en-GB"/>
          </a:p>
        </p:txBody>
      </p:sp>
      <p:sp>
        <p:nvSpPr>
          <p:cNvPr id="5" name="Content Placeholder 3">
            <a:extLst>
              <a:ext uri="{FF2B5EF4-FFF2-40B4-BE49-F238E27FC236}">
                <a16:creationId xmlns:a16="http://schemas.microsoft.com/office/drawing/2014/main" id="{9D8C347F-1CB7-4CA5-8D4D-131F1708837C}"/>
              </a:ext>
            </a:extLst>
          </p:cNvPr>
          <p:cNvSpPr>
            <a:spLocks noGrp="1"/>
          </p:cNvSpPr>
          <p:nvPr>
            <p:ph sz="quarter" idx="11"/>
          </p:nvPr>
        </p:nvSpPr>
        <p:spPr>
          <a:xfrm>
            <a:off x="487420" y="2120094"/>
            <a:ext cx="2195815" cy="443634"/>
          </a:xfrm>
        </p:spPr>
        <p:txBody>
          <a:bodyPr/>
          <a:lstStyle>
            <a:lvl1pPr marL="0" indent="0">
              <a:buNone/>
              <a:defRPr/>
            </a:lvl1pPr>
          </a:lstStyle>
          <a:p>
            <a:pPr lvl="0"/>
            <a:endParaRPr lang="en-GB"/>
          </a:p>
        </p:txBody>
      </p:sp>
      <p:sp>
        <p:nvSpPr>
          <p:cNvPr id="6" name="Content Placeholder 3">
            <a:extLst>
              <a:ext uri="{FF2B5EF4-FFF2-40B4-BE49-F238E27FC236}">
                <a16:creationId xmlns:a16="http://schemas.microsoft.com/office/drawing/2014/main" id="{C25527A7-AB6B-4E38-9947-4665A43A442B}"/>
              </a:ext>
            </a:extLst>
          </p:cNvPr>
          <p:cNvSpPr>
            <a:spLocks noGrp="1"/>
          </p:cNvSpPr>
          <p:nvPr>
            <p:ph sz="quarter" idx="12"/>
          </p:nvPr>
        </p:nvSpPr>
        <p:spPr>
          <a:xfrm>
            <a:off x="487420" y="2847760"/>
            <a:ext cx="2195815" cy="443634"/>
          </a:xfrm>
        </p:spPr>
        <p:txBody>
          <a:bodyPr/>
          <a:lstStyle>
            <a:lvl1pPr marL="0" indent="0">
              <a:buNone/>
              <a:defRPr/>
            </a:lvl1pPr>
          </a:lstStyle>
          <a:p>
            <a:pPr lvl="0"/>
            <a:endParaRPr lang="en-GB"/>
          </a:p>
        </p:txBody>
      </p:sp>
      <p:sp>
        <p:nvSpPr>
          <p:cNvPr id="7" name="Content Placeholder 3">
            <a:extLst>
              <a:ext uri="{FF2B5EF4-FFF2-40B4-BE49-F238E27FC236}">
                <a16:creationId xmlns:a16="http://schemas.microsoft.com/office/drawing/2014/main" id="{3DB287C0-E153-4274-8A20-8B2394A29C7F}"/>
              </a:ext>
            </a:extLst>
          </p:cNvPr>
          <p:cNvSpPr>
            <a:spLocks noGrp="1"/>
          </p:cNvSpPr>
          <p:nvPr>
            <p:ph sz="quarter" idx="13"/>
          </p:nvPr>
        </p:nvSpPr>
        <p:spPr>
          <a:xfrm>
            <a:off x="487420" y="3575425"/>
            <a:ext cx="2195815" cy="443634"/>
          </a:xfrm>
        </p:spPr>
        <p:txBody>
          <a:bodyPr/>
          <a:lstStyle>
            <a:lvl1pPr marL="0" indent="0">
              <a:buNone/>
              <a:defRPr/>
            </a:lvl1pPr>
          </a:lstStyle>
          <a:p>
            <a:pPr lvl="0"/>
            <a:endParaRPr lang="en-GB"/>
          </a:p>
        </p:txBody>
      </p:sp>
      <p:sp>
        <p:nvSpPr>
          <p:cNvPr id="8" name="Content Placeholder 3">
            <a:extLst>
              <a:ext uri="{FF2B5EF4-FFF2-40B4-BE49-F238E27FC236}">
                <a16:creationId xmlns:a16="http://schemas.microsoft.com/office/drawing/2014/main" id="{AD2740E5-0AEA-4D21-8290-E70A860693C2}"/>
              </a:ext>
            </a:extLst>
          </p:cNvPr>
          <p:cNvSpPr>
            <a:spLocks noGrp="1"/>
          </p:cNvSpPr>
          <p:nvPr>
            <p:ph sz="quarter" idx="14"/>
          </p:nvPr>
        </p:nvSpPr>
        <p:spPr>
          <a:xfrm>
            <a:off x="487420" y="4208981"/>
            <a:ext cx="2195815" cy="443634"/>
          </a:xfrm>
        </p:spPr>
        <p:txBody>
          <a:bodyPr/>
          <a:lstStyle>
            <a:lvl1pPr marL="0" indent="0">
              <a:buNone/>
              <a:defRPr/>
            </a:lvl1pPr>
          </a:lstStyle>
          <a:p>
            <a:pPr lvl="0"/>
            <a:endParaRPr lang="en-GB"/>
          </a:p>
        </p:txBody>
      </p:sp>
      <p:sp>
        <p:nvSpPr>
          <p:cNvPr id="9" name="Content Placeholder 3">
            <a:extLst>
              <a:ext uri="{FF2B5EF4-FFF2-40B4-BE49-F238E27FC236}">
                <a16:creationId xmlns:a16="http://schemas.microsoft.com/office/drawing/2014/main" id="{E4D859DB-CC26-44E4-B4AD-84405845DB6D}"/>
              </a:ext>
            </a:extLst>
          </p:cNvPr>
          <p:cNvSpPr>
            <a:spLocks noGrp="1"/>
          </p:cNvSpPr>
          <p:nvPr>
            <p:ph sz="quarter" idx="15"/>
          </p:nvPr>
        </p:nvSpPr>
        <p:spPr>
          <a:xfrm>
            <a:off x="487420" y="4936646"/>
            <a:ext cx="2195815" cy="443634"/>
          </a:xfrm>
        </p:spPr>
        <p:txBody>
          <a:bodyPr/>
          <a:lstStyle>
            <a:lvl1pPr marL="0" indent="0">
              <a:buNone/>
              <a:defRPr/>
            </a:lvl1pPr>
          </a:lstStyle>
          <a:p>
            <a:pPr lvl="0"/>
            <a:endParaRPr lang="en-GB"/>
          </a:p>
        </p:txBody>
      </p:sp>
      <p:sp>
        <p:nvSpPr>
          <p:cNvPr id="10" name="Content Placeholder 3">
            <a:extLst>
              <a:ext uri="{FF2B5EF4-FFF2-40B4-BE49-F238E27FC236}">
                <a16:creationId xmlns:a16="http://schemas.microsoft.com/office/drawing/2014/main" id="{C6A7DC72-966D-41F6-AE02-72430267B746}"/>
              </a:ext>
            </a:extLst>
          </p:cNvPr>
          <p:cNvSpPr>
            <a:spLocks noGrp="1"/>
          </p:cNvSpPr>
          <p:nvPr>
            <p:ph sz="quarter" idx="16"/>
          </p:nvPr>
        </p:nvSpPr>
        <p:spPr>
          <a:xfrm>
            <a:off x="487420" y="5664311"/>
            <a:ext cx="2195815" cy="443634"/>
          </a:xfrm>
        </p:spPr>
        <p:txBody>
          <a:bodyPr/>
          <a:lstStyle>
            <a:lvl1pPr marL="0" indent="0">
              <a:buNone/>
              <a:defRPr/>
            </a:lvl1pPr>
          </a:lstStyle>
          <a:p>
            <a:pPr lvl="0"/>
            <a:endParaRPr lang="en-GB"/>
          </a:p>
        </p:txBody>
      </p:sp>
      <p:sp>
        <p:nvSpPr>
          <p:cNvPr id="11" name="Content Placeholder 3">
            <a:extLst>
              <a:ext uri="{FF2B5EF4-FFF2-40B4-BE49-F238E27FC236}">
                <a16:creationId xmlns:a16="http://schemas.microsoft.com/office/drawing/2014/main" id="{E1948E79-6467-4CDD-B623-35E44F9CA739}"/>
              </a:ext>
            </a:extLst>
          </p:cNvPr>
          <p:cNvSpPr>
            <a:spLocks noGrp="1"/>
          </p:cNvSpPr>
          <p:nvPr>
            <p:ph sz="quarter" idx="17"/>
          </p:nvPr>
        </p:nvSpPr>
        <p:spPr>
          <a:xfrm>
            <a:off x="487420" y="6391977"/>
            <a:ext cx="2195815" cy="443634"/>
          </a:xfrm>
        </p:spPr>
        <p:txBody>
          <a:bodyPr/>
          <a:lstStyle>
            <a:lvl1pPr marL="0" indent="0">
              <a:buNone/>
              <a:defRPr/>
            </a:lvl1pPr>
          </a:lstStyle>
          <a:p>
            <a:pPr lvl="0"/>
            <a:endParaRPr lang="en-GB"/>
          </a:p>
        </p:txBody>
      </p:sp>
      <p:sp>
        <p:nvSpPr>
          <p:cNvPr id="12" name="Content Placeholder 3">
            <a:extLst>
              <a:ext uri="{FF2B5EF4-FFF2-40B4-BE49-F238E27FC236}">
                <a16:creationId xmlns:a16="http://schemas.microsoft.com/office/drawing/2014/main" id="{3AC5708A-73EB-4827-B195-99189496737E}"/>
              </a:ext>
            </a:extLst>
          </p:cNvPr>
          <p:cNvSpPr>
            <a:spLocks noGrp="1"/>
          </p:cNvSpPr>
          <p:nvPr>
            <p:ph sz="quarter" idx="18"/>
          </p:nvPr>
        </p:nvSpPr>
        <p:spPr>
          <a:xfrm>
            <a:off x="3211486" y="1392429"/>
            <a:ext cx="2195815" cy="443634"/>
          </a:xfrm>
        </p:spPr>
        <p:txBody>
          <a:bodyPr/>
          <a:lstStyle>
            <a:lvl1pPr marL="0" indent="0">
              <a:buNone/>
              <a:defRPr/>
            </a:lvl1pPr>
          </a:lstStyle>
          <a:p>
            <a:pPr lvl="0"/>
            <a:endParaRPr lang="en-GB"/>
          </a:p>
        </p:txBody>
      </p:sp>
      <p:sp>
        <p:nvSpPr>
          <p:cNvPr id="13" name="Content Placeholder 3">
            <a:extLst>
              <a:ext uri="{FF2B5EF4-FFF2-40B4-BE49-F238E27FC236}">
                <a16:creationId xmlns:a16="http://schemas.microsoft.com/office/drawing/2014/main" id="{25C654B4-3B87-4005-A6CE-1D1F3FEBFD82}"/>
              </a:ext>
            </a:extLst>
          </p:cNvPr>
          <p:cNvSpPr>
            <a:spLocks noGrp="1"/>
          </p:cNvSpPr>
          <p:nvPr>
            <p:ph sz="quarter" idx="19"/>
          </p:nvPr>
        </p:nvSpPr>
        <p:spPr>
          <a:xfrm>
            <a:off x="3211486" y="2120094"/>
            <a:ext cx="2195815" cy="443634"/>
          </a:xfrm>
        </p:spPr>
        <p:txBody>
          <a:bodyPr/>
          <a:lstStyle>
            <a:lvl1pPr marL="0" indent="0">
              <a:buNone/>
              <a:defRPr/>
            </a:lvl1pPr>
          </a:lstStyle>
          <a:p>
            <a:pPr lvl="0"/>
            <a:endParaRPr lang="en-GB"/>
          </a:p>
        </p:txBody>
      </p:sp>
      <p:sp>
        <p:nvSpPr>
          <p:cNvPr id="14" name="Content Placeholder 3">
            <a:extLst>
              <a:ext uri="{FF2B5EF4-FFF2-40B4-BE49-F238E27FC236}">
                <a16:creationId xmlns:a16="http://schemas.microsoft.com/office/drawing/2014/main" id="{E25BF8DB-A310-47B4-8581-C1F7DDB34E1F}"/>
              </a:ext>
            </a:extLst>
          </p:cNvPr>
          <p:cNvSpPr>
            <a:spLocks noGrp="1"/>
          </p:cNvSpPr>
          <p:nvPr>
            <p:ph sz="quarter" idx="20"/>
          </p:nvPr>
        </p:nvSpPr>
        <p:spPr>
          <a:xfrm>
            <a:off x="3211486" y="2847760"/>
            <a:ext cx="2195815" cy="443634"/>
          </a:xfrm>
        </p:spPr>
        <p:txBody>
          <a:bodyPr/>
          <a:lstStyle>
            <a:lvl1pPr marL="0" indent="0">
              <a:buNone/>
              <a:defRPr/>
            </a:lvl1pPr>
          </a:lstStyle>
          <a:p>
            <a:pPr lvl="0"/>
            <a:endParaRPr lang="en-GB"/>
          </a:p>
        </p:txBody>
      </p:sp>
      <p:sp>
        <p:nvSpPr>
          <p:cNvPr id="15" name="Content Placeholder 3">
            <a:extLst>
              <a:ext uri="{FF2B5EF4-FFF2-40B4-BE49-F238E27FC236}">
                <a16:creationId xmlns:a16="http://schemas.microsoft.com/office/drawing/2014/main" id="{6AB56363-9EB8-44F5-B633-3936F956DB18}"/>
              </a:ext>
            </a:extLst>
          </p:cNvPr>
          <p:cNvSpPr>
            <a:spLocks noGrp="1"/>
          </p:cNvSpPr>
          <p:nvPr>
            <p:ph sz="quarter" idx="21"/>
          </p:nvPr>
        </p:nvSpPr>
        <p:spPr>
          <a:xfrm>
            <a:off x="3211486" y="3575425"/>
            <a:ext cx="2195815" cy="443634"/>
          </a:xfrm>
        </p:spPr>
        <p:txBody>
          <a:bodyPr/>
          <a:lstStyle>
            <a:lvl1pPr marL="0" indent="0">
              <a:buNone/>
              <a:defRPr/>
            </a:lvl1pPr>
          </a:lstStyle>
          <a:p>
            <a:pPr lvl="0"/>
            <a:endParaRPr lang="en-GB"/>
          </a:p>
        </p:txBody>
      </p:sp>
      <p:sp>
        <p:nvSpPr>
          <p:cNvPr id="16" name="Content Placeholder 3">
            <a:extLst>
              <a:ext uri="{FF2B5EF4-FFF2-40B4-BE49-F238E27FC236}">
                <a16:creationId xmlns:a16="http://schemas.microsoft.com/office/drawing/2014/main" id="{B1B24466-9F90-454D-96F2-A627F06DCC81}"/>
              </a:ext>
            </a:extLst>
          </p:cNvPr>
          <p:cNvSpPr>
            <a:spLocks noGrp="1"/>
          </p:cNvSpPr>
          <p:nvPr>
            <p:ph sz="quarter" idx="22"/>
          </p:nvPr>
        </p:nvSpPr>
        <p:spPr>
          <a:xfrm>
            <a:off x="3211486" y="4208981"/>
            <a:ext cx="2195815" cy="443634"/>
          </a:xfrm>
        </p:spPr>
        <p:txBody>
          <a:bodyPr/>
          <a:lstStyle>
            <a:lvl1pPr marL="0" indent="0">
              <a:buNone/>
              <a:defRPr/>
            </a:lvl1pPr>
          </a:lstStyle>
          <a:p>
            <a:pPr lvl="0"/>
            <a:endParaRPr lang="en-GB"/>
          </a:p>
        </p:txBody>
      </p:sp>
      <p:sp>
        <p:nvSpPr>
          <p:cNvPr id="17" name="Content Placeholder 3">
            <a:extLst>
              <a:ext uri="{FF2B5EF4-FFF2-40B4-BE49-F238E27FC236}">
                <a16:creationId xmlns:a16="http://schemas.microsoft.com/office/drawing/2014/main" id="{7B548D1B-5F24-4882-B8FD-02DD72ED26EC}"/>
              </a:ext>
            </a:extLst>
          </p:cNvPr>
          <p:cNvSpPr>
            <a:spLocks noGrp="1"/>
          </p:cNvSpPr>
          <p:nvPr>
            <p:ph sz="quarter" idx="23"/>
          </p:nvPr>
        </p:nvSpPr>
        <p:spPr>
          <a:xfrm>
            <a:off x="3211486" y="4936646"/>
            <a:ext cx="2195815" cy="443634"/>
          </a:xfrm>
        </p:spPr>
        <p:txBody>
          <a:bodyPr/>
          <a:lstStyle>
            <a:lvl1pPr marL="0" indent="0">
              <a:buNone/>
              <a:defRPr/>
            </a:lvl1pPr>
          </a:lstStyle>
          <a:p>
            <a:pPr lvl="0"/>
            <a:endParaRPr lang="en-GB"/>
          </a:p>
        </p:txBody>
      </p:sp>
      <p:sp>
        <p:nvSpPr>
          <p:cNvPr id="18" name="Content Placeholder 3">
            <a:extLst>
              <a:ext uri="{FF2B5EF4-FFF2-40B4-BE49-F238E27FC236}">
                <a16:creationId xmlns:a16="http://schemas.microsoft.com/office/drawing/2014/main" id="{DEBDE0EB-24C0-4D47-B7E4-66B99C07032E}"/>
              </a:ext>
            </a:extLst>
          </p:cNvPr>
          <p:cNvSpPr>
            <a:spLocks noGrp="1"/>
          </p:cNvSpPr>
          <p:nvPr>
            <p:ph sz="quarter" idx="24"/>
          </p:nvPr>
        </p:nvSpPr>
        <p:spPr>
          <a:xfrm>
            <a:off x="3211486" y="5664311"/>
            <a:ext cx="2195815" cy="443634"/>
          </a:xfrm>
        </p:spPr>
        <p:txBody>
          <a:bodyPr/>
          <a:lstStyle>
            <a:lvl1pPr marL="0" indent="0">
              <a:buNone/>
              <a:defRPr/>
            </a:lvl1pPr>
          </a:lstStyle>
          <a:p>
            <a:pPr lvl="0"/>
            <a:endParaRPr lang="en-GB"/>
          </a:p>
        </p:txBody>
      </p:sp>
      <p:sp>
        <p:nvSpPr>
          <p:cNvPr id="19" name="Content Placeholder 3">
            <a:extLst>
              <a:ext uri="{FF2B5EF4-FFF2-40B4-BE49-F238E27FC236}">
                <a16:creationId xmlns:a16="http://schemas.microsoft.com/office/drawing/2014/main" id="{4F2629B9-2D57-4E05-99AE-1BEECBF4FF1E}"/>
              </a:ext>
            </a:extLst>
          </p:cNvPr>
          <p:cNvSpPr>
            <a:spLocks noGrp="1"/>
          </p:cNvSpPr>
          <p:nvPr>
            <p:ph sz="quarter" idx="25"/>
          </p:nvPr>
        </p:nvSpPr>
        <p:spPr>
          <a:xfrm>
            <a:off x="3211486" y="6391977"/>
            <a:ext cx="2195815" cy="443634"/>
          </a:xfrm>
        </p:spPr>
        <p:txBody>
          <a:bodyPr/>
          <a:lstStyle>
            <a:lvl1pPr marL="0" indent="0">
              <a:buNone/>
              <a:defRPr/>
            </a:lvl1pPr>
          </a:lstStyle>
          <a:p>
            <a:pPr lvl="0"/>
            <a:endParaRPr lang="en-GB"/>
          </a:p>
        </p:txBody>
      </p:sp>
      <p:sp>
        <p:nvSpPr>
          <p:cNvPr id="20" name="Content Placeholder 3">
            <a:extLst>
              <a:ext uri="{FF2B5EF4-FFF2-40B4-BE49-F238E27FC236}">
                <a16:creationId xmlns:a16="http://schemas.microsoft.com/office/drawing/2014/main" id="{C5C2DAC8-4642-4BF0-A6A0-A65489512B48}"/>
              </a:ext>
            </a:extLst>
          </p:cNvPr>
          <p:cNvSpPr>
            <a:spLocks noGrp="1"/>
          </p:cNvSpPr>
          <p:nvPr>
            <p:ph sz="quarter" idx="26"/>
          </p:nvPr>
        </p:nvSpPr>
        <p:spPr>
          <a:xfrm>
            <a:off x="5679648" y="1170612"/>
            <a:ext cx="2195815" cy="443634"/>
          </a:xfrm>
        </p:spPr>
        <p:txBody>
          <a:bodyPr/>
          <a:lstStyle>
            <a:lvl1pPr marL="0" indent="0">
              <a:buNone/>
              <a:defRPr/>
            </a:lvl1pPr>
          </a:lstStyle>
          <a:p>
            <a:pPr lvl="0"/>
            <a:endParaRPr lang="en-GB"/>
          </a:p>
        </p:txBody>
      </p:sp>
      <p:sp>
        <p:nvSpPr>
          <p:cNvPr id="21" name="Content Placeholder 3">
            <a:extLst>
              <a:ext uri="{FF2B5EF4-FFF2-40B4-BE49-F238E27FC236}">
                <a16:creationId xmlns:a16="http://schemas.microsoft.com/office/drawing/2014/main" id="{12B0E7AE-C445-4492-A87E-420038236B98}"/>
              </a:ext>
            </a:extLst>
          </p:cNvPr>
          <p:cNvSpPr>
            <a:spLocks noGrp="1"/>
          </p:cNvSpPr>
          <p:nvPr>
            <p:ph sz="quarter" idx="27"/>
          </p:nvPr>
        </p:nvSpPr>
        <p:spPr>
          <a:xfrm>
            <a:off x="5679648" y="1898277"/>
            <a:ext cx="2195815" cy="443634"/>
          </a:xfrm>
        </p:spPr>
        <p:txBody>
          <a:bodyPr/>
          <a:lstStyle>
            <a:lvl1pPr marL="0" indent="0">
              <a:buNone/>
              <a:defRPr/>
            </a:lvl1pPr>
          </a:lstStyle>
          <a:p>
            <a:pPr lvl="0"/>
            <a:endParaRPr lang="en-GB"/>
          </a:p>
        </p:txBody>
      </p:sp>
      <p:sp>
        <p:nvSpPr>
          <p:cNvPr id="22" name="Content Placeholder 3">
            <a:extLst>
              <a:ext uri="{FF2B5EF4-FFF2-40B4-BE49-F238E27FC236}">
                <a16:creationId xmlns:a16="http://schemas.microsoft.com/office/drawing/2014/main" id="{83F9A1CD-4B40-4DAF-92FC-C5CFD33F8D88}"/>
              </a:ext>
            </a:extLst>
          </p:cNvPr>
          <p:cNvSpPr>
            <a:spLocks noGrp="1"/>
          </p:cNvSpPr>
          <p:nvPr>
            <p:ph sz="quarter" idx="28"/>
          </p:nvPr>
        </p:nvSpPr>
        <p:spPr>
          <a:xfrm>
            <a:off x="5679648" y="2625942"/>
            <a:ext cx="2195815" cy="443634"/>
          </a:xfrm>
        </p:spPr>
        <p:txBody>
          <a:bodyPr/>
          <a:lstStyle>
            <a:lvl1pPr marL="0" indent="0">
              <a:buNone/>
              <a:defRPr/>
            </a:lvl1pPr>
          </a:lstStyle>
          <a:p>
            <a:pPr lvl="0"/>
            <a:endParaRPr lang="en-GB"/>
          </a:p>
        </p:txBody>
      </p:sp>
      <p:sp>
        <p:nvSpPr>
          <p:cNvPr id="23" name="Content Placeholder 3">
            <a:extLst>
              <a:ext uri="{FF2B5EF4-FFF2-40B4-BE49-F238E27FC236}">
                <a16:creationId xmlns:a16="http://schemas.microsoft.com/office/drawing/2014/main" id="{DB7882DC-44D0-48E6-B0E3-EE2686B04753}"/>
              </a:ext>
            </a:extLst>
          </p:cNvPr>
          <p:cNvSpPr>
            <a:spLocks noGrp="1"/>
          </p:cNvSpPr>
          <p:nvPr>
            <p:ph sz="quarter" idx="29"/>
          </p:nvPr>
        </p:nvSpPr>
        <p:spPr>
          <a:xfrm>
            <a:off x="5679648" y="3353607"/>
            <a:ext cx="2195815" cy="443634"/>
          </a:xfrm>
        </p:spPr>
        <p:txBody>
          <a:bodyPr/>
          <a:lstStyle>
            <a:lvl1pPr marL="0" indent="0">
              <a:buNone/>
              <a:defRPr/>
            </a:lvl1pPr>
          </a:lstStyle>
          <a:p>
            <a:pPr lvl="0"/>
            <a:endParaRPr lang="en-GB"/>
          </a:p>
        </p:txBody>
      </p:sp>
      <p:sp>
        <p:nvSpPr>
          <p:cNvPr id="24" name="Content Placeholder 3">
            <a:extLst>
              <a:ext uri="{FF2B5EF4-FFF2-40B4-BE49-F238E27FC236}">
                <a16:creationId xmlns:a16="http://schemas.microsoft.com/office/drawing/2014/main" id="{8FC4801B-2F08-48A5-8B99-A9A244F9218C}"/>
              </a:ext>
            </a:extLst>
          </p:cNvPr>
          <p:cNvSpPr>
            <a:spLocks noGrp="1"/>
          </p:cNvSpPr>
          <p:nvPr>
            <p:ph sz="quarter" idx="30"/>
          </p:nvPr>
        </p:nvSpPr>
        <p:spPr>
          <a:xfrm>
            <a:off x="5679648" y="3987163"/>
            <a:ext cx="2195815" cy="443634"/>
          </a:xfrm>
        </p:spPr>
        <p:txBody>
          <a:bodyPr/>
          <a:lstStyle>
            <a:lvl1pPr marL="0" indent="0">
              <a:buNone/>
              <a:defRPr/>
            </a:lvl1pPr>
          </a:lstStyle>
          <a:p>
            <a:pPr lvl="0"/>
            <a:endParaRPr lang="en-GB"/>
          </a:p>
        </p:txBody>
      </p:sp>
      <p:sp>
        <p:nvSpPr>
          <p:cNvPr id="25" name="Content Placeholder 3">
            <a:extLst>
              <a:ext uri="{FF2B5EF4-FFF2-40B4-BE49-F238E27FC236}">
                <a16:creationId xmlns:a16="http://schemas.microsoft.com/office/drawing/2014/main" id="{F6201BD5-CFE1-4089-B6BD-F12A8D019E1A}"/>
              </a:ext>
            </a:extLst>
          </p:cNvPr>
          <p:cNvSpPr>
            <a:spLocks noGrp="1"/>
          </p:cNvSpPr>
          <p:nvPr>
            <p:ph sz="quarter" idx="31"/>
          </p:nvPr>
        </p:nvSpPr>
        <p:spPr>
          <a:xfrm>
            <a:off x="5679648" y="4714829"/>
            <a:ext cx="2195815" cy="443634"/>
          </a:xfrm>
        </p:spPr>
        <p:txBody>
          <a:bodyPr/>
          <a:lstStyle>
            <a:lvl1pPr marL="0" indent="0">
              <a:buNone/>
              <a:defRPr/>
            </a:lvl1pPr>
          </a:lstStyle>
          <a:p>
            <a:pPr lvl="0"/>
            <a:endParaRPr lang="en-GB"/>
          </a:p>
        </p:txBody>
      </p:sp>
      <p:sp>
        <p:nvSpPr>
          <p:cNvPr id="26" name="Content Placeholder 3">
            <a:extLst>
              <a:ext uri="{FF2B5EF4-FFF2-40B4-BE49-F238E27FC236}">
                <a16:creationId xmlns:a16="http://schemas.microsoft.com/office/drawing/2014/main" id="{875BD04E-1A82-4795-A2E6-6282D14A1F20}"/>
              </a:ext>
            </a:extLst>
          </p:cNvPr>
          <p:cNvSpPr>
            <a:spLocks noGrp="1"/>
          </p:cNvSpPr>
          <p:nvPr>
            <p:ph sz="quarter" idx="32"/>
          </p:nvPr>
        </p:nvSpPr>
        <p:spPr>
          <a:xfrm>
            <a:off x="5679648" y="5442494"/>
            <a:ext cx="2195815" cy="443634"/>
          </a:xfrm>
        </p:spPr>
        <p:txBody>
          <a:bodyPr/>
          <a:lstStyle>
            <a:lvl1pPr marL="0" indent="0">
              <a:buNone/>
              <a:defRPr/>
            </a:lvl1pPr>
          </a:lstStyle>
          <a:p>
            <a:pPr lvl="0"/>
            <a:endParaRPr lang="en-GB"/>
          </a:p>
        </p:txBody>
      </p:sp>
      <p:sp>
        <p:nvSpPr>
          <p:cNvPr id="27" name="Content Placeholder 3">
            <a:extLst>
              <a:ext uri="{FF2B5EF4-FFF2-40B4-BE49-F238E27FC236}">
                <a16:creationId xmlns:a16="http://schemas.microsoft.com/office/drawing/2014/main" id="{D2A61933-6D2F-4EEB-A5F3-F6A5E3E4E209}"/>
              </a:ext>
            </a:extLst>
          </p:cNvPr>
          <p:cNvSpPr>
            <a:spLocks noGrp="1"/>
          </p:cNvSpPr>
          <p:nvPr>
            <p:ph sz="quarter" idx="33"/>
          </p:nvPr>
        </p:nvSpPr>
        <p:spPr>
          <a:xfrm>
            <a:off x="5679648" y="6170159"/>
            <a:ext cx="2195815" cy="443634"/>
          </a:xfrm>
        </p:spPr>
        <p:txBody>
          <a:bodyPr/>
          <a:lstStyle>
            <a:lvl1pPr marL="0" indent="0">
              <a:buNone/>
              <a:defRPr/>
            </a:lvl1pPr>
          </a:lstStyle>
          <a:p>
            <a:pPr lvl="0"/>
            <a:endParaRPr lang="en-GB"/>
          </a:p>
        </p:txBody>
      </p:sp>
      <p:sp>
        <p:nvSpPr>
          <p:cNvPr id="28" name="Content Placeholder 3">
            <a:extLst>
              <a:ext uri="{FF2B5EF4-FFF2-40B4-BE49-F238E27FC236}">
                <a16:creationId xmlns:a16="http://schemas.microsoft.com/office/drawing/2014/main" id="{B1300DFF-87CD-473F-8B28-245FA041BF41}"/>
              </a:ext>
            </a:extLst>
          </p:cNvPr>
          <p:cNvSpPr>
            <a:spLocks noGrp="1"/>
          </p:cNvSpPr>
          <p:nvPr>
            <p:ph sz="quarter" idx="34"/>
          </p:nvPr>
        </p:nvSpPr>
        <p:spPr>
          <a:xfrm>
            <a:off x="8147810" y="1392428"/>
            <a:ext cx="2195815" cy="443634"/>
          </a:xfrm>
        </p:spPr>
        <p:txBody>
          <a:bodyPr/>
          <a:lstStyle>
            <a:lvl1pPr marL="0" indent="0">
              <a:buNone/>
              <a:defRPr/>
            </a:lvl1pPr>
          </a:lstStyle>
          <a:p>
            <a:pPr lvl="0"/>
            <a:endParaRPr lang="en-GB"/>
          </a:p>
        </p:txBody>
      </p:sp>
      <p:sp>
        <p:nvSpPr>
          <p:cNvPr id="29" name="Content Placeholder 3">
            <a:extLst>
              <a:ext uri="{FF2B5EF4-FFF2-40B4-BE49-F238E27FC236}">
                <a16:creationId xmlns:a16="http://schemas.microsoft.com/office/drawing/2014/main" id="{C325C670-F639-4FAE-8D1F-C8D2A69FDD63}"/>
              </a:ext>
            </a:extLst>
          </p:cNvPr>
          <p:cNvSpPr>
            <a:spLocks noGrp="1"/>
          </p:cNvSpPr>
          <p:nvPr>
            <p:ph sz="quarter" idx="35"/>
          </p:nvPr>
        </p:nvSpPr>
        <p:spPr>
          <a:xfrm>
            <a:off x="8147810" y="2120093"/>
            <a:ext cx="2195815" cy="443634"/>
          </a:xfrm>
        </p:spPr>
        <p:txBody>
          <a:bodyPr/>
          <a:lstStyle>
            <a:lvl1pPr marL="0" indent="0">
              <a:buNone/>
              <a:defRPr/>
            </a:lvl1pPr>
          </a:lstStyle>
          <a:p>
            <a:pPr lvl="0"/>
            <a:endParaRPr lang="en-GB"/>
          </a:p>
        </p:txBody>
      </p:sp>
      <p:sp>
        <p:nvSpPr>
          <p:cNvPr id="30" name="Content Placeholder 3">
            <a:extLst>
              <a:ext uri="{FF2B5EF4-FFF2-40B4-BE49-F238E27FC236}">
                <a16:creationId xmlns:a16="http://schemas.microsoft.com/office/drawing/2014/main" id="{74E7A9ED-4768-4A7F-92C9-D297D914DAC9}"/>
              </a:ext>
            </a:extLst>
          </p:cNvPr>
          <p:cNvSpPr>
            <a:spLocks noGrp="1"/>
          </p:cNvSpPr>
          <p:nvPr>
            <p:ph sz="quarter" idx="36"/>
          </p:nvPr>
        </p:nvSpPr>
        <p:spPr>
          <a:xfrm>
            <a:off x="8147810" y="2847759"/>
            <a:ext cx="2195815" cy="443634"/>
          </a:xfrm>
        </p:spPr>
        <p:txBody>
          <a:bodyPr/>
          <a:lstStyle>
            <a:lvl1pPr marL="0" indent="0">
              <a:buNone/>
              <a:defRPr/>
            </a:lvl1pPr>
          </a:lstStyle>
          <a:p>
            <a:pPr lvl="0"/>
            <a:endParaRPr lang="en-GB"/>
          </a:p>
        </p:txBody>
      </p:sp>
      <p:sp>
        <p:nvSpPr>
          <p:cNvPr id="31" name="Content Placeholder 3">
            <a:extLst>
              <a:ext uri="{FF2B5EF4-FFF2-40B4-BE49-F238E27FC236}">
                <a16:creationId xmlns:a16="http://schemas.microsoft.com/office/drawing/2014/main" id="{74FE45F7-99D8-492B-81A2-A2778215AA97}"/>
              </a:ext>
            </a:extLst>
          </p:cNvPr>
          <p:cNvSpPr>
            <a:spLocks noGrp="1"/>
          </p:cNvSpPr>
          <p:nvPr>
            <p:ph sz="quarter" idx="37"/>
          </p:nvPr>
        </p:nvSpPr>
        <p:spPr>
          <a:xfrm>
            <a:off x="8147810" y="3575424"/>
            <a:ext cx="2195815" cy="443634"/>
          </a:xfrm>
        </p:spPr>
        <p:txBody>
          <a:bodyPr/>
          <a:lstStyle>
            <a:lvl1pPr marL="0" indent="0">
              <a:buNone/>
              <a:defRPr/>
            </a:lvl1pPr>
          </a:lstStyle>
          <a:p>
            <a:pPr lvl="0"/>
            <a:endParaRPr lang="en-GB"/>
          </a:p>
        </p:txBody>
      </p:sp>
      <p:sp>
        <p:nvSpPr>
          <p:cNvPr id="32" name="Content Placeholder 3">
            <a:extLst>
              <a:ext uri="{FF2B5EF4-FFF2-40B4-BE49-F238E27FC236}">
                <a16:creationId xmlns:a16="http://schemas.microsoft.com/office/drawing/2014/main" id="{53173C50-A1A1-4EDA-83CE-4525DF8AACA1}"/>
              </a:ext>
            </a:extLst>
          </p:cNvPr>
          <p:cNvSpPr>
            <a:spLocks noGrp="1"/>
          </p:cNvSpPr>
          <p:nvPr>
            <p:ph sz="quarter" idx="38"/>
          </p:nvPr>
        </p:nvSpPr>
        <p:spPr>
          <a:xfrm>
            <a:off x="8147810" y="4208980"/>
            <a:ext cx="2195815" cy="443634"/>
          </a:xfrm>
        </p:spPr>
        <p:txBody>
          <a:bodyPr/>
          <a:lstStyle>
            <a:lvl1pPr marL="0" indent="0">
              <a:buNone/>
              <a:defRPr/>
            </a:lvl1pPr>
          </a:lstStyle>
          <a:p>
            <a:pPr lvl="0"/>
            <a:endParaRPr lang="en-GB"/>
          </a:p>
        </p:txBody>
      </p:sp>
      <p:sp>
        <p:nvSpPr>
          <p:cNvPr id="33" name="Content Placeholder 3">
            <a:extLst>
              <a:ext uri="{FF2B5EF4-FFF2-40B4-BE49-F238E27FC236}">
                <a16:creationId xmlns:a16="http://schemas.microsoft.com/office/drawing/2014/main" id="{D10E9666-5F70-4F82-BF1C-FE4D64EF849C}"/>
              </a:ext>
            </a:extLst>
          </p:cNvPr>
          <p:cNvSpPr>
            <a:spLocks noGrp="1"/>
          </p:cNvSpPr>
          <p:nvPr>
            <p:ph sz="quarter" idx="39"/>
          </p:nvPr>
        </p:nvSpPr>
        <p:spPr>
          <a:xfrm>
            <a:off x="8147810" y="4936645"/>
            <a:ext cx="2195815" cy="443634"/>
          </a:xfrm>
        </p:spPr>
        <p:txBody>
          <a:bodyPr/>
          <a:lstStyle>
            <a:lvl1pPr marL="0" indent="0">
              <a:buNone/>
              <a:defRPr/>
            </a:lvl1pPr>
          </a:lstStyle>
          <a:p>
            <a:pPr lvl="0"/>
            <a:endParaRPr lang="en-GB"/>
          </a:p>
        </p:txBody>
      </p:sp>
      <p:sp>
        <p:nvSpPr>
          <p:cNvPr id="34" name="Content Placeholder 3">
            <a:extLst>
              <a:ext uri="{FF2B5EF4-FFF2-40B4-BE49-F238E27FC236}">
                <a16:creationId xmlns:a16="http://schemas.microsoft.com/office/drawing/2014/main" id="{4709B944-2367-4700-A66E-841B6B610963}"/>
              </a:ext>
            </a:extLst>
          </p:cNvPr>
          <p:cNvSpPr>
            <a:spLocks noGrp="1"/>
          </p:cNvSpPr>
          <p:nvPr>
            <p:ph sz="quarter" idx="40"/>
          </p:nvPr>
        </p:nvSpPr>
        <p:spPr>
          <a:xfrm>
            <a:off x="8147810" y="5664310"/>
            <a:ext cx="2195815" cy="443634"/>
          </a:xfrm>
        </p:spPr>
        <p:txBody>
          <a:bodyPr/>
          <a:lstStyle>
            <a:lvl1pPr marL="0" indent="0">
              <a:buNone/>
              <a:defRPr/>
            </a:lvl1pPr>
          </a:lstStyle>
          <a:p>
            <a:pPr lvl="0"/>
            <a:endParaRPr lang="en-GB"/>
          </a:p>
        </p:txBody>
      </p:sp>
      <p:sp>
        <p:nvSpPr>
          <p:cNvPr id="35" name="Content Placeholder 3">
            <a:extLst>
              <a:ext uri="{FF2B5EF4-FFF2-40B4-BE49-F238E27FC236}">
                <a16:creationId xmlns:a16="http://schemas.microsoft.com/office/drawing/2014/main" id="{7C83AB37-114D-4EC4-9352-0ACC6408EB0A}"/>
              </a:ext>
            </a:extLst>
          </p:cNvPr>
          <p:cNvSpPr>
            <a:spLocks noGrp="1"/>
          </p:cNvSpPr>
          <p:nvPr>
            <p:ph sz="quarter" idx="41"/>
          </p:nvPr>
        </p:nvSpPr>
        <p:spPr>
          <a:xfrm>
            <a:off x="8147810" y="6391976"/>
            <a:ext cx="2195815" cy="443634"/>
          </a:xfrm>
        </p:spPr>
        <p:txBody>
          <a:bodyPr/>
          <a:lstStyle>
            <a:lvl1pPr marL="0" indent="0">
              <a:buNone/>
              <a:defRPr/>
            </a:lvl1pPr>
          </a:lstStyle>
          <a:p>
            <a:pPr lvl="0"/>
            <a:endParaRPr lang="en-GB"/>
          </a:p>
        </p:txBody>
      </p:sp>
      <p:sp>
        <p:nvSpPr>
          <p:cNvPr id="36" name="Content Placeholder 3">
            <a:extLst>
              <a:ext uri="{FF2B5EF4-FFF2-40B4-BE49-F238E27FC236}">
                <a16:creationId xmlns:a16="http://schemas.microsoft.com/office/drawing/2014/main" id="{72934059-2909-47F8-85E2-45092E9325DB}"/>
              </a:ext>
            </a:extLst>
          </p:cNvPr>
          <p:cNvSpPr>
            <a:spLocks noGrp="1"/>
          </p:cNvSpPr>
          <p:nvPr>
            <p:ph sz="quarter" idx="42"/>
          </p:nvPr>
        </p:nvSpPr>
        <p:spPr>
          <a:xfrm>
            <a:off x="10615972" y="1249648"/>
            <a:ext cx="2195815" cy="443634"/>
          </a:xfrm>
        </p:spPr>
        <p:txBody>
          <a:bodyPr/>
          <a:lstStyle>
            <a:lvl1pPr marL="0" indent="0">
              <a:buNone/>
              <a:defRPr/>
            </a:lvl1pPr>
          </a:lstStyle>
          <a:p>
            <a:pPr lvl="0"/>
            <a:endParaRPr lang="en-GB"/>
          </a:p>
        </p:txBody>
      </p:sp>
      <p:sp>
        <p:nvSpPr>
          <p:cNvPr id="37" name="Content Placeholder 3">
            <a:extLst>
              <a:ext uri="{FF2B5EF4-FFF2-40B4-BE49-F238E27FC236}">
                <a16:creationId xmlns:a16="http://schemas.microsoft.com/office/drawing/2014/main" id="{F95D039A-9D9E-4474-8BEC-B557C8050CE8}"/>
              </a:ext>
            </a:extLst>
          </p:cNvPr>
          <p:cNvSpPr>
            <a:spLocks noGrp="1"/>
          </p:cNvSpPr>
          <p:nvPr>
            <p:ph sz="quarter" idx="43"/>
          </p:nvPr>
        </p:nvSpPr>
        <p:spPr>
          <a:xfrm>
            <a:off x="10615972" y="1977313"/>
            <a:ext cx="2195815" cy="443634"/>
          </a:xfrm>
        </p:spPr>
        <p:txBody>
          <a:bodyPr/>
          <a:lstStyle>
            <a:lvl1pPr marL="0" indent="0">
              <a:buNone/>
              <a:defRPr/>
            </a:lvl1pPr>
          </a:lstStyle>
          <a:p>
            <a:pPr lvl="0"/>
            <a:endParaRPr lang="en-GB"/>
          </a:p>
        </p:txBody>
      </p:sp>
      <p:sp>
        <p:nvSpPr>
          <p:cNvPr id="38" name="Content Placeholder 3">
            <a:extLst>
              <a:ext uri="{FF2B5EF4-FFF2-40B4-BE49-F238E27FC236}">
                <a16:creationId xmlns:a16="http://schemas.microsoft.com/office/drawing/2014/main" id="{D7BEEF81-F608-4D83-859E-36D16C29FA15}"/>
              </a:ext>
            </a:extLst>
          </p:cNvPr>
          <p:cNvSpPr>
            <a:spLocks noGrp="1"/>
          </p:cNvSpPr>
          <p:nvPr>
            <p:ph sz="quarter" idx="44"/>
          </p:nvPr>
        </p:nvSpPr>
        <p:spPr>
          <a:xfrm>
            <a:off x="10615972" y="2704979"/>
            <a:ext cx="2195815" cy="443634"/>
          </a:xfrm>
        </p:spPr>
        <p:txBody>
          <a:bodyPr/>
          <a:lstStyle>
            <a:lvl1pPr marL="0" indent="0">
              <a:buNone/>
              <a:defRPr/>
            </a:lvl1pPr>
          </a:lstStyle>
          <a:p>
            <a:pPr lvl="0"/>
            <a:endParaRPr lang="en-GB"/>
          </a:p>
        </p:txBody>
      </p:sp>
      <p:sp>
        <p:nvSpPr>
          <p:cNvPr id="39" name="Content Placeholder 3">
            <a:extLst>
              <a:ext uri="{FF2B5EF4-FFF2-40B4-BE49-F238E27FC236}">
                <a16:creationId xmlns:a16="http://schemas.microsoft.com/office/drawing/2014/main" id="{1A7D99CD-EA00-438C-831A-ADF3FA2CA4D6}"/>
              </a:ext>
            </a:extLst>
          </p:cNvPr>
          <p:cNvSpPr>
            <a:spLocks noGrp="1"/>
          </p:cNvSpPr>
          <p:nvPr>
            <p:ph sz="quarter" idx="45"/>
          </p:nvPr>
        </p:nvSpPr>
        <p:spPr>
          <a:xfrm>
            <a:off x="10615972" y="3432644"/>
            <a:ext cx="2195815" cy="443634"/>
          </a:xfrm>
        </p:spPr>
        <p:txBody>
          <a:bodyPr/>
          <a:lstStyle>
            <a:lvl1pPr marL="0" indent="0">
              <a:buNone/>
              <a:defRPr/>
            </a:lvl1pPr>
          </a:lstStyle>
          <a:p>
            <a:pPr lvl="0"/>
            <a:endParaRPr lang="en-GB"/>
          </a:p>
        </p:txBody>
      </p:sp>
      <p:sp>
        <p:nvSpPr>
          <p:cNvPr id="40" name="Content Placeholder 3">
            <a:extLst>
              <a:ext uri="{FF2B5EF4-FFF2-40B4-BE49-F238E27FC236}">
                <a16:creationId xmlns:a16="http://schemas.microsoft.com/office/drawing/2014/main" id="{B273E9CE-735F-49D0-B77B-978FB7CC5FB4}"/>
              </a:ext>
            </a:extLst>
          </p:cNvPr>
          <p:cNvSpPr>
            <a:spLocks noGrp="1"/>
          </p:cNvSpPr>
          <p:nvPr>
            <p:ph sz="quarter" idx="46"/>
          </p:nvPr>
        </p:nvSpPr>
        <p:spPr>
          <a:xfrm>
            <a:off x="10615972" y="4066200"/>
            <a:ext cx="2195815" cy="443634"/>
          </a:xfrm>
        </p:spPr>
        <p:txBody>
          <a:bodyPr/>
          <a:lstStyle>
            <a:lvl1pPr marL="0" indent="0">
              <a:buNone/>
              <a:defRPr/>
            </a:lvl1pPr>
          </a:lstStyle>
          <a:p>
            <a:pPr lvl="0"/>
            <a:endParaRPr lang="en-GB"/>
          </a:p>
        </p:txBody>
      </p:sp>
      <p:sp>
        <p:nvSpPr>
          <p:cNvPr id="41" name="Content Placeholder 3">
            <a:extLst>
              <a:ext uri="{FF2B5EF4-FFF2-40B4-BE49-F238E27FC236}">
                <a16:creationId xmlns:a16="http://schemas.microsoft.com/office/drawing/2014/main" id="{D20C3F85-4960-4B11-9F38-E1F9D4F4D071}"/>
              </a:ext>
            </a:extLst>
          </p:cNvPr>
          <p:cNvSpPr>
            <a:spLocks noGrp="1"/>
          </p:cNvSpPr>
          <p:nvPr>
            <p:ph sz="quarter" idx="47"/>
          </p:nvPr>
        </p:nvSpPr>
        <p:spPr>
          <a:xfrm>
            <a:off x="10615972" y="4793865"/>
            <a:ext cx="2195815" cy="443634"/>
          </a:xfrm>
        </p:spPr>
        <p:txBody>
          <a:bodyPr/>
          <a:lstStyle>
            <a:lvl1pPr marL="0" indent="0">
              <a:buNone/>
              <a:defRPr/>
            </a:lvl1pPr>
          </a:lstStyle>
          <a:p>
            <a:pPr lvl="0"/>
            <a:endParaRPr lang="en-GB"/>
          </a:p>
        </p:txBody>
      </p:sp>
      <p:sp>
        <p:nvSpPr>
          <p:cNvPr id="42" name="Content Placeholder 3">
            <a:extLst>
              <a:ext uri="{FF2B5EF4-FFF2-40B4-BE49-F238E27FC236}">
                <a16:creationId xmlns:a16="http://schemas.microsoft.com/office/drawing/2014/main" id="{A815FCC6-FC9D-49C8-8DE8-6244826B35FB}"/>
              </a:ext>
            </a:extLst>
          </p:cNvPr>
          <p:cNvSpPr>
            <a:spLocks noGrp="1"/>
          </p:cNvSpPr>
          <p:nvPr>
            <p:ph sz="quarter" idx="48"/>
          </p:nvPr>
        </p:nvSpPr>
        <p:spPr>
          <a:xfrm>
            <a:off x="10615972" y="5521530"/>
            <a:ext cx="2195815" cy="443634"/>
          </a:xfrm>
        </p:spPr>
        <p:txBody>
          <a:bodyPr/>
          <a:lstStyle>
            <a:lvl1pPr marL="0" indent="0">
              <a:buNone/>
              <a:defRPr/>
            </a:lvl1pPr>
          </a:lstStyle>
          <a:p>
            <a:pPr lvl="0"/>
            <a:endParaRPr lang="en-GB"/>
          </a:p>
        </p:txBody>
      </p:sp>
      <p:sp>
        <p:nvSpPr>
          <p:cNvPr id="43" name="Content Placeholder 3">
            <a:extLst>
              <a:ext uri="{FF2B5EF4-FFF2-40B4-BE49-F238E27FC236}">
                <a16:creationId xmlns:a16="http://schemas.microsoft.com/office/drawing/2014/main" id="{3D356F90-EA13-458C-9882-6C7EB2F4FE2A}"/>
              </a:ext>
            </a:extLst>
          </p:cNvPr>
          <p:cNvSpPr>
            <a:spLocks noGrp="1"/>
          </p:cNvSpPr>
          <p:nvPr>
            <p:ph sz="quarter" idx="49"/>
          </p:nvPr>
        </p:nvSpPr>
        <p:spPr>
          <a:xfrm>
            <a:off x="10615972" y="6249196"/>
            <a:ext cx="2195815" cy="443634"/>
          </a:xfrm>
        </p:spPr>
        <p:txBody>
          <a:bodyPr/>
          <a:lstStyle>
            <a:lvl1pPr marL="0" indent="0">
              <a:buNone/>
              <a:defRPr/>
            </a:lvl1pPr>
          </a:lstStyle>
          <a:p>
            <a:pPr lvl="0"/>
            <a:endParaRPr lang="en-GB"/>
          </a:p>
        </p:txBody>
      </p:sp>
    </p:spTree>
    <p:extLst>
      <p:ext uri="{BB962C8B-B14F-4D97-AF65-F5344CB8AC3E}">
        <p14:creationId xmlns:p14="http://schemas.microsoft.com/office/powerpoint/2010/main" val="325267007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4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0DFC0962-DD7E-40D2-A42B-0001B7C9D8A2}"/>
              </a:ext>
            </a:extLst>
          </p:cNvPr>
          <p:cNvSpPr>
            <a:spLocks noGrp="1"/>
          </p:cNvSpPr>
          <p:nvPr>
            <p:ph sz="quarter" idx="10"/>
          </p:nvPr>
        </p:nvSpPr>
        <p:spPr>
          <a:xfrm>
            <a:off x="403214" y="1405382"/>
            <a:ext cx="2074799" cy="439465"/>
          </a:xfrm>
        </p:spPr>
        <p:txBody>
          <a:bodyPr/>
          <a:lstStyle>
            <a:lvl1pPr marL="0" indent="0">
              <a:buNone/>
              <a:defRPr/>
            </a:lvl1pPr>
          </a:lstStyle>
          <a:p>
            <a:pPr lvl="0"/>
            <a:endParaRPr lang="en-GB"/>
          </a:p>
        </p:txBody>
      </p:sp>
      <p:sp>
        <p:nvSpPr>
          <p:cNvPr id="5" name="Content Placeholder 3">
            <a:extLst>
              <a:ext uri="{FF2B5EF4-FFF2-40B4-BE49-F238E27FC236}">
                <a16:creationId xmlns:a16="http://schemas.microsoft.com/office/drawing/2014/main" id="{D1FB4F35-CBA5-40EC-A809-14DB3DB7383E}"/>
              </a:ext>
            </a:extLst>
          </p:cNvPr>
          <p:cNvSpPr>
            <a:spLocks noGrp="1"/>
          </p:cNvSpPr>
          <p:nvPr>
            <p:ph sz="quarter" idx="11"/>
          </p:nvPr>
        </p:nvSpPr>
        <p:spPr>
          <a:xfrm>
            <a:off x="403213" y="1999167"/>
            <a:ext cx="2074799" cy="439465"/>
          </a:xfrm>
        </p:spPr>
        <p:txBody>
          <a:bodyPr/>
          <a:lstStyle>
            <a:lvl1pPr marL="0" indent="0">
              <a:buNone/>
              <a:defRPr/>
            </a:lvl1pPr>
          </a:lstStyle>
          <a:p>
            <a:pPr lvl="0"/>
            <a:endParaRPr lang="en-GB"/>
          </a:p>
        </p:txBody>
      </p:sp>
      <p:sp>
        <p:nvSpPr>
          <p:cNvPr id="6" name="Content Placeholder 3">
            <a:extLst>
              <a:ext uri="{FF2B5EF4-FFF2-40B4-BE49-F238E27FC236}">
                <a16:creationId xmlns:a16="http://schemas.microsoft.com/office/drawing/2014/main" id="{D67F1AF8-9085-4BFF-BC73-0AF4DD197E70}"/>
              </a:ext>
            </a:extLst>
          </p:cNvPr>
          <p:cNvSpPr>
            <a:spLocks noGrp="1"/>
          </p:cNvSpPr>
          <p:nvPr>
            <p:ph sz="quarter" idx="12"/>
          </p:nvPr>
        </p:nvSpPr>
        <p:spPr>
          <a:xfrm>
            <a:off x="403213" y="2592952"/>
            <a:ext cx="2074799" cy="439465"/>
          </a:xfrm>
        </p:spPr>
        <p:txBody>
          <a:bodyPr/>
          <a:lstStyle>
            <a:lvl1pPr marL="0" indent="0">
              <a:buNone/>
              <a:defRPr/>
            </a:lvl1pPr>
          </a:lstStyle>
          <a:p>
            <a:pPr lvl="0"/>
            <a:endParaRPr lang="en-GB"/>
          </a:p>
        </p:txBody>
      </p:sp>
      <p:sp>
        <p:nvSpPr>
          <p:cNvPr id="7" name="Content Placeholder 3">
            <a:extLst>
              <a:ext uri="{FF2B5EF4-FFF2-40B4-BE49-F238E27FC236}">
                <a16:creationId xmlns:a16="http://schemas.microsoft.com/office/drawing/2014/main" id="{474ADB39-54D1-4AED-A460-872999929AFE}"/>
              </a:ext>
            </a:extLst>
          </p:cNvPr>
          <p:cNvSpPr>
            <a:spLocks noGrp="1"/>
          </p:cNvSpPr>
          <p:nvPr>
            <p:ph sz="quarter" idx="13"/>
          </p:nvPr>
        </p:nvSpPr>
        <p:spPr>
          <a:xfrm>
            <a:off x="403213" y="3186737"/>
            <a:ext cx="2074799" cy="439465"/>
          </a:xfrm>
        </p:spPr>
        <p:txBody>
          <a:bodyPr/>
          <a:lstStyle>
            <a:lvl1pPr marL="0" indent="0">
              <a:buNone/>
              <a:defRPr/>
            </a:lvl1pPr>
          </a:lstStyle>
          <a:p>
            <a:pPr lvl="0"/>
            <a:endParaRPr lang="en-GB"/>
          </a:p>
        </p:txBody>
      </p:sp>
      <p:sp>
        <p:nvSpPr>
          <p:cNvPr id="8" name="Content Placeholder 3">
            <a:extLst>
              <a:ext uri="{FF2B5EF4-FFF2-40B4-BE49-F238E27FC236}">
                <a16:creationId xmlns:a16="http://schemas.microsoft.com/office/drawing/2014/main" id="{125B1523-4A6A-4DCD-858E-71C746C6F42D}"/>
              </a:ext>
            </a:extLst>
          </p:cNvPr>
          <p:cNvSpPr>
            <a:spLocks noGrp="1"/>
          </p:cNvSpPr>
          <p:nvPr>
            <p:ph sz="quarter" idx="14"/>
          </p:nvPr>
        </p:nvSpPr>
        <p:spPr>
          <a:xfrm>
            <a:off x="403213" y="3780522"/>
            <a:ext cx="2074799" cy="439465"/>
          </a:xfrm>
        </p:spPr>
        <p:txBody>
          <a:bodyPr/>
          <a:lstStyle>
            <a:lvl1pPr marL="0" indent="0">
              <a:buNone/>
              <a:defRPr/>
            </a:lvl1pPr>
          </a:lstStyle>
          <a:p>
            <a:pPr lvl="0"/>
            <a:endParaRPr lang="en-GB"/>
          </a:p>
        </p:txBody>
      </p:sp>
      <p:sp>
        <p:nvSpPr>
          <p:cNvPr id="9" name="Content Placeholder 3">
            <a:extLst>
              <a:ext uri="{FF2B5EF4-FFF2-40B4-BE49-F238E27FC236}">
                <a16:creationId xmlns:a16="http://schemas.microsoft.com/office/drawing/2014/main" id="{226771FB-E7C2-4A9C-BFA1-33F601E5CE3C}"/>
              </a:ext>
            </a:extLst>
          </p:cNvPr>
          <p:cNvSpPr>
            <a:spLocks noGrp="1"/>
          </p:cNvSpPr>
          <p:nvPr>
            <p:ph sz="quarter" idx="15"/>
          </p:nvPr>
        </p:nvSpPr>
        <p:spPr>
          <a:xfrm>
            <a:off x="403214" y="4374307"/>
            <a:ext cx="2074799" cy="439465"/>
          </a:xfrm>
        </p:spPr>
        <p:txBody>
          <a:bodyPr/>
          <a:lstStyle>
            <a:lvl1pPr marL="0" indent="0">
              <a:buNone/>
              <a:defRPr/>
            </a:lvl1pPr>
          </a:lstStyle>
          <a:p>
            <a:pPr lvl="0"/>
            <a:endParaRPr lang="en-GB"/>
          </a:p>
        </p:txBody>
      </p:sp>
      <p:sp>
        <p:nvSpPr>
          <p:cNvPr id="10" name="Content Placeholder 3">
            <a:extLst>
              <a:ext uri="{FF2B5EF4-FFF2-40B4-BE49-F238E27FC236}">
                <a16:creationId xmlns:a16="http://schemas.microsoft.com/office/drawing/2014/main" id="{47023CD4-FCF7-438A-A855-9615A07E354A}"/>
              </a:ext>
            </a:extLst>
          </p:cNvPr>
          <p:cNvSpPr>
            <a:spLocks noGrp="1"/>
          </p:cNvSpPr>
          <p:nvPr>
            <p:ph sz="quarter" idx="16"/>
          </p:nvPr>
        </p:nvSpPr>
        <p:spPr>
          <a:xfrm>
            <a:off x="403213" y="4968092"/>
            <a:ext cx="2074799" cy="439465"/>
          </a:xfrm>
        </p:spPr>
        <p:txBody>
          <a:bodyPr/>
          <a:lstStyle>
            <a:lvl1pPr marL="0" indent="0">
              <a:buNone/>
              <a:defRPr/>
            </a:lvl1pPr>
          </a:lstStyle>
          <a:p>
            <a:pPr lvl="0"/>
            <a:endParaRPr lang="en-GB"/>
          </a:p>
        </p:txBody>
      </p:sp>
      <p:sp>
        <p:nvSpPr>
          <p:cNvPr id="11" name="Content Placeholder 3">
            <a:extLst>
              <a:ext uri="{FF2B5EF4-FFF2-40B4-BE49-F238E27FC236}">
                <a16:creationId xmlns:a16="http://schemas.microsoft.com/office/drawing/2014/main" id="{2B567AF1-5DDE-491B-B88B-075BCFC5E21C}"/>
              </a:ext>
            </a:extLst>
          </p:cNvPr>
          <p:cNvSpPr>
            <a:spLocks noGrp="1"/>
          </p:cNvSpPr>
          <p:nvPr>
            <p:ph sz="quarter" idx="17"/>
          </p:nvPr>
        </p:nvSpPr>
        <p:spPr>
          <a:xfrm>
            <a:off x="403213" y="5561877"/>
            <a:ext cx="2074799" cy="439465"/>
          </a:xfrm>
        </p:spPr>
        <p:txBody>
          <a:bodyPr/>
          <a:lstStyle>
            <a:lvl1pPr marL="0" indent="0">
              <a:buNone/>
              <a:defRPr/>
            </a:lvl1pPr>
          </a:lstStyle>
          <a:p>
            <a:pPr lvl="0"/>
            <a:endParaRPr lang="en-GB"/>
          </a:p>
        </p:txBody>
      </p:sp>
      <p:sp>
        <p:nvSpPr>
          <p:cNvPr id="12" name="Content Placeholder 3">
            <a:extLst>
              <a:ext uri="{FF2B5EF4-FFF2-40B4-BE49-F238E27FC236}">
                <a16:creationId xmlns:a16="http://schemas.microsoft.com/office/drawing/2014/main" id="{88448AE3-3D60-485E-8302-7CE081A5AA10}"/>
              </a:ext>
            </a:extLst>
          </p:cNvPr>
          <p:cNvSpPr>
            <a:spLocks noGrp="1"/>
          </p:cNvSpPr>
          <p:nvPr>
            <p:ph sz="quarter" idx="18"/>
          </p:nvPr>
        </p:nvSpPr>
        <p:spPr>
          <a:xfrm>
            <a:off x="403213" y="6155662"/>
            <a:ext cx="2074799" cy="439465"/>
          </a:xfrm>
        </p:spPr>
        <p:txBody>
          <a:bodyPr/>
          <a:lstStyle>
            <a:lvl1pPr marL="0" indent="0">
              <a:buNone/>
              <a:defRPr/>
            </a:lvl1pPr>
          </a:lstStyle>
          <a:p>
            <a:pPr lvl="0"/>
            <a:endParaRPr lang="en-GB"/>
          </a:p>
        </p:txBody>
      </p:sp>
      <p:sp>
        <p:nvSpPr>
          <p:cNvPr id="13" name="Content Placeholder 3">
            <a:extLst>
              <a:ext uri="{FF2B5EF4-FFF2-40B4-BE49-F238E27FC236}">
                <a16:creationId xmlns:a16="http://schemas.microsoft.com/office/drawing/2014/main" id="{0B40ECE9-64DB-4570-A95E-FC85C5F95E92}"/>
              </a:ext>
            </a:extLst>
          </p:cNvPr>
          <p:cNvSpPr>
            <a:spLocks noGrp="1"/>
          </p:cNvSpPr>
          <p:nvPr>
            <p:ph sz="quarter" idx="19"/>
          </p:nvPr>
        </p:nvSpPr>
        <p:spPr>
          <a:xfrm>
            <a:off x="403213" y="6749447"/>
            <a:ext cx="2074799" cy="439465"/>
          </a:xfrm>
        </p:spPr>
        <p:txBody>
          <a:bodyPr/>
          <a:lstStyle>
            <a:lvl1pPr marL="0" indent="0">
              <a:buNone/>
              <a:defRPr/>
            </a:lvl1pPr>
          </a:lstStyle>
          <a:p>
            <a:pPr lvl="0"/>
            <a:endParaRPr lang="en-GB"/>
          </a:p>
        </p:txBody>
      </p:sp>
      <p:sp>
        <p:nvSpPr>
          <p:cNvPr id="14" name="Content Placeholder 3">
            <a:extLst>
              <a:ext uri="{FF2B5EF4-FFF2-40B4-BE49-F238E27FC236}">
                <a16:creationId xmlns:a16="http://schemas.microsoft.com/office/drawing/2014/main" id="{3B9F3CE1-A175-43A8-80AD-252A5CD979A8}"/>
              </a:ext>
            </a:extLst>
          </p:cNvPr>
          <p:cNvSpPr>
            <a:spLocks noGrp="1"/>
          </p:cNvSpPr>
          <p:nvPr>
            <p:ph sz="quarter" idx="20"/>
          </p:nvPr>
        </p:nvSpPr>
        <p:spPr>
          <a:xfrm>
            <a:off x="2660805" y="1185649"/>
            <a:ext cx="2074799" cy="439465"/>
          </a:xfrm>
        </p:spPr>
        <p:txBody>
          <a:bodyPr/>
          <a:lstStyle>
            <a:lvl1pPr marL="0" indent="0">
              <a:buNone/>
              <a:defRPr/>
            </a:lvl1pPr>
          </a:lstStyle>
          <a:p>
            <a:pPr lvl="0"/>
            <a:endParaRPr lang="en-GB"/>
          </a:p>
        </p:txBody>
      </p:sp>
      <p:sp>
        <p:nvSpPr>
          <p:cNvPr id="15" name="Content Placeholder 3">
            <a:extLst>
              <a:ext uri="{FF2B5EF4-FFF2-40B4-BE49-F238E27FC236}">
                <a16:creationId xmlns:a16="http://schemas.microsoft.com/office/drawing/2014/main" id="{876CA6C6-1D5A-4105-8569-34FED351C779}"/>
              </a:ext>
            </a:extLst>
          </p:cNvPr>
          <p:cNvSpPr>
            <a:spLocks noGrp="1"/>
          </p:cNvSpPr>
          <p:nvPr>
            <p:ph sz="quarter" idx="21"/>
          </p:nvPr>
        </p:nvSpPr>
        <p:spPr>
          <a:xfrm>
            <a:off x="2660804" y="1779434"/>
            <a:ext cx="2074799" cy="439465"/>
          </a:xfrm>
        </p:spPr>
        <p:txBody>
          <a:bodyPr/>
          <a:lstStyle>
            <a:lvl1pPr marL="0" indent="0">
              <a:buNone/>
              <a:defRPr/>
            </a:lvl1pPr>
          </a:lstStyle>
          <a:p>
            <a:pPr lvl="0"/>
            <a:endParaRPr lang="en-GB"/>
          </a:p>
        </p:txBody>
      </p:sp>
      <p:sp>
        <p:nvSpPr>
          <p:cNvPr id="16" name="Content Placeholder 3">
            <a:extLst>
              <a:ext uri="{FF2B5EF4-FFF2-40B4-BE49-F238E27FC236}">
                <a16:creationId xmlns:a16="http://schemas.microsoft.com/office/drawing/2014/main" id="{2ECE23F9-2C6F-4E9F-85BB-05AF748D8765}"/>
              </a:ext>
            </a:extLst>
          </p:cNvPr>
          <p:cNvSpPr>
            <a:spLocks noGrp="1"/>
          </p:cNvSpPr>
          <p:nvPr>
            <p:ph sz="quarter" idx="22"/>
          </p:nvPr>
        </p:nvSpPr>
        <p:spPr>
          <a:xfrm>
            <a:off x="2660804" y="2373219"/>
            <a:ext cx="2074799" cy="439465"/>
          </a:xfrm>
        </p:spPr>
        <p:txBody>
          <a:bodyPr/>
          <a:lstStyle>
            <a:lvl1pPr marL="0" indent="0">
              <a:buNone/>
              <a:defRPr/>
            </a:lvl1pPr>
          </a:lstStyle>
          <a:p>
            <a:pPr lvl="0"/>
            <a:endParaRPr lang="en-GB"/>
          </a:p>
        </p:txBody>
      </p:sp>
      <p:sp>
        <p:nvSpPr>
          <p:cNvPr id="17" name="Content Placeholder 3">
            <a:extLst>
              <a:ext uri="{FF2B5EF4-FFF2-40B4-BE49-F238E27FC236}">
                <a16:creationId xmlns:a16="http://schemas.microsoft.com/office/drawing/2014/main" id="{4DB5A23F-FD72-4B1D-A5D8-BFD37A390C2E}"/>
              </a:ext>
            </a:extLst>
          </p:cNvPr>
          <p:cNvSpPr>
            <a:spLocks noGrp="1"/>
          </p:cNvSpPr>
          <p:nvPr>
            <p:ph sz="quarter" idx="23"/>
          </p:nvPr>
        </p:nvSpPr>
        <p:spPr>
          <a:xfrm>
            <a:off x="2660804" y="2967004"/>
            <a:ext cx="2074799" cy="439465"/>
          </a:xfrm>
        </p:spPr>
        <p:txBody>
          <a:bodyPr/>
          <a:lstStyle>
            <a:lvl1pPr marL="0" indent="0">
              <a:buNone/>
              <a:defRPr/>
            </a:lvl1pPr>
          </a:lstStyle>
          <a:p>
            <a:pPr lvl="0"/>
            <a:endParaRPr lang="en-GB"/>
          </a:p>
        </p:txBody>
      </p:sp>
      <p:sp>
        <p:nvSpPr>
          <p:cNvPr id="18" name="Content Placeholder 3">
            <a:extLst>
              <a:ext uri="{FF2B5EF4-FFF2-40B4-BE49-F238E27FC236}">
                <a16:creationId xmlns:a16="http://schemas.microsoft.com/office/drawing/2014/main" id="{AD1CE316-9C6E-4037-A61D-47EED292EE6C}"/>
              </a:ext>
            </a:extLst>
          </p:cNvPr>
          <p:cNvSpPr>
            <a:spLocks noGrp="1"/>
          </p:cNvSpPr>
          <p:nvPr>
            <p:ph sz="quarter" idx="24"/>
          </p:nvPr>
        </p:nvSpPr>
        <p:spPr>
          <a:xfrm>
            <a:off x="2660804" y="3560789"/>
            <a:ext cx="2074799" cy="439465"/>
          </a:xfrm>
        </p:spPr>
        <p:txBody>
          <a:bodyPr/>
          <a:lstStyle>
            <a:lvl1pPr marL="0" indent="0">
              <a:buNone/>
              <a:defRPr/>
            </a:lvl1pPr>
          </a:lstStyle>
          <a:p>
            <a:pPr lvl="0"/>
            <a:endParaRPr lang="en-GB"/>
          </a:p>
        </p:txBody>
      </p:sp>
      <p:sp>
        <p:nvSpPr>
          <p:cNvPr id="19" name="Content Placeholder 3">
            <a:extLst>
              <a:ext uri="{FF2B5EF4-FFF2-40B4-BE49-F238E27FC236}">
                <a16:creationId xmlns:a16="http://schemas.microsoft.com/office/drawing/2014/main" id="{8173B8D5-A551-4FFE-BF14-D1C8C78CE6F6}"/>
              </a:ext>
            </a:extLst>
          </p:cNvPr>
          <p:cNvSpPr>
            <a:spLocks noGrp="1"/>
          </p:cNvSpPr>
          <p:nvPr>
            <p:ph sz="quarter" idx="25"/>
          </p:nvPr>
        </p:nvSpPr>
        <p:spPr>
          <a:xfrm>
            <a:off x="2660805" y="4154574"/>
            <a:ext cx="2074799" cy="439465"/>
          </a:xfrm>
        </p:spPr>
        <p:txBody>
          <a:bodyPr/>
          <a:lstStyle>
            <a:lvl1pPr marL="0" indent="0">
              <a:buNone/>
              <a:defRPr/>
            </a:lvl1pPr>
          </a:lstStyle>
          <a:p>
            <a:pPr lvl="0"/>
            <a:endParaRPr lang="en-GB"/>
          </a:p>
        </p:txBody>
      </p:sp>
      <p:sp>
        <p:nvSpPr>
          <p:cNvPr id="20" name="Content Placeholder 3">
            <a:extLst>
              <a:ext uri="{FF2B5EF4-FFF2-40B4-BE49-F238E27FC236}">
                <a16:creationId xmlns:a16="http://schemas.microsoft.com/office/drawing/2014/main" id="{B4C94D7E-E9DB-4074-85CB-A594FA79A580}"/>
              </a:ext>
            </a:extLst>
          </p:cNvPr>
          <p:cNvSpPr>
            <a:spLocks noGrp="1"/>
          </p:cNvSpPr>
          <p:nvPr>
            <p:ph sz="quarter" idx="26"/>
          </p:nvPr>
        </p:nvSpPr>
        <p:spPr>
          <a:xfrm>
            <a:off x="2660804" y="4748359"/>
            <a:ext cx="2074799" cy="439465"/>
          </a:xfrm>
        </p:spPr>
        <p:txBody>
          <a:bodyPr/>
          <a:lstStyle>
            <a:lvl1pPr marL="0" indent="0">
              <a:buNone/>
              <a:defRPr/>
            </a:lvl1pPr>
          </a:lstStyle>
          <a:p>
            <a:pPr lvl="0"/>
            <a:endParaRPr lang="en-GB"/>
          </a:p>
        </p:txBody>
      </p:sp>
      <p:sp>
        <p:nvSpPr>
          <p:cNvPr id="21" name="Content Placeholder 3">
            <a:extLst>
              <a:ext uri="{FF2B5EF4-FFF2-40B4-BE49-F238E27FC236}">
                <a16:creationId xmlns:a16="http://schemas.microsoft.com/office/drawing/2014/main" id="{FDF36D39-8078-4D0C-BC5C-09C7582AA394}"/>
              </a:ext>
            </a:extLst>
          </p:cNvPr>
          <p:cNvSpPr>
            <a:spLocks noGrp="1"/>
          </p:cNvSpPr>
          <p:nvPr>
            <p:ph sz="quarter" idx="27"/>
          </p:nvPr>
        </p:nvSpPr>
        <p:spPr>
          <a:xfrm>
            <a:off x="2660804" y="5342144"/>
            <a:ext cx="2074799" cy="439465"/>
          </a:xfrm>
        </p:spPr>
        <p:txBody>
          <a:bodyPr/>
          <a:lstStyle>
            <a:lvl1pPr marL="0" indent="0">
              <a:buNone/>
              <a:defRPr/>
            </a:lvl1pPr>
          </a:lstStyle>
          <a:p>
            <a:pPr lvl="0"/>
            <a:endParaRPr lang="en-GB"/>
          </a:p>
        </p:txBody>
      </p:sp>
      <p:sp>
        <p:nvSpPr>
          <p:cNvPr id="22" name="Content Placeholder 3">
            <a:extLst>
              <a:ext uri="{FF2B5EF4-FFF2-40B4-BE49-F238E27FC236}">
                <a16:creationId xmlns:a16="http://schemas.microsoft.com/office/drawing/2014/main" id="{5D19E44E-F981-441B-9DA6-3CE057B0F663}"/>
              </a:ext>
            </a:extLst>
          </p:cNvPr>
          <p:cNvSpPr>
            <a:spLocks noGrp="1"/>
          </p:cNvSpPr>
          <p:nvPr>
            <p:ph sz="quarter" idx="28"/>
          </p:nvPr>
        </p:nvSpPr>
        <p:spPr>
          <a:xfrm>
            <a:off x="2660804" y="5935929"/>
            <a:ext cx="2074799" cy="439465"/>
          </a:xfrm>
        </p:spPr>
        <p:txBody>
          <a:bodyPr/>
          <a:lstStyle>
            <a:lvl1pPr marL="0" indent="0">
              <a:buNone/>
              <a:defRPr/>
            </a:lvl1pPr>
          </a:lstStyle>
          <a:p>
            <a:pPr lvl="0"/>
            <a:endParaRPr lang="en-GB"/>
          </a:p>
        </p:txBody>
      </p:sp>
      <p:sp>
        <p:nvSpPr>
          <p:cNvPr id="23" name="Content Placeholder 3">
            <a:extLst>
              <a:ext uri="{FF2B5EF4-FFF2-40B4-BE49-F238E27FC236}">
                <a16:creationId xmlns:a16="http://schemas.microsoft.com/office/drawing/2014/main" id="{E0E133F7-945D-4FB5-8900-C184C6F71FA7}"/>
              </a:ext>
            </a:extLst>
          </p:cNvPr>
          <p:cNvSpPr>
            <a:spLocks noGrp="1"/>
          </p:cNvSpPr>
          <p:nvPr>
            <p:ph sz="quarter" idx="29"/>
          </p:nvPr>
        </p:nvSpPr>
        <p:spPr>
          <a:xfrm>
            <a:off x="2660804" y="6529714"/>
            <a:ext cx="2074799" cy="439465"/>
          </a:xfrm>
        </p:spPr>
        <p:txBody>
          <a:bodyPr/>
          <a:lstStyle>
            <a:lvl1pPr marL="0" indent="0">
              <a:buNone/>
              <a:defRPr/>
            </a:lvl1pPr>
          </a:lstStyle>
          <a:p>
            <a:pPr lvl="0"/>
            <a:endParaRPr lang="en-GB"/>
          </a:p>
        </p:txBody>
      </p:sp>
      <p:sp>
        <p:nvSpPr>
          <p:cNvPr id="24" name="Content Placeholder 3">
            <a:extLst>
              <a:ext uri="{FF2B5EF4-FFF2-40B4-BE49-F238E27FC236}">
                <a16:creationId xmlns:a16="http://schemas.microsoft.com/office/drawing/2014/main" id="{AA0951CB-8B60-4C7D-AAF8-A1C941263806}"/>
              </a:ext>
            </a:extLst>
          </p:cNvPr>
          <p:cNvSpPr>
            <a:spLocks noGrp="1"/>
          </p:cNvSpPr>
          <p:nvPr>
            <p:ph sz="quarter" idx="30"/>
          </p:nvPr>
        </p:nvSpPr>
        <p:spPr>
          <a:xfrm>
            <a:off x="5291955" y="1227559"/>
            <a:ext cx="2074799" cy="439465"/>
          </a:xfrm>
        </p:spPr>
        <p:txBody>
          <a:bodyPr/>
          <a:lstStyle>
            <a:lvl1pPr marL="0" indent="0">
              <a:buNone/>
              <a:defRPr/>
            </a:lvl1pPr>
          </a:lstStyle>
          <a:p>
            <a:pPr lvl="0"/>
            <a:endParaRPr lang="en-GB"/>
          </a:p>
        </p:txBody>
      </p:sp>
      <p:sp>
        <p:nvSpPr>
          <p:cNvPr id="25" name="Content Placeholder 3">
            <a:extLst>
              <a:ext uri="{FF2B5EF4-FFF2-40B4-BE49-F238E27FC236}">
                <a16:creationId xmlns:a16="http://schemas.microsoft.com/office/drawing/2014/main" id="{FB37D9DE-98E2-4904-9C02-700E6FFA7886}"/>
              </a:ext>
            </a:extLst>
          </p:cNvPr>
          <p:cNvSpPr>
            <a:spLocks noGrp="1"/>
          </p:cNvSpPr>
          <p:nvPr>
            <p:ph sz="quarter" idx="31"/>
          </p:nvPr>
        </p:nvSpPr>
        <p:spPr>
          <a:xfrm>
            <a:off x="5291954" y="1821344"/>
            <a:ext cx="2074799" cy="439465"/>
          </a:xfrm>
        </p:spPr>
        <p:txBody>
          <a:bodyPr/>
          <a:lstStyle>
            <a:lvl1pPr marL="0" indent="0">
              <a:buNone/>
              <a:defRPr/>
            </a:lvl1pPr>
          </a:lstStyle>
          <a:p>
            <a:pPr lvl="0"/>
            <a:endParaRPr lang="en-GB"/>
          </a:p>
        </p:txBody>
      </p:sp>
      <p:sp>
        <p:nvSpPr>
          <p:cNvPr id="26" name="Content Placeholder 3">
            <a:extLst>
              <a:ext uri="{FF2B5EF4-FFF2-40B4-BE49-F238E27FC236}">
                <a16:creationId xmlns:a16="http://schemas.microsoft.com/office/drawing/2014/main" id="{84F3E795-376D-443D-99EA-5A986BAFC4FD}"/>
              </a:ext>
            </a:extLst>
          </p:cNvPr>
          <p:cNvSpPr>
            <a:spLocks noGrp="1"/>
          </p:cNvSpPr>
          <p:nvPr>
            <p:ph sz="quarter" idx="32"/>
          </p:nvPr>
        </p:nvSpPr>
        <p:spPr>
          <a:xfrm>
            <a:off x="5291954" y="2415129"/>
            <a:ext cx="2074799" cy="439465"/>
          </a:xfrm>
        </p:spPr>
        <p:txBody>
          <a:bodyPr/>
          <a:lstStyle>
            <a:lvl1pPr marL="0" indent="0">
              <a:buNone/>
              <a:defRPr/>
            </a:lvl1pPr>
          </a:lstStyle>
          <a:p>
            <a:pPr lvl="0"/>
            <a:endParaRPr lang="en-GB"/>
          </a:p>
        </p:txBody>
      </p:sp>
      <p:sp>
        <p:nvSpPr>
          <p:cNvPr id="27" name="Content Placeholder 3">
            <a:extLst>
              <a:ext uri="{FF2B5EF4-FFF2-40B4-BE49-F238E27FC236}">
                <a16:creationId xmlns:a16="http://schemas.microsoft.com/office/drawing/2014/main" id="{30C022B4-D3C6-4805-B509-52A066C01662}"/>
              </a:ext>
            </a:extLst>
          </p:cNvPr>
          <p:cNvSpPr>
            <a:spLocks noGrp="1"/>
          </p:cNvSpPr>
          <p:nvPr>
            <p:ph sz="quarter" idx="33"/>
          </p:nvPr>
        </p:nvSpPr>
        <p:spPr>
          <a:xfrm>
            <a:off x="5291954" y="3008914"/>
            <a:ext cx="2074799" cy="439465"/>
          </a:xfrm>
        </p:spPr>
        <p:txBody>
          <a:bodyPr/>
          <a:lstStyle>
            <a:lvl1pPr marL="0" indent="0">
              <a:buNone/>
              <a:defRPr/>
            </a:lvl1pPr>
          </a:lstStyle>
          <a:p>
            <a:pPr lvl="0"/>
            <a:endParaRPr lang="en-GB"/>
          </a:p>
        </p:txBody>
      </p:sp>
      <p:sp>
        <p:nvSpPr>
          <p:cNvPr id="28" name="Content Placeholder 3">
            <a:extLst>
              <a:ext uri="{FF2B5EF4-FFF2-40B4-BE49-F238E27FC236}">
                <a16:creationId xmlns:a16="http://schemas.microsoft.com/office/drawing/2014/main" id="{0BA9CF4E-D49D-43FA-8837-1966F7B90E55}"/>
              </a:ext>
            </a:extLst>
          </p:cNvPr>
          <p:cNvSpPr>
            <a:spLocks noGrp="1"/>
          </p:cNvSpPr>
          <p:nvPr>
            <p:ph sz="quarter" idx="34"/>
          </p:nvPr>
        </p:nvSpPr>
        <p:spPr>
          <a:xfrm>
            <a:off x="5291954" y="3602699"/>
            <a:ext cx="2074799" cy="439465"/>
          </a:xfrm>
        </p:spPr>
        <p:txBody>
          <a:bodyPr/>
          <a:lstStyle>
            <a:lvl1pPr marL="0" indent="0">
              <a:buNone/>
              <a:defRPr/>
            </a:lvl1pPr>
          </a:lstStyle>
          <a:p>
            <a:pPr lvl="0"/>
            <a:endParaRPr lang="en-GB"/>
          </a:p>
        </p:txBody>
      </p:sp>
      <p:sp>
        <p:nvSpPr>
          <p:cNvPr id="29" name="Content Placeholder 3">
            <a:extLst>
              <a:ext uri="{FF2B5EF4-FFF2-40B4-BE49-F238E27FC236}">
                <a16:creationId xmlns:a16="http://schemas.microsoft.com/office/drawing/2014/main" id="{F2ECD569-8CE5-4F56-9F11-2006E052CBBF}"/>
              </a:ext>
            </a:extLst>
          </p:cNvPr>
          <p:cNvSpPr>
            <a:spLocks noGrp="1"/>
          </p:cNvSpPr>
          <p:nvPr>
            <p:ph sz="quarter" idx="35"/>
          </p:nvPr>
        </p:nvSpPr>
        <p:spPr>
          <a:xfrm>
            <a:off x="5291955" y="4196484"/>
            <a:ext cx="2074799" cy="439465"/>
          </a:xfrm>
        </p:spPr>
        <p:txBody>
          <a:bodyPr/>
          <a:lstStyle>
            <a:lvl1pPr marL="0" indent="0">
              <a:buNone/>
              <a:defRPr/>
            </a:lvl1pPr>
          </a:lstStyle>
          <a:p>
            <a:pPr lvl="0"/>
            <a:endParaRPr lang="en-GB"/>
          </a:p>
        </p:txBody>
      </p:sp>
      <p:sp>
        <p:nvSpPr>
          <p:cNvPr id="30" name="Content Placeholder 3">
            <a:extLst>
              <a:ext uri="{FF2B5EF4-FFF2-40B4-BE49-F238E27FC236}">
                <a16:creationId xmlns:a16="http://schemas.microsoft.com/office/drawing/2014/main" id="{D64CE143-425F-4C52-8D21-B71B7FC419F4}"/>
              </a:ext>
            </a:extLst>
          </p:cNvPr>
          <p:cNvSpPr>
            <a:spLocks noGrp="1"/>
          </p:cNvSpPr>
          <p:nvPr>
            <p:ph sz="quarter" idx="36"/>
          </p:nvPr>
        </p:nvSpPr>
        <p:spPr>
          <a:xfrm>
            <a:off x="5291954" y="4790269"/>
            <a:ext cx="2074799" cy="439465"/>
          </a:xfrm>
        </p:spPr>
        <p:txBody>
          <a:bodyPr/>
          <a:lstStyle>
            <a:lvl1pPr marL="0" indent="0">
              <a:buNone/>
              <a:defRPr/>
            </a:lvl1pPr>
          </a:lstStyle>
          <a:p>
            <a:pPr lvl="0"/>
            <a:endParaRPr lang="en-GB"/>
          </a:p>
        </p:txBody>
      </p:sp>
      <p:sp>
        <p:nvSpPr>
          <p:cNvPr id="31" name="Content Placeholder 3">
            <a:extLst>
              <a:ext uri="{FF2B5EF4-FFF2-40B4-BE49-F238E27FC236}">
                <a16:creationId xmlns:a16="http://schemas.microsoft.com/office/drawing/2014/main" id="{6CA3B5B0-C0A9-4438-9198-B6ACBBAA7D64}"/>
              </a:ext>
            </a:extLst>
          </p:cNvPr>
          <p:cNvSpPr>
            <a:spLocks noGrp="1"/>
          </p:cNvSpPr>
          <p:nvPr>
            <p:ph sz="quarter" idx="37"/>
          </p:nvPr>
        </p:nvSpPr>
        <p:spPr>
          <a:xfrm>
            <a:off x="5291954" y="5384054"/>
            <a:ext cx="2074799" cy="439465"/>
          </a:xfrm>
        </p:spPr>
        <p:txBody>
          <a:bodyPr/>
          <a:lstStyle>
            <a:lvl1pPr marL="0" indent="0">
              <a:buNone/>
              <a:defRPr/>
            </a:lvl1pPr>
          </a:lstStyle>
          <a:p>
            <a:pPr lvl="0"/>
            <a:endParaRPr lang="en-GB"/>
          </a:p>
        </p:txBody>
      </p:sp>
      <p:sp>
        <p:nvSpPr>
          <p:cNvPr id="32" name="Content Placeholder 3">
            <a:extLst>
              <a:ext uri="{FF2B5EF4-FFF2-40B4-BE49-F238E27FC236}">
                <a16:creationId xmlns:a16="http://schemas.microsoft.com/office/drawing/2014/main" id="{9ED63E94-2F80-4B1F-A347-28B6E09CCED7}"/>
              </a:ext>
            </a:extLst>
          </p:cNvPr>
          <p:cNvSpPr>
            <a:spLocks noGrp="1"/>
          </p:cNvSpPr>
          <p:nvPr>
            <p:ph sz="quarter" idx="38"/>
          </p:nvPr>
        </p:nvSpPr>
        <p:spPr>
          <a:xfrm>
            <a:off x="5291954" y="5977839"/>
            <a:ext cx="2074799" cy="439465"/>
          </a:xfrm>
        </p:spPr>
        <p:txBody>
          <a:bodyPr/>
          <a:lstStyle>
            <a:lvl1pPr marL="0" indent="0">
              <a:buNone/>
              <a:defRPr/>
            </a:lvl1pPr>
          </a:lstStyle>
          <a:p>
            <a:pPr lvl="0"/>
            <a:endParaRPr lang="en-GB"/>
          </a:p>
        </p:txBody>
      </p:sp>
      <p:sp>
        <p:nvSpPr>
          <p:cNvPr id="33" name="Content Placeholder 3">
            <a:extLst>
              <a:ext uri="{FF2B5EF4-FFF2-40B4-BE49-F238E27FC236}">
                <a16:creationId xmlns:a16="http://schemas.microsoft.com/office/drawing/2014/main" id="{6852DB93-BE56-41DF-9F17-1F8FE447E535}"/>
              </a:ext>
            </a:extLst>
          </p:cNvPr>
          <p:cNvSpPr>
            <a:spLocks noGrp="1"/>
          </p:cNvSpPr>
          <p:nvPr>
            <p:ph sz="quarter" idx="39"/>
          </p:nvPr>
        </p:nvSpPr>
        <p:spPr>
          <a:xfrm>
            <a:off x="5291954" y="6571624"/>
            <a:ext cx="2074799" cy="439465"/>
          </a:xfrm>
        </p:spPr>
        <p:txBody>
          <a:bodyPr/>
          <a:lstStyle>
            <a:lvl1pPr marL="0" indent="0">
              <a:buNone/>
              <a:defRPr/>
            </a:lvl1pPr>
          </a:lstStyle>
          <a:p>
            <a:pPr lvl="0"/>
            <a:endParaRPr lang="en-GB"/>
          </a:p>
        </p:txBody>
      </p:sp>
      <p:graphicFrame>
        <p:nvGraphicFramePr>
          <p:cNvPr id="34" name="Table 10">
            <a:extLst>
              <a:ext uri="{FF2B5EF4-FFF2-40B4-BE49-F238E27FC236}">
                <a16:creationId xmlns:a16="http://schemas.microsoft.com/office/drawing/2014/main" id="{F2CF0665-AEAF-41E3-8216-C57AC87122C0}"/>
              </a:ext>
              <a:ext uri="{C183D7F6-B498-43B3-948B-1728B52AA6E4}">
                <adec:decorative xmlns:adec="http://schemas.microsoft.com/office/drawing/2017/decorative" val="1"/>
              </a:ext>
            </a:extLst>
          </p:cNvPr>
          <p:cNvGraphicFramePr>
            <a:graphicFrameLocks noGrp="1"/>
          </p:cNvGraphicFramePr>
          <p:nvPr userDrawn="1">
            <p:extLst>
              <p:ext uri="{D42A27DB-BD31-4B8C-83A1-F6EECF244321}">
                <p14:modId xmlns:p14="http://schemas.microsoft.com/office/powerpoint/2010/main" val="2456885322"/>
              </p:ext>
            </p:extLst>
          </p:nvPr>
        </p:nvGraphicFramePr>
        <p:xfrm>
          <a:off x="1098506" y="964764"/>
          <a:ext cx="10239465" cy="5760441"/>
        </p:xfrm>
        <a:graphic>
          <a:graphicData uri="http://schemas.openxmlformats.org/drawingml/2006/table">
            <a:tbl>
              <a:tblPr firstRow="1" bandRow="1">
                <a:tableStyleId>{5C22544A-7EE6-4342-B048-85BDC9FD1C3A}</a:tableStyleId>
              </a:tblPr>
              <a:tblGrid>
                <a:gridCol w="2066593">
                  <a:extLst>
                    <a:ext uri="{9D8B030D-6E8A-4147-A177-3AD203B41FA5}">
                      <a16:colId xmlns:a16="http://schemas.microsoft.com/office/drawing/2014/main" val="2606772084"/>
                    </a:ext>
                  </a:extLst>
                </a:gridCol>
                <a:gridCol w="2611261">
                  <a:extLst>
                    <a:ext uri="{9D8B030D-6E8A-4147-A177-3AD203B41FA5}">
                      <a16:colId xmlns:a16="http://schemas.microsoft.com/office/drawing/2014/main" val="3682000174"/>
                    </a:ext>
                  </a:extLst>
                </a:gridCol>
                <a:gridCol w="2839971">
                  <a:extLst>
                    <a:ext uri="{9D8B030D-6E8A-4147-A177-3AD203B41FA5}">
                      <a16:colId xmlns:a16="http://schemas.microsoft.com/office/drawing/2014/main" val="3143174332"/>
                    </a:ext>
                  </a:extLst>
                </a:gridCol>
                <a:gridCol w="2721640">
                  <a:extLst>
                    <a:ext uri="{9D8B030D-6E8A-4147-A177-3AD203B41FA5}">
                      <a16:colId xmlns:a16="http://schemas.microsoft.com/office/drawing/2014/main" val="2661262818"/>
                    </a:ext>
                  </a:extLst>
                </a:gridCol>
              </a:tblGrid>
              <a:tr h="279781">
                <a:tc rowSpan="3">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1200" b="1" kern="1200">
                        <a:solidFill>
                          <a:schemeClr val="bg1"/>
                        </a:solidFill>
                        <a:latin typeface="+mj-lt"/>
                        <a:ea typeface="+mn-ea"/>
                        <a:cs typeface="+mn-cs"/>
                      </a:endParaRPr>
                    </a:p>
                  </a:txBody>
                  <a:tcPr marL="93274" marR="93274" marT="46630" marB="46630" anchor="ctr">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tcPr>
                </a:tc>
                <a:tc gridSpan="3">
                  <a:txBody>
                    <a:bodyPr/>
                    <a:lstStyle/>
                    <a:p>
                      <a:pPr algn="ctr"/>
                      <a:endParaRPr lang="en-US" sz="1200">
                        <a:solidFill>
                          <a:schemeClr val="bg1"/>
                        </a:solidFill>
                        <a:latin typeface="+mj-lt"/>
                      </a:endParaRPr>
                    </a:p>
                  </a:txBody>
                  <a:tcPr marL="93274" marR="93274" marT="46630" marB="46630" anchor="ctr">
                    <a:lnL w="12700" cap="flat" cmpd="sng" algn="ctr">
                      <a:solidFill>
                        <a:schemeClr val="bg1"/>
                      </a:solidFill>
                      <a:prstDash val="solid"/>
                      <a:round/>
                      <a:headEnd type="none" w="med" len="med"/>
                      <a:tailEnd type="none" w="med" len="med"/>
                    </a:lnL>
                    <a:lnB w="12700" cap="flat" cmpd="sng" algn="ctr">
                      <a:solidFill>
                        <a:schemeClr val="bg1"/>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578703684"/>
                  </a:ext>
                </a:extLst>
              </a:tr>
              <a:tr h="279781">
                <a:tc vMerge="1">
                  <a:txBody>
                    <a:bodyPr/>
                    <a:lstStyle/>
                    <a:p>
                      <a:endParaRPr lang="en-US" sz="1600" b="1" kern="1200">
                        <a:solidFill>
                          <a:schemeClr val="bg1"/>
                        </a:solidFill>
                        <a:latin typeface="+mj-lt"/>
                        <a:ea typeface="+mn-ea"/>
                        <a:cs typeface="+mn-cs"/>
                      </a:endParaRPr>
                    </a:p>
                  </a:txBody>
                  <a:tcPr>
                    <a:solidFill>
                      <a:schemeClr val="bg1"/>
                    </a:solidFill>
                  </a:tcPr>
                </a:tc>
                <a:tc gridSpan="2">
                  <a:txBody>
                    <a:bodyPr/>
                    <a:lstStyle/>
                    <a:p>
                      <a:pPr algn="ctr"/>
                      <a:endParaRPr lang="en-US" sz="1200" b="1" kern="1200">
                        <a:solidFill>
                          <a:schemeClr val="tx1"/>
                        </a:solidFill>
                        <a:latin typeface="+mj-lt"/>
                        <a:ea typeface="+mn-ea"/>
                        <a:cs typeface="+mn-cs"/>
                      </a:endParaRPr>
                    </a:p>
                  </a:txBody>
                  <a:tcPr marL="93274" marR="93274" marT="46630" marB="46630" anchor="ct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solidFill>
                      <a:schemeClr val="bg1"/>
                    </a:solidFill>
                  </a:tcPr>
                </a:tc>
                <a:tc hMerge="1">
                  <a:txBody>
                    <a:bodyPr/>
                    <a:lstStyle/>
                    <a:p>
                      <a:endParaRPr lang="en-US"/>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200" b="1" kern="1200">
                        <a:solidFill>
                          <a:schemeClr val="tx1"/>
                        </a:solidFill>
                        <a:latin typeface="+mj-lt"/>
                        <a:ea typeface="+mn-ea"/>
                        <a:cs typeface="+mn-cs"/>
                      </a:endParaRPr>
                    </a:p>
                  </a:txBody>
                  <a:tcPr marL="93274" marR="93274" marT="46630" marB="46630" anchor="ctr">
                    <a:lnT w="12700" cap="flat" cmpd="sng" algn="ctr">
                      <a:solidFill>
                        <a:schemeClr val="bg1"/>
                      </a:solidFill>
                      <a:prstDash val="solid"/>
                      <a:round/>
                      <a:headEnd type="none" w="med" len="med"/>
                      <a:tailEnd type="none" w="med" len="med"/>
                    </a:lnT>
                    <a:solidFill>
                      <a:schemeClr val="bg1"/>
                    </a:solidFill>
                  </a:tcPr>
                </a:tc>
                <a:extLst>
                  <a:ext uri="{0D108BD9-81ED-4DB2-BD59-A6C34878D82A}">
                    <a16:rowId xmlns:a16="http://schemas.microsoft.com/office/drawing/2014/main" val="3129582611"/>
                  </a:ext>
                </a:extLst>
              </a:tr>
              <a:tr h="660092">
                <a:tc vMerge="1">
                  <a:txBody>
                    <a:bodyPr/>
                    <a:lstStyle/>
                    <a:p>
                      <a:endParaRPr lang="en-US" sz="1600" b="1" kern="1200">
                        <a:solidFill>
                          <a:schemeClr val="bg1"/>
                        </a:solidFill>
                        <a:latin typeface="+mj-lt"/>
                        <a:ea typeface="+mn-ea"/>
                        <a:cs typeface="+mn-cs"/>
                      </a:endParaRPr>
                    </a:p>
                  </a:txBody>
                  <a:tcPr anchor="ctr">
                    <a:solidFill>
                      <a:schemeClr val="bg1"/>
                    </a:solidFill>
                  </a:tcPr>
                </a:tc>
                <a:tc>
                  <a:txBody>
                    <a:bodyPr/>
                    <a:lstStyle/>
                    <a:p>
                      <a:pPr algn="ctr"/>
                      <a:endParaRPr lang="en-US" sz="1200" b="0" kern="1200">
                        <a:solidFill>
                          <a:schemeClr val="tx1"/>
                        </a:solidFill>
                        <a:latin typeface="+mj-lt"/>
                        <a:ea typeface="+mn-ea"/>
                        <a:cs typeface="+mn-cs"/>
                      </a:endParaRPr>
                    </a:p>
                  </a:txBody>
                  <a:tcPr marL="93274" marR="93274" marT="46630" marB="46630" anchor="ctr">
                    <a:lnL w="12700" cap="flat" cmpd="sng" algn="ctr">
                      <a:solidFill>
                        <a:schemeClr val="bg1"/>
                      </a:solidFill>
                      <a:prstDash val="solid"/>
                      <a:round/>
                      <a:headEnd type="none" w="med" len="med"/>
                      <a:tailEnd type="none" w="med" len="med"/>
                    </a:lnL>
                    <a:solidFill>
                      <a:schemeClr val="bg1"/>
                    </a:solidFill>
                  </a:tcPr>
                </a:tc>
                <a:tc>
                  <a:txBody>
                    <a:bodyPr/>
                    <a:lstStyle/>
                    <a:p>
                      <a:pPr algn="ctr"/>
                      <a:endParaRPr lang="en-US" sz="1200" b="0" kern="1200">
                        <a:solidFill>
                          <a:schemeClr val="tx1"/>
                        </a:solidFill>
                        <a:latin typeface="+mj-lt"/>
                        <a:ea typeface="+mn-ea"/>
                        <a:cs typeface="+mn-cs"/>
                      </a:endParaRPr>
                    </a:p>
                  </a:txBody>
                  <a:tcPr marL="93274" marR="93274" marT="46630" marB="46630" anchor="ctr">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200" b="0" kern="1200">
                        <a:solidFill>
                          <a:schemeClr val="tx1"/>
                        </a:solidFill>
                        <a:latin typeface="+mj-lt"/>
                        <a:ea typeface="+mn-ea"/>
                        <a:cs typeface="+mn-cs"/>
                      </a:endParaRPr>
                    </a:p>
                  </a:txBody>
                  <a:tcPr marL="93274" marR="93274" marT="46630" marB="46630" anchor="ctr">
                    <a:solidFill>
                      <a:schemeClr val="bg1"/>
                    </a:solidFill>
                  </a:tcPr>
                </a:tc>
                <a:extLst>
                  <a:ext uri="{0D108BD9-81ED-4DB2-BD59-A6C34878D82A}">
                    <a16:rowId xmlns:a16="http://schemas.microsoft.com/office/drawing/2014/main" val="2723456386"/>
                  </a:ext>
                </a:extLst>
              </a:tr>
              <a:tr h="322712">
                <a:tc>
                  <a:txBody>
                    <a:bodyPr/>
                    <a:lstStyle/>
                    <a:p>
                      <a:pPr marL="0" marR="0" indent="0" algn="l" rtl="0" eaLnBrk="1" fontAlgn="auto" latinLnBrk="0" hangingPunct="1">
                        <a:lnSpc>
                          <a:spcPct val="100000"/>
                        </a:lnSpc>
                        <a:spcBef>
                          <a:spcPts val="0"/>
                        </a:spcBef>
                        <a:spcAft>
                          <a:spcPts val="0"/>
                        </a:spcAft>
                        <a:buFontTx/>
                        <a:buNone/>
                      </a:pPr>
                      <a:endParaRPr lang="en-US" sz="1100" b="0" kern="1200">
                        <a:solidFill>
                          <a:schemeClr val="tx1"/>
                        </a:solidFill>
                        <a:latin typeface="+mj-lt"/>
                        <a:ea typeface="+mn-ea"/>
                        <a:cs typeface="+mn-cs"/>
                      </a:endParaRPr>
                    </a:p>
                  </a:txBody>
                  <a:tcPr marL="93274" marR="93274" marT="46630" marB="46630" anchor="ctr">
                    <a:lnT w="12700" cap="flat" cmpd="sng" algn="ctr">
                      <a:solidFill>
                        <a:schemeClr val="bg1"/>
                      </a:solidFill>
                      <a:prstDash val="solid"/>
                      <a:round/>
                      <a:headEnd type="none" w="med" len="med"/>
                      <a:tailEnd type="none" w="med" len="med"/>
                    </a:lnT>
                    <a:solidFill>
                      <a:schemeClr val="bg1"/>
                    </a:solidFill>
                  </a:tcPr>
                </a:tc>
                <a:tc>
                  <a:txBody>
                    <a:bodyPr/>
                    <a:lstStyle/>
                    <a:p>
                      <a:pPr algn="ctr"/>
                      <a:endParaRPr lang="en-US" sz="1400"/>
                    </a:p>
                  </a:txBody>
                  <a:tcPr marL="93274" marR="93274" marT="46630" marB="46630" anchor="ctr">
                    <a:solidFill>
                      <a:schemeClr val="bg1"/>
                    </a:solidFill>
                  </a:tcPr>
                </a:tc>
                <a:tc>
                  <a:txBody>
                    <a:bodyPr/>
                    <a:lstStyle/>
                    <a:p>
                      <a:pPr algn="ctr"/>
                      <a:endParaRPr lang="en-US" sz="1400"/>
                    </a:p>
                  </a:txBody>
                  <a:tcPr marL="93274" marR="93274" marT="46630" marB="46630" anchor="ctr">
                    <a:solidFill>
                      <a:schemeClr val="bg1"/>
                    </a:solidFill>
                  </a:tcPr>
                </a:tc>
                <a:tc>
                  <a:txBody>
                    <a:bodyPr/>
                    <a:lstStyle/>
                    <a:p>
                      <a:pPr algn="ctr"/>
                      <a:endParaRPr lang="en-US" sz="1400"/>
                    </a:p>
                  </a:txBody>
                  <a:tcPr marL="93274" marR="93274" marT="46630" marB="46630" anchor="ctr">
                    <a:solidFill>
                      <a:schemeClr val="bg1"/>
                    </a:solidFill>
                  </a:tcPr>
                </a:tc>
                <a:extLst>
                  <a:ext uri="{0D108BD9-81ED-4DB2-BD59-A6C34878D82A}">
                    <a16:rowId xmlns:a16="http://schemas.microsoft.com/office/drawing/2014/main" val="799196933"/>
                  </a:ext>
                </a:extLst>
              </a:tr>
              <a:tr h="410724">
                <a:tc>
                  <a:txBody>
                    <a:bodyPr/>
                    <a:lstStyle/>
                    <a:p>
                      <a:pPr marL="0" marR="0" lvl="0" indent="0" algn="l" rtl="0" eaLnBrk="1" fontAlgn="auto" latinLnBrk="0" hangingPunct="1">
                        <a:lnSpc>
                          <a:spcPct val="100000"/>
                        </a:lnSpc>
                        <a:spcBef>
                          <a:spcPts val="0"/>
                        </a:spcBef>
                        <a:spcAft>
                          <a:spcPts val="0"/>
                        </a:spcAft>
                        <a:buFontTx/>
                        <a:buNone/>
                      </a:pPr>
                      <a:endParaRPr lang="en-US" sz="1100" b="0" kern="1200">
                        <a:solidFill>
                          <a:schemeClr val="tx1"/>
                        </a:solidFill>
                        <a:latin typeface="+mj-lt"/>
                        <a:ea typeface="+mn-ea"/>
                        <a:cs typeface="+mn-cs"/>
                      </a:endParaRPr>
                    </a:p>
                  </a:txBody>
                  <a:tcPr marL="93274" marR="93274" marT="46630" marB="46630" anchor="ctr">
                    <a:solidFill>
                      <a:schemeClr val="bg1"/>
                    </a:solidFill>
                  </a:tcPr>
                </a:tc>
                <a:tc>
                  <a:txBody>
                    <a:bodyPr/>
                    <a:lstStyle/>
                    <a:p>
                      <a:pPr algn="ctr"/>
                      <a:endParaRPr lang="en-US" sz="1100" b="0" kern="1200">
                        <a:solidFill>
                          <a:schemeClr val="tx1"/>
                        </a:solidFill>
                        <a:latin typeface="+mj-lt"/>
                        <a:ea typeface="+mn-ea"/>
                        <a:cs typeface="+mn-cs"/>
                      </a:endParaRPr>
                    </a:p>
                  </a:txBody>
                  <a:tcPr marL="93274" marR="93274" marT="46630" marB="46630" anchor="ctr">
                    <a:solidFill>
                      <a:schemeClr val="bg1"/>
                    </a:solid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1100" b="0" kern="1200" noProof="0">
                        <a:solidFill>
                          <a:schemeClr val="tx1"/>
                        </a:solidFill>
                        <a:latin typeface="+mj-lt"/>
                        <a:ea typeface="+mn-ea"/>
                        <a:cs typeface="+mn-cs"/>
                      </a:endParaRPr>
                    </a:p>
                  </a:txBody>
                  <a:tcPr marL="93274" marR="93274" marT="46630" marB="46630" anchor="ctr">
                    <a:solidFill>
                      <a:schemeClr val="bg1"/>
                    </a:solidFill>
                  </a:tcPr>
                </a:tc>
                <a:tc>
                  <a:txBody>
                    <a:bodyPr/>
                    <a:lstStyle/>
                    <a:p>
                      <a:pPr algn="ctr"/>
                      <a:endParaRPr lang="en-US" sz="1400"/>
                    </a:p>
                  </a:txBody>
                  <a:tcPr marL="93274" marR="93274" marT="46630" marB="46630" anchor="ctr">
                    <a:solidFill>
                      <a:schemeClr val="bg1"/>
                    </a:solidFill>
                  </a:tcPr>
                </a:tc>
                <a:extLst>
                  <a:ext uri="{0D108BD9-81ED-4DB2-BD59-A6C34878D82A}">
                    <a16:rowId xmlns:a16="http://schemas.microsoft.com/office/drawing/2014/main" val="3992438068"/>
                  </a:ext>
                </a:extLst>
              </a:tr>
              <a:tr h="48189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b="0" kern="1200">
                        <a:solidFill>
                          <a:schemeClr val="tx1"/>
                        </a:solidFill>
                        <a:latin typeface="+mj-lt"/>
                        <a:ea typeface="+mn-ea"/>
                        <a:cs typeface="+mn-cs"/>
                      </a:endParaRPr>
                    </a:p>
                  </a:txBody>
                  <a:tcPr marL="93274" marR="93274" marT="46630" marB="46630" anchor="ctr">
                    <a:solidFill>
                      <a:schemeClr val="bg1"/>
                    </a:solidFill>
                  </a:tcPr>
                </a:tc>
                <a:tc>
                  <a:txBody>
                    <a:bodyPr/>
                    <a:lstStyle/>
                    <a:p>
                      <a:pPr algn="ctr"/>
                      <a:endParaRPr lang="en-US" sz="1100" b="0" kern="1200">
                        <a:solidFill>
                          <a:schemeClr val="tx1"/>
                        </a:solidFill>
                        <a:latin typeface="+mj-lt"/>
                        <a:ea typeface="+mn-ea"/>
                        <a:cs typeface="+mn-cs"/>
                      </a:endParaRPr>
                    </a:p>
                  </a:txBody>
                  <a:tcPr marL="93274" marR="93274" marT="46630" marB="46630" anchor="c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100" b="0" kern="1200" noProof="0">
                        <a:solidFill>
                          <a:schemeClr val="tx1"/>
                        </a:solidFill>
                        <a:latin typeface="+mj-lt"/>
                        <a:ea typeface="+mn-ea"/>
                        <a:cs typeface="+mn-cs"/>
                      </a:endParaRPr>
                    </a:p>
                  </a:txBody>
                  <a:tcPr marL="93274" marR="93274" marT="46630" marB="46630" anchor="ctr">
                    <a:solidFill>
                      <a:schemeClr val="bg1"/>
                    </a:solidFill>
                  </a:tcPr>
                </a:tc>
                <a:tc>
                  <a:txBody>
                    <a:bodyPr/>
                    <a:lstStyle/>
                    <a:p>
                      <a:pPr algn="ctr"/>
                      <a:endParaRPr lang="en-US" sz="1400"/>
                    </a:p>
                  </a:txBody>
                  <a:tcPr marL="93274" marR="93274" marT="46630" marB="46630" anchor="ctr">
                    <a:solidFill>
                      <a:schemeClr val="bg1"/>
                    </a:solidFill>
                  </a:tcPr>
                </a:tc>
                <a:extLst>
                  <a:ext uri="{0D108BD9-81ED-4DB2-BD59-A6C34878D82A}">
                    <a16:rowId xmlns:a16="http://schemas.microsoft.com/office/drawing/2014/main" val="1913796627"/>
                  </a:ext>
                </a:extLst>
              </a:tr>
              <a:tr h="32271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b="0" kern="1200">
                        <a:solidFill>
                          <a:schemeClr val="tx1"/>
                        </a:solidFill>
                        <a:latin typeface="+mj-lt"/>
                        <a:ea typeface="+mn-ea"/>
                        <a:cs typeface="+mn-cs"/>
                      </a:endParaRPr>
                    </a:p>
                  </a:txBody>
                  <a:tcPr marL="93274" marR="93274" marT="46630" marB="46630" anchor="ctr">
                    <a:solidFill>
                      <a:schemeClr val="bg1"/>
                    </a:solidFill>
                  </a:tcPr>
                </a:tc>
                <a:tc>
                  <a:txBody>
                    <a:bodyPr/>
                    <a:lstStyle/>
                    <a:p>
                      <a:pPr algn="ctr"/>
                      <a:endParaRPr lang="en-US" sz="1100" b="0" kern="1200">
                        <a:solidFill>
                          <a:schemeClr val="tx1"/>
                        </a:solidFill>
                        <a:latin typeface="+mj-lt"/>
                        <a:ea typeface="+mn-ea"/>
                        <a:cs typeface="+mn-cs"/>
                      </a:endParaRPr>
                    </a:p>
                  </a:txBody>
                  <a:tcPr marL="93274" marR="93274" marT="46630" marB="46630" anchor="ctr">
                    <a:solidFill>
                      <a:schemeClr val="bg1"/>
                    </a:solidFill>
                  </a:tcPr>
                </a:tc>
                <a:tc>
                  <a:txBody>
                    <a:bodyPr/>
                    <a:lstStyle/>
                    <a:p>
                      <a:pPr algn="ctr"/>
                      <a:endParaRPr lang="en-US" sz="1100" b="0" kern="1200">
                        <a:solidFill>
                          <a:schemeClr val="tx1"/>
                        </a:solidFill>
                        <a:latin typeface="+mj-lt"/>
                        <a:ea typeface="+mn-ea"/>
                        <a:cs typeface="+mn-cs"/>
                      </a:endParaRPr>
                    </a:p>
                  </a:txBody>
                  <a:tcPr marL="93274" marR="93274" marT="46630" marB="46630" anchor="ctr">
                    <a:solidFill>
                      <a:schemeClr val="bg1"/>
                    </a:solidFill>
                  </a:tcPr>
                </a:tc>
                <a:tc>
                  <a:txBody>
                    <a:bodyPr/>
                    <a:lstStyle/>
                    <a:p>
                      <a:pPr algn="ctr"/>
                      <a:endParaRPr lang="en-US" sz="1400"/>
                    </a:p>
                  </a:txBody>
                  <a:tcPr marL="93274" marR="93274" marT="46630" marB="46630" anchor="ctr">
                    <a:solidFill>
                      <a:schemeClr val="bg1"/>
                    </a:solidFill>
                  </a:tcPr>
                </a:tc>
                <a:extLst>
                  <a:ext uri="{0D108BD9-81ED-4DB2-BD59-A6C34878D82A}">
                    <a16:rowId xmlns:a16="http://schemas.microsoft.com/office/drawing/2014/main" val="2568845509"/>
                  </a:ext>
                </a:extLst>
              </a:tr>
              <a:tr h="32271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b="0" kern="1200">
                        <a:solidFill>
                          <a:schemeClr val="tx1"/>
                        </a:solidFill>
                        <a:latin typeface="+mj-lt"/>
                        <a:ea typeface="+mn-ea"/>
                        <a:cs typeface="+mn-cs"/>
                      </a:endParaRPr>
                    </a:p>
                  </a:txBody>
                  <a:tcPr marL="93274" marR="93274" marT="46630" marB="46630" anchor="ctr">
                    <a:solidFill>
                      <a:schemeClr val="bg1"/>
                    </a:solidFill>
                  </a:tcPr>
                </a:tc>
                <a:tc>
                  <a:txBody>
                    <a:bodyPr/>
                    <a:lstStyle/>
                    <a:p>
                      <a:pPr algn="ctr"/>
                      <a:endParaRPr lang="en-US" sz="1100" b="0" kern="1200">
                        <a:solidFill>
                          <a:schemeClr val="tx1"/>
                        </a:solidFill>
                        <a:latin typeface="+mj-lt"/>
                        <a:ea typeface="+mn-ea"/>
                        <a:cs typeface="+mn-cs"/>
                      </a:endParaRPr>
                    </a:p>
                  </a:txBody>
                  <a:tcPr marL="93274" marR="93274" marT="46630" marB="46630" anchor="ctr">
                    <a:solidFill>
                      <a:schemeClr val="bg1"/>
                    </a:solidFill>
                  </a:tcPr>
                </a:tc>
                <a:tc>
                  <a:txBody>
                    <a:bodyPr/>
                    <a:lstStyle/>
                    <a:p>
                      <a:pPr algn="ctr"/>
                      <a:endParaRPr lang="en-US" sz="1100" b="0" kern="1200">
                        <a:solidFill>
                          <a:schemeClr val="tx1"/>
                        </a:solidFill>
                        <a:latin typeface="+mj-lt"/>
                        <a:ea typeface="+mn-ea"/>
                        <a:cs typeface="+mn-cs"/>
                      </a:endParaRPr>
                    </a:p>
                  </a:txBody>
                  <a:tcPr marL="93274" marR="93274" marT="46630" marB="46630" anchor="ctr">
                    <a:solidFill>
                      <a:schemeClr val="bg1"/>
                    </a:solidFill>
                  </a:tcPr>
                </a:tc>
                <a:tc>
                  <a:txBody>
                    <a:bodyPr/>
                    <a:lstStyle/>
                    <a:p>
                      <a:pPr algn="ctr"/>
                      <a:endParaRPr lang="en-US" sz="1400"/>
                    </a:p>
                  </a:txBody>
                  <a:tcPr marL="93274" marR="93274" marT="46630" marB="46630" anchor="ctr">
                    <a:solidFill>
                      <a:schemeClr val="bg1"/>
                    </a:solidFill>
                  </a:tcPr>
                </a:tc>
                <a:extLst>
                  <a:ext uri="{0D108BD9-81ED-4DB2-BD59-A6C34878D82A}">
                    <a16:rowId xmlns:a16="http://schemas.microsoft.com/office/drawing/2014/main" val="1752676342"/>
                  </a:ext>
                </a:extLst>
              </a:tr>
              <a:tr h="32271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b="0" kern="1200">
                        <a:solidFill>
                          <a:schemeClr val="tx1"/>
                        </a:solidFill>
                        <a:latin typeface="+mj-lt"/>
                        <a:ea typeface="+mn-ea"/>
                        <a:cs typeface="+mn-cs"/>
                      </a:endParaRPr>
                    </a:p>
                  </a:txBody>
                  <a:tcPr marL="93274" marR="93274" marT="46630" marB="46630" anchor="ctr">
                    <a:solidFill>
                      <a:schemeClr val="bg1"/>
                    </a:solidFill>
                  </a:tcPr>
                </a:tc>
                <a:tc>
                  <a:txBody>
                    <a:bodyPr/>
                    <a:lstStyle/>
                    <a:p>
                      <a:pPr algn="ctr"/>
                      <a:endParaRPr lang="en-US" sz="1100" b="0" kern="1200">
                        <a:solidFill>
                          <a:schemeClr val="tx1"/>
                        </a:solidFill>
                        <a:latin typeface="+mj-lt"/>
                        <a:ea typeface="+mn-ea"/>
                        <a:cs typeface="+mn-cs"/>
                      </a:endParaRPr>
                    </a:p>
                  </a:txBody>
                  <a:tcPr marL="93274" marR="93274" marT="46630" marB="46630" anchor="ctr">
                    <a:solidFill>
                      <a:schemeClr val="bg1"/>
                    </a:solidFill>
                  </a:tcPr>
                </a:tc>
                <a:tc>
                  <a:txBody>
                    <a:bodyPr/>
                    <a:lstStyle/>
                    <a:p>
                      <a:pPr algn="ctr"/>
                      <a:endParaRPr lang="en-US" sz="1100" b="0" kern="1200">
                        <a:solidFill>
                          <a:schemeClr val="tx1"/>
                        </a:solidFill>
                        <a:latin typeface="+mj-lt"/>
                        <a:ea typeface="+mn-ea"/>
                        <a:cs typeface="+mn-cs"/>
                      </a:endParaRPr>
                    </a:p>
                  </a:txBody>
                  <a:tcPr marL="93274" marR="93274" marT="46630" marB="46630" anchor="ctr">
                    <a:solidFill>
                      <a:schemeClr val="bg1"/>
                    </a:solidFill>
                  </a:tcPr>
                </a:tc>
                <a:tc>
                  <a:txBody>
                    <a:bodyPr/>
                    <a:lstStyle/>
                    <a:p>
                      <a:pPr algn="ctr"/>
                      <a:endParaRPr lang="en-US" sz="1400"/>
                    </a:p>
                  </a:txBody>
                  <a:tcPr marL="93274" marR="93274" marT="46630" marB="46630" anchor="ctr">
                    <a:solidFill>
                      <a:schemeClr val="bg1"/>
                    </a:solidFill>
                  </a:tcPr>
                </a:tc>
                <a:extLst>
                  <a:ext uri="{0D108BD9-81ED-4DB2-BD59-A6C34878D82A}">
                    <a16:rowId xmlns:a16="http://schemas.microsoft.com/office/drawing/2014/main" val="2150174361"/>
                  </a:ext>
                </a:extLst>
              </a:tr>
              <a:tr h="57207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b="0" kern="1200">
                        <a:solidFill>
                          <a:schemeClr val="tx1"/>
                        </a:solidFill>
                        <a:latin typeface="+mj-lt"/>
                        <a:ea typeface="+mn-ea"/>
                        <a:cs typeface="+mn-cs"/>
                      </a:endParaRPr>
                    </a:p>
                  </a:txBody>
                  <a:tcPr marL="93274" marR="93274" marT="46630" marB="46630" anchor="ctr">
                    <a:solidFill>
                      <a:schemeClr val="bg1"/>
                    </a:solid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1100" b="0" kern="1200" noProof="0">
                        <a:solidFill>
                          <a:schemeClr val="tx1"/>
                        </a:solidFill>
                        <a:latin typeface="+mj-lt"/>
                        <a:ea typeface="+mn-ea"/>
                        <a:cs typeface="+mn-cs"/>
                      </a:endParaRPr>
                    </a:p>
                  </a:txBody>
                  <a:tcPr marL="93274" marR="93274" marT="46630" marB="46630" anchor="ctr">
                    <a:solidFill>
                      <a:schemeClr val="bg1"/>
                    </a:solid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1100" b="0" kern="1200" noProof="0">
                        <a:solidFill>
                          <a:schemeClr val="tx1"/>
                        </a:solidFill>
                        <a:latin typeface="+mj-lt"/>
                        <a:ea typeface="+mn-ea"/>
                        <a:cs typeface="+mn-cs"/>
                      </a:endParaRPr>
                    </a:p>
                  </a:txBody>
                  <a:tcPr marL="93274" marR="93274" marT="46630" marB="46630" anchor="ctr">
                    <a:solidFill>
                      <a:schemeClr val="bg1"/>
                    </a:solid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1100" b="0" kern="1200" noProof="0">
                        <a:solidFill>
                          <a:schemeClr val="tx1"/>
                        </a:solidFill>
                        <a:latin typeface="+mj-lt"/>
                        <a:ea typeface="+mn-ea"/>
                        <a:cs typeface="+mn-cs"/>
                      </a:endParaRPr>
                    </a:p>
                  </a:txBody>
                  <a:tcPr marL="93274" marR="93274" marT="46630" marB="46630" anchor="ctr">
                    <a:solidFill>
                      <a:schemeClr val="bg1"/>
                    </a:solidFill>
                  </a:tcPr>
                </a:tc>
                <a:extLst>
                  <a:ext uri="{0D108BD9-81ED-4DB2-BD59-A6C34878D82A}">
                    <a16:rowId xmlns:a16="http://schemas.microsoft.com/office/drawing/2014/main" val="2977651681"/>
                  </a:ext>
                </a:extLst>
              </a:tr>
              <a:tr h="4107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b="0" kern="1200">
                        <a:solidFill>
                          <a:schemeClr val="tx1"/>
                        </a:solidFill>
                        <a:latin typeface="+mj-lt"/>
                        <a:ea typeface="+mn-ea"/>
                        <a:cs typeface="+mn-cs"/>
                      </a:endParaRPr>
                    </a:p>
                  </a:txBody>
                  <a:tcPr marL="93274" marR="93274" marT="46630" marB="46630" anchor="ctr">
                    <a:solidFill>
                      <a:schemeClr val="bg1"/>
                    </a:solidFill>
                  </a:tcPr>
                </a:tc>
                <a:tc>
                  <a:txBody>
                    <a:bodyPr/>
                    <a:lstStyle/>
                    <a:p>
                      <a:pPr algn="ctr"/>
                      <a:endParaRPr lang="en-US" sz="1100" b="0" kern="1200">
                        <a:solidFill>
                          <a:schemeClr val="tx1"/>
                        </a:solidFill>
                        <a:latin typeface="+mj-lt"/>
                        <a:ea typeface="+mn-ea"/>
                        <a:cs typeface="+mn-cs"/>
                      </a:endParaRPr>
                    </a:p>
                  </a:txBody>
                  <a:tcPr marL="93274" marR="93274" marT="46630" marB="46630" anchor="ctr">
                    <a:solidFill>
                      <a:schemeClr val="bg1"/>
                    </a:solidFill>
                  </a:tcPr>
                </a:tc>
                <a:tc>
                  <a:txBody>
                    <a:bodyPr/>
                    <a:lstStyle/>
                    <a:p>
                      <a:pPr algn="ctr"/>
                      <a:endParaRPr lang="en-US" sz="1100" b="0" kern="1200">
                        <a:solidFill>
                          <a:schemeClr val="tx1"/>
                        </a:solidFill>
                        <a:latin typeface="+mj-lt"/>
                        <a:ea typeface="+mn-ea"/>
                        <a:cs typeface="+mn-cs"/>
                      </a:endParaRPr>
                    </a:p>
                  </a:txBody>
                  <a:tcPr marL="93274" marR="93274" marT="46630" marB="46630" anchor="c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100" b="0" kern="1200" noProof="0">
                        <a:solidFill>
                          <a:schemeClr val="tx1"/>
                        </a:solidFill>
                        <a:latin typeface="+mj-lt"/>
                        <a:ea typeface="+mn-ea"/>
                        <a:cs typeface="+mn-cs"/>
                      </a:endParaRPr>
                    </a:p>
                  </a:txBody>
                  <a:tcPr marL="93274" marR="93274" marT="46630" marB="46630" anchor="ctr">
                    <a:solidFill>
                      <a:schemeClr val="bg1"/>
                    </a:solidFill>
                  </a:tcPr>
                </a:tc>
                <a:extLst>
                  <a:ext uri="{0D108BD9-81ED-4DB2-BD59-A6C34878D82A}">
                    <a16:rowId xmlns:a16="http://schemas.microsoft.com/office/drawing/2014/main" val="4074220422"/>
                  </a:ext>
                </a:extLst>
              </a:tr>
              <a:tr h="41072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100" b="0" kern="1200">
                        <a:solidFill>
                          <a:schemeClr val="tx1"/>
                        </a:solidFill>
                        <a:latin typeface="+mj-lt"/>
                        <a:ea typeface="+mn-ea"/>
                        <a:cs typeface="+mn-cs"/>
                      </a:endParaRPr>
                    </a:p>
                  </a:txBody>
                  <a:tcPr marL="93274" marR="93274" marT="46630" marB="46630" anchor="ctr">
                    <a:solidFill>
                      <a:schemeClr val="bg1"/>
                    </a:solidFill>
                  </a:tcPr>
                </a:tc>
                <a:tc>
                  <a:txBody>
                    <a:bodyPr/>
                    <a:lstStyle/>
                    <a:p>
                      <a:pPr algn="ctr"/>
                      <a:endParaRPr lang="en-US" sz="1100" b="0" kern="1200">
                        <a:solidFill>
                          <a:schemeClr val="tx1"/>
                        </a:solidFill>
                        <a:latin typeface="+mj-lt"/>
                        <a:ea typeface="+mn-ea"/>
                        <a:cs typeface="+mn-cs"/>
                      </a:endParaRPr>
                    </a:p>
                  </a:txBody>
                  <a:tcPr marL="93274" marR="93274" marT="46630" marB="46630" anchor="ctr">
                    <a:solidFill>
                      <a:schemeClr val="bg1"/>
                    </a:solidFill>
                  </a:tcPr>
                </a:tc>
                <a:tc>
                  <a:txBody>
                    <a:bodyPr/>
                    <a:lstStyle/>
                    <a:p>
                      <a:pPr algn="ctr"/>
                      <a:endParaRPr lang="en-US" sz="1100" b="0" kern="1200">
                        <a:solidFill>
                          <a:schemeClr val="tx1"/>
                        </a:solidFill>
                        <a:latin typeface="+mj-lt"/>
                        <a:ea typeface="+mn-ea"/>
                        <a:cs typeface="+mn-cs"/>
                      </a:endParaRPr>
                    </a:p>
                  </a:txBody>
                  <a:tcPr marL="93274" marR="93274" marT="46630" marB="46630" anchor="c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100" b="0" kern="1200" noProof="0">
                        <a:solidFill>
                          <a:schemeClr val="tx1"/>
                        </a:solidFill>
                        <a:latin typeface="+mj-lt"/>
                        <a:ea typeface="+mn-ea"/>
                        <a:cs typeface="+mn-cs"/>
                      </a:endParaRPr>
                    </a:p>
                  </a:txBody>
                  <a:tcPr marL="93274" marR="93274" marT="46630" marB="46630" anchor="ctr">
                    <a:solidFill>
                      <a:schemeClr val="bg1"/>
                    </a:solidFill>
                  </a:tcPr>
                </a:tc>
                <a:extLst>
                  <a:ext uri="{0D108BD9-81ED-4DB2-BD59-A6C34878D82A}">
                    <a16:rowId xmlns:a16="http://schemas.microsoft.com/office/drawing/2014/main" val="2757093077"/>
                  </a:ext>
                </a:extLst>
              </a:tr>
              <a:tr h="48189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100" b="0" kern="1200">
                        <a:solidFill>
                          <a:schemeClr val="tx1"/>
                        </a:solidFill>
                        <a:latin typeface="+mj-lt"/>
                        <a:ea typeface="+mn-ea"/>
                        <a:cs typeface="+mn-cs"/>
                      </a:endParaRPr>
                    </a:p>
                  </a:txBody>
                  <a:tcPr marL="93274" marR="93274" marT="46630" marB="46630" anchor="ctr">
                    <a:solidFill>
                      <a:schemeClr val="bg1"/>
                    </a:solidFill>
                  </a:tcPr>
                </a:tc>
                <a:tc>
                  <a:txBody>
                    <a:bodyPr/>
                    <a:lstStyle/>
                    <a:p>
                      <a:pPr algn="ctr"/>
                      <a:endParaRPr lang="en-US" sz="1100" b="0" kern="1200">
                        <a:solidFill>
                          <a:schemeClr val="tx1"/>
                        </a:solidFill>
                        <a:latin typeface="+mj-lt"/>
                        <a:ea typeface="+mn-ea"/>
                        <a:cs typeface="+mn-cs"/>
                      </a:endParaRPr>
                    </a:p>
                  </a:txBody>
                  <a:tcPr marL="93274" marR="93274" marT="46630" marB="46630" anchor="c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100" b="0" kern="1200" noProof="0">
                        <a:solidFill>
                          <a:schemeClr val="tx1"/>
                        </a:solidFill>
                        <a:latin typeface="+mj-lt"/>
                        <a:ea typeface="+mn-ea"/>
                        <a:cs typeface="+mn-cs"/>
                      </a:endParaRPr>
                    </a:p>
                  </a:txBody>
                  <a:tcPr marL="93274" marR="93274" marT="46630" marB="46630" anchor="ctr">
                    <a:solidFill>
                      <a:schemeClr val="bg1"/>
                    </a:solidFill>
                  </a:tcPr>
                </a:tc>
                <a:tc>
                  <a:txBody>
                    <a:bodyPr/>
                    <a:lstStyle/>
                    <a:p>
                      <a:pPr algn="ctr"/>
                      <a:endParaRPr lang="en-US" sz="1400"/>
                    </a:p>
                  </a:txBody>
                  <a:tcPr marL="93274" marR="93274" marT="46630" marB="46630" anchor="ctr">
                    <a:solidFill>
                      <a:schemeClr val="bg1"/>
                    </a:solidFill>
                  </a:tcPr>
                </a:tc>
                <a:extLst>
                  <a:ext uri="{0D108BD9-81ED-4DB2-BD59-A6C34878D82A}">
                    <a16:rowId xmlns:a16="http://schemas.microsoft.com/office/drawing/2014/main" val="2087996470"/>
                  </a:ext>
                </a:extLst>
              </a:tr>
              <a:tr h="48189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100" b="0" kern="1200">
                        <a:solidFill>
                          <a:schemeClr val="tx1"/>
                        </a:solidFill>
                        <a:latin typeface="+mj-lt"/>
                        <a:ea typeface="+mn-ea"/>
                        <a:cs typeface="+mn-cs"/>
                      </a:endParaRPr>
                    </a:p>
                  </a:txBody>
                  <a:tcPr marL="93274" marR="93274" marT="46630" marB="46630" anchor="ctr">
                    <a:solidFill>
                      <a:schemeClr val="bg1"/>
                    </a:solid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1100" b="0" kern="1200">
                        <a:solidFill>
                          <a:schemeClr val="tx1"/>
                        </a:solidFill>
                        <a:latin typeface="+mj-lt"/>
                        <a:ea typeface="+mn-ea"/>
                        <a:cs typeface="+mn-cs"/>
                      </a:endParaRPr>
                    </a:p>
                  </a:txBody>
                  <a:tcPr marL="93274" marR="93274" marT="46630" marB="46630" anchor="c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100" b="0" kern="1200" noProof="0">
                        <a:solidFill>
                          <a:schemeClr val="tx1"/>
                        </a:solidFill>
                        <a:latin typeface="+mj-lt"/>
                        <a:ea typeface="+mn-ea"/>
                        <a:cs typeface="+mn-cs"/>
                      </a:endParaRPr>
                    </a:p>
                  </a:txBody>
                  <a:tcPr marL="93274" marR="93274" marT="46630" marB="46630" anchor="ctr">
                    <a:solidFill>
                      <a:schemeClr val="bg1"/>
                    </a:solidFill>
                  </a:tcPr>
                </a:tc>
                <a:tc>
                  <a:txBody>
                    <a:bodyPr/>
                    <a:lstStyle/>
                    <a:p>
                      <a:pPr algn="ctr"/>
                      <a:endParaRPr lang="en-US" sz="1400"/>
                    </a:p>
                  </a:txBody>
                  <a:tcPr marL="93274" marR="93274" marT="46630" marB="46630" anchor="ctr">
                    <a:solidFill>
                      <a:schemeClr val="bg1"/>
                    </a:solidFill>
                  </a:tcPr>
                </a:tc>
                <a:extLst>
                  <a:ext uri="{0D108BD9-81ED-4DB2-BD59-A6C34878D82A}">
                    <a16:rowId xmlns:a16="http://schemas.microsoft.com/office/drawing/2014/main" val="3249283984"/>
                  </a:ext>
                </a:extLst>
              </a:tr>
            </a:tbl>
          </a:graphicData>
        </a:graphic>
      </p:graphicFrame>
    </p:spTree>
    <p:extLst>
      <p:ext uri="{BB962C8B-B14F-4D97-AF65-F5344CB8AC3E}">
        <p14:creationId xmlns:p14="http://schemas.microsoft.com/office/powerpoint/2010/main" val="396864480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4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9D4AC786-09B9-4264-BB2E-0AAF463DE8E1}"/>
              </a:ext>
            </a:extLst>
          </p:cNvPr>
          <p:cNvSpPr>
            <a:spLocks noGrp="1"/>
          </p:cNvSpPr>
          <p:nvPr>
            <p:ph sz="quarter" idx="10"/>
          </p:nvPr>
        </p:nvSpPr>
        <p:spPr>
          <a:xfrm>
            <a:off x="874440" y="2137216"/>
            <a:ext cx="2467863" cy="439465"/>
          </a:xfrm>
        </p:spPr>
        <p:txBody>
          <a:bodyPr/>
          <a:lstStyle>
            <a:lvl1pPr marL="0" indent="0">
              <a:buNone/>
              <a:defRPr/>
            </a:lvl1pPr>
          </a:lstStyle>
          <a:p>
            <a:pPr lvl="0"/>
            <a:endParaRPr lang="en-GB"/>
          </a:p>
        </p:txBody>
      </p:sp>
      <p:sp>
        <p:nvSpPr>
          <p:cNvPr id="5" name="Content Placeholder 3">
            <a:extLst>
              <a:ext uri="{FF2B5EF4-FFF2-40B4-BE49-F238E27FC236}">
                <a16:creationId xmlns:a16="http://schemas.microsoft.com/office/drawing/2014/main" id="{02346620-088C-49AB-8B7F-F118F7D349C8}"/>
              </a:ext>
            </a:extLst>
          </p:cNvPr>
          <p:cNvSpPr>
            <a:spLocks noGrp="1"/>
          </p:cNvSpPr>
          <p:nvPr>
            <p:ph sz="quarter" idx="11"/>
          </p:nvPr>
        </p:nvSpPr>
        <p:spPr>
          <a:xfrm>
            <a:off x="874440" y="3057798"/>
            <a:ext cx="2467863" cy="439465"/>
          </a:xfrm>
        </p:spPr>
        <p:txBody>
          <a:bodyPr/>
          <a:lstStyle>
            <a:lvl1pPr marL="0" indent="0">
              <a:buNone/>
              <a:defRPr/>
            </a:lvl1pPr>
          </a:lstStyle>
          <a:p>
            <a:pPr lvl="0"/>
            <a:endParaRPr lang="en-GB"/>
          </a:p>
        </p:txBody>
      </p:sp>
      <p:sp>
        <p:nvSpPr>
          <p:cNvPr id="6" name="Content Placeholder 3">
            <a:extLst>
              <a:ext uri="{FF2B5EF4-FFF2-40B4-BE49-F238E27FC236}">
                <a16:creationId xmlns:a16="http://schemas.microsoft.com/office/drawing/2014/main" id="{FBC92CE9-599B-4524-A194-E340B2A866F2}"/>
              </a:ext>
            </a:extLst>
          </p:cNvPr>
          <p:cNvSpPr>
            <a:spLocks noGrp="1"/>
          </p:cNvSpPr>
          <p:nvPr>
            <p:ph sz="quarter" idx="12"/>
          </p:nvPr>
        </p:nvSpPr>
        <p:spPr>
          <a:xfrm>
            <a:off x="874440" y="3978380"/>
            <a:ext cx="2467863" cy="439465"/>
          </a:xfrm>
        </p:spPr>
        <p:txBody>
          <a:bodyPr/>
          <a:lstStyle>
            <a:lvl1pPr marL="0" indent="0">
              <a:buNone/>
              <a:defRPr/>
            </a:lvl1pPr>
          </a:lstStyle>
          <a:p>
            <a:pPr lvl="0"/>
            <a:endParaRPr lang="en-GB"/>
          </a:p>
        </p:txBody>
      </p:sp>
      <p:sp>
        <p:nvSpPr>
          <p:cNvPr id="7" name="Content Placeholder 3">
            <a:extLst>
              <a:ext uri="{FF2B5EF4-FFF2-40B4-BE49-F238E27FC236}">
                <a16:creationId xmlns:a16="http://schemas.microsoft.com/office/drawing/2014/main" id="{739A2AFD-FBA4-45D4-8B29-2993FF4A55B4}"/>
              </a:ext>
            </a:extLst>
          </p:cNvPr>
          <p:cNvSpPr>
            <a:spLocks noGrp="1"/>
          </p:cNvSpPr>
          <p:nvPr>
            <p:ph sz="quarter" idx="13"/>
          </p:nvPr>
        </p:nvSpPr>
        <p:spPr>
          <a:xfrm>
            <a:off x="874440" y="4898961"/>
            <a:ext cx="2467863" cy="439465"/>
          </a:xfrm>
        </p:spPr>
        <p:txBody>
          <a:bodyPr/>
          <a:lstStyle>
            <a:lvl1pPr marL="0" indent="0">
              <a:buNone/>
              <a:defRPr/>
            </a:lvl1pPr>
          </a:lstStyle>
          <a:p>
            <a:pPr lvl="0"/>
            <a:endParaRPr lang="en-GB"/>
          </a:p>
        </p:txBody>
      </p:sp>
      <p:sp>
        <p:nvSpPr>
          <p:cNvPr id="8" name="Content Placeholder 3">
            <a:extLst>
              <a:ext uri="{FF2B5EF4-FFF2-40B4-BE49-F238E27FC236}">
                <a16:creationId xmlns:a16="http://schemas.microsoft.com/office/drawing/2014/main" id="{0400680C-3DDC-40F4-B5F3-6E1D288D9D01}"/>
              </a:ext>
            </a:extLst>
          </p:cNvPr>
          <p:cNvSpPr>
            <a:spLocks noGrp="1"/>
          </p:cNvSpPr>
          <p:nvPr>
            <p:ph sz="quarter" idx="14"/>
          </p:nvPr>
        </p:nvSpPr>
        <p:spPr>
          <a:xfrm>
            <a:off x="874440" y="5792585"/>
            <a:ext cx="2467863" cy="439465"/>
          </a:xfrm>
        </p:spPr>
        <p:txBody>
          <a:bodyPr/>
          <a:lstStyle>
            <a:lvl1pPr marL="0" indent="0">
              <a:buNone/>
              <a:defRPr/>
            </a:lvl1pPr>
          </a:lstStyle>
          <a:p>
            <a:pPr lvl="0"/>
            <a:endParaRPr lang="en-GB"/>
          </a:p>
        </p:txBody>
      </p:sp>
      <p:sp>
        <p:nvSpPr>
          <p:cNvPr id="9" name="Content Placeholder 3">
            <a:extLst>
              <a:ext uri="{FF2B5EF4-FFF2-40B4-BE49-F238E27FC236}">
                <a16:creationId xmlns:a16="http://schemas.microsoft.com/office/drawing/2014/main" id="{96160C09-9923-47D3-9297-2EE734F99A6B}"/>
              </a:ext>
            </a:extLst>
          </p:cNvPr>
          <p:cNvSpPr>
            <a:spLocks noGrp="1"/>
          </p:cNvSpPr>
          <p:nvPr>
            <p:ph sz="quarter" idx="15"/>
          </p:nvPr>
        </p:nvSpPr>
        <p:spPr>
          <a:xfrm>
            <a:off x="4255606" y="2137216"/>
            <a:ext cx="2467863" cy="439465"/>
          </a:xfrm>
        </p:spPr>
        <p:txBody>
          <a:bodyPr/>
          <a:lstStyle>
            <a:lvl1pPr marL="0" indent="0">
              <a:buNone/>
              <a:defRPr/>
            </a:lvl1pPr>
          </a:lstStyle>
          <a:p>
            <a:pPr lvl="0"/>
            <a:endParaRPr lang="en-GB"/>
          </a:p>
        </p:txBody>
      </p:sp>
      <p:sp>
        <p:nvSpPr>
          <p:cNvPr id="10" name="Content Placeholder 3">
            <a:extLst>
              <a:ext uri="{FF2B5EF4-FFF2-40B4-BE49-F238E27FC236}">
                <a16:creationId xmlns:a16="http://schemas.microsoft.com/office/drawing/2014/main" id="{BF5481A9-7216-4FAA-8EDD-9E8DB072A2EB}"/>
              </a:ext>
            </a:extLst>
          </p:cNvPr>
          <p:cNvSpPr>
            <a:spLocks noGrp="1"/>
          </p:cNvSpPr>
          <p:nvPr>
            <p:ph sz="quarter" idx="16"/>
          </p:nvPr>
        </p:nvSpPr>
        <p:spPr>
          <a:xfrm>
            <a:off x="4255606" y="3057798"/>
            <a:ext cx="2467863" cy="439465"/>
          </a:xfrm>
        </p:spPr>
        <p:txBody>
          <a:bodyPr/>
          <a:lstStyle>
            <a:lvl1pPr marL="0" indent="0">
              <a:buNone/>
              <a:defRPr/>
            </a:lvl1pPr>
          </a:lstStyle>
          <a:p>
            <a:pPr lvl="0"/>
            <a:endParaRPr lang="en-GB"/>
          </a:p>
        </p:txBody>
      </p:sp>
      <p:sp>
        <p:nvSpPr>
          <p:cNvPr id="11" name="Content Placeholder 3">
            <a:extLst>
              <a:ext uri="{FF2B5EF4-FFF2-40B4-BE49-F238E27FC236}">
                <a16:creationId xmlns:a16="http://schemas.microsoft.com/office/drawing/2014/main" id="{E6D01517-89D3-40F9-B921-39566E7E9DDA}"/>
              </a:ext>
            </a:extLst>
          </p:cNvPr>
          <p:cNvSpPr>
            <a:spLocks noGrp="1"/>
          </p:cNvSpPr>
          <p:nvPr>
            <p:ph sz="quarter" idx="17"/>
          </p:nvPr>
        </p:nvSpPr>
        <p:spPr>
          <a:xfrm>
            <a:off x="4255606" y="3978380"/>
            <a:ext cx="2467863" cy="439465"/>
          </a:xfrm>
        </p:spPr>
        <p:txBody>
          <a:bodyPr/>
          <a:lstStyle>
            <a:lvl1pPr marL="0" indent="0">
              <a:buNone/>
              <a:defRPr/>
            </a:lvl1pPr>
          </a:lstStyle>
          <a:p>
            <a:pPr lvl="0"/>
            <a:endParaRPr lang="en-GB"/>
          </a:p>
        </p:txBody>
      </p:sp>
      <p:sp>
        <p:nvSpPr>
          <p:cNvPr id="12" name="Content Placeholder 3">
            <a:extLst>
              <a:ext uri="{FF2B5EF4-FFF2-40B4-BE49-F238E27FC236}">
                <a16:creationId xmlns:a16="http://schemas.microsoft.com/office/drawing/2014/main" id="{C88EBF54-8E6C-40A4-82D1-D0E51B882ED8}"/>
              </a:ext>
            </a:extLst>
          </p:cNvPr>
          <p:cNvSpPr>
            <a:spLocks noGrp="1"/>
          </p:cNvSpPr>
          <p:nvPr>
            <p:ph sz="quarter" idx="18"/>
          </p:nvPr>
        </p:nvSpPr>
        <p:spPr>
          <a:xfrm>
            <a:off x="4255606" y="4898961"/>
            <a:ext cx="2467863" cy="439465"/>
          </a:xfrm>
        </p:spPr>
        <p:txBody>
          <a:bodyPr/>
          <a:lstStyle>
            <a:lvl1pPr marL="0" indent="0">
              <a:buNone/>
              <a:defRPr/>
            </a:lvl1pPr>
          </a:lstStyle>
          <a:p>
            <a:pPr lvl="0"/>
            <a:endParaRPr lang="en-GB"/>
          </a:p>
        </p:txBody>
      </p:sp>
      <p:sp>
        <p:nvSpPr>
          <p:cNvPr id="13" name="Content Placeholder 3">
            <a:extLst>
              <a:ext uri="{FF2B5EF4-FFF2-40B4-BE49-F238E27FC236}">
                <a16:creationId xmlns:a16="http://schemas.microsoft.com/office/drawing/2014/main" id="{05BF72A6-051C-45CB-9BA8-F41C1A98E441}"/>
              </a:ext>
            </a:extLst>
          </p:cNvPr>
          <p:cNvSpPr>
            <a:spLocks noGrp="1"/>
          </p:cNvSpPr>
          <p:nvPr>
            <p:ph sz="quarter" idx="19"/>
          </p:nvPr>
        </p:nvSpPr>
        <p:spPr>
          <a:xfrm>
            <a:off x="4255606" y="5792585"/>
            <a:ext cx="2467863" cy="439465"/>
          </a:xfrm>
        </p:spPr>
        <p:txBody>
          <a:bodyPr/>
          <a:lstStyle>
            <a:lvl1pPr marL="0" indent="0">
              <a:buNone/>
              <a:defRPr/>
            </a:lvl1pPr>
          </a:lstStyle>
          <a:p>
            <a:pPr lvl="0"/>
            <a:endParaRPr lang="en-GB"/>
          </a:p>
        </p:txBody>
      </p:sp>
      <p:sp>
        <p:nvSpPr>
          <p:cNvPr id="14" name="Rectangle 13">
            <a:extLst>
              <a:ext uri="{FF2B5EF4-FFF2-40B4-BE49-F238E27FC236}">
                <a16:creationId xmlns:a16="http://schemas.microsoft.com/office/drawing/2014/main" id="{0850D643-0A2B-48EF-9BED-10884FDDB5D8}"/>
              </a:ext>
              <a:ext uri="{C183D7F6-B498-43B3-948B-1728B52AA6E4}">
                <adec:decorative xmlns:adec="http://schemas.microsoft.com/office/drawing/2017/decorative" val="1"/>
              </a:ext>
            </a:extLst>
          </p:cNvPr>
          <p:cNvSpPr/>
          <p:nvPr userDrawn="1"/>
        </p:nvSpPr>
        <p:spPr bwMode="auto">
          <a:xfrm>
            <a:off x="5066767" y="2906901"/>
            <a:ext cx="1908024" cy="764938"/>
          </a:xfrm>
          <a:prstGeom prst="rect">
            <a:avLst/>
          </a:prstGeom>
          <a:noFill/>
          <a:ln>
            <a:gradFill>
              <a:gsLst>
                <a:gs pos="100000">
                  <a:schemeClr val="accent2"/>
                </a:gs>
                <a:gs pos="0">
                  <a:schemeClr val="accent1"/>
                </a:gs>
              </a:gsLst>
              <a:lin ang="2700000" scaled="0"/>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93260" rIns="93260" bIns="93260"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1428" b="0" i="0" u="none" strike="noStrike" kern="1200" cap="none" spc="0" normalizeH="0" baseline="0" noProof="0">
              <a:ln>
                <a:noFill/>
              </a:ln>
              <a:gradFill>
                <a:gsLst>
                  <a:gs pos="0">
                    <a:srgbClr val="FFFFFF"/>
                  </a:gs>
                  <a:gs pos="100000">
                    <a:srgbClr val="FFFFFF"/>
                  </a:gs>
                </a:gsLst>
                <a:lin ang="0" scaled="1"/>
              </a:gradFill>
              <a:effectLst/>
              <a:uLnTx/>
              <a:uFillTx/>
              <a:latin typeface="Segoe UI Semibold"/>
              <a:ea typeface="+mn-ea"/>
              <a:cs typeface="Segoe UI" pitchFamily="34" charset="0"/>
            </a:endParaRPr>
          </a:p>
        </p:txBody>
      </p:sp>
      <p:sp>
        <p:nvSpPr>
          <p:cNvPr id="15" name="Rectangle 14">
            <a:extLst>
              <a:ext uri="{FF2B5EF4-FFF2-40B4-BE49-F238E27FC236}">
                <a16:creationId xmlns:a16="http://schemas.microsoft.com/office/drawing/2014/main" id="{3BAC00C3-7A33-4A11-9B2B-54F4EA1FED46}"/>
              </a:ext>
              <a:ext uri="{C183D7F6-B498-43B3-948B-1728B52AA6E4}">
                <adec:decorative xmlns:adec="http://schemas.microsoft.com/office/drawing/2017/decorative" val="1"/>
              </a:ext>
            </a:extLst>
          </p:cNvPr>
          <p:cNvSpPr/>
          <p:nvPr userDrawn="1"/>
        </p:nvSpPr>
        <p:spPr bwMode="auto">
          <a:xfrm>
            <a:off x="1678318" y="3788126"/>
            <a:ext cx="3270363" cy="764938"/>
          </a:xfrm>
          <a:prstGeom prst="rect">
            <a:avLst/>
          </a:prstGeom>
          <a:noFill/>
          <a:ln>
            <a:gradFill>
              <a:gsLst>
                <a:gs pos="100000">
                  <a:schemeClr val="accent2"/>
                </a:gs>
                <a:gs pos="0">
                  <a:schemeClr val="accent1"/>
                </a:gs>
              </a:gsLst>
              <a:lin ang="2700000" scaled="0"/>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93260" rIns="93260" bIns="93260" numCol="1" spcCol="0" rtlCol="0" fromWordArt="0" anchor="ctr"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1428" b="0" i="0" u="none" strike="noStrike" kern="1200" cap="none" spc="0" normalizeH="0" baseline="0" noProof="0">
              <a:ln>
                <a:noFill/>
              </a:ln>
              <a:gradFill>
                <a:gsLst>
                  <a:gs pos="0">
                    <a:srgbClr val="FFFFFF"/>
                  </a:gs>
                  <a:gs pos="100000">
                    <a:srgbClr val="FFFFFF"/>
                  </a:gs>
                </a:gsLst>
                <a:lin ang="0" scaled="1"/>
              </a:gradFill>
              <a:effectLst/>
              <a:uLnTx/>
              <a:uFillTx/>
              <a:latin typeface="Segoe UI Semibold"/>
              <a:ea typeface="+mn-ea"/>
              <a:cs typeface="Segoe UI" pitchFamily="34" charset="0"/>
            </a:endParaRPr>
          </a:p>
        </p:txBody>
      </p:sp>
      <p:sp>
        <p:nvSpPr>
          <p:cNvPr id="16" name="Rectangle 15">
            <a:extLst>
              <a:ext uri="{FF2B5EF4-FFF2-40B4-BE49-F238E27FC236}">
                <a16:creationId xmlns:a16="http://schemas.microsoft.com/office/drawing/2014/main" id="{7C5E407E-0BD8-4099-A690-B355B7BD2332}"/>
              </a:ext>
              <a:ext uri="{C183D7F6-B498-43B3-948B-1728B52AA6E4}">
                <adec:decorative xmlns:adec="http://schemas.microsoft.com/office/drawing/2017/decorative" val="1"/>
              </a:ext>
            </a:extLst>
          </p:cNvPr>
          <p:cNvSpPr/>
          <p:nvPr userDrawn="1"/>
        </p:nvSpPr>
        <p:spPr bwMode="auto">
          <a:xfrm>
            <a:off x="5066767" y="3783233"/>
            <a:ext cx="5453026" cy="764938"/>
          </a:xfrm>
          <a:prstGeom prst="rect">
            <a:avLst/>
          </a:prstGeom>
          <a:noFill/>
          <a:ln>
            <a:gradFill>
              <a:gsLst>
                <a:gs pos="100000">
                  <a:schemeClr val="accent2"/>
                </a:gs>
                <a:gs pos="0">
                  <a:schemeClr val="accent1"/>
                </a:gs>
              </a:gsLst>
              <a:lin ang="2700000" scaled="0"/>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93260" rIns="93260" bIns="93260" numCol="1" spcCol="0" rtlCol="0" fromWordArt="0" anchor="ctr"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1428" b="0" i="0" u="none" strike="noStrike" kern="1200" cap="none" spc="0" normalizeH="0" baseline="0" noProof="0">
              <a:ln>
                <a:noFill/>
              </a:ln>
              <a:gradFill>
                <a:gsLst>
                  <a:gs pos="0">
                    <a:srgbClr val="FFFFFF"/>
                  </a:gs>
                  <a:gs pos="100000">
                    <a:srgbClr val="FFFFFF"/>
                  </a:gs>
                </a:gsLst>
                <a:lin ang="0" scaled="1"/>
              </a:gradFill>
              <a:effectLst/>
              <a:uLnTx/>
              <a:uFillTx/>
              <a:latin typeface="Segoe UI Semibold"/>
              <a:ea typeface="+mn-ea"/>
              <a:cs typeface="Segoe UI" pitchFamily="34" charset="0"/>
            </a:endParaRPr>
          </a:p>
        </p:txBody>
      </p:sp>
      <p:sp>
        <p:nvSpPr>
          <p:cNvPr id="17" name="Rectangle 16">
            <a:extLst>
              <a:ext uri="{FF2B5EF4-FFF2-40B4-BE49-F238E27FC236}">
                <a16:creationId xmlns:a16="http://schemas.microsoft.com/office/drawing/2014/main" id="{FB4E6DC6-DFAB-4A89-8CA1-D58886282BEE}"/>
              </a:ext>
              <a:ext uri="{C183D7F6-B498-43B3-948B-1728B52AA6E4}">
                <adec:decorative xmlns:adec="http://schemas.microsoft.com/office/drawing/2017/decorative" val="1"/>
              </a:ext>
            </a:extLst>
          </p:cNvPr>
          <p:cNvSpPr/>
          <p:nvPr userDrawn="1"/>
        </p:nvSpPr>
        <p:spPr bwMode="auto">
          <a:xfrm>
            <a:off x="10636986" y="2035462"/>
            <a:ext cx="817959" cy="3399115"/>
          </a:xfrm>
          <a:prstGeom prst="rect">
            <a:avLst/>
          </a:prstGeom>
          <a:solidFill>
            <a:schemeClr val="tx1">
              <a:alpha val="20000"/>
            </a:schemeClr>
          </a:solidFill>
          <a:ln>
            <a:gradFill>
              <a:gsLst>
                <a:gs pos="100000">
                  <a:schemeClr val="accent2"/>
                </a:gs>
                <a:gs pos="0">
                  <a:schemeClr val="accent1"/>
                </a:gs>
              </a:gsLst>
              <a:lin ang="2700000" scaled="0"/>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93260" rIns="93260" bIns="93260" numCol="1" spcCol="0" rtlCol="0" fromWordArt="0" anchor="ctr"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1428" b="0" i="0" u="none" strike="noStrike" kern="1200" cap="none" spc="0" normalizeH="0" baseline="0" noProof="0">
              <a:ln>
                <a:noFill/>
              </a:ln>
              <a:gradFill>
                <a:gsLst>
                  <a:gs pos="0">
                    <a:srgbClr val="FFFFFF"/>
                  </a:gs>
                  <a:gs pos="100000">
                    <a:srgbClr val="FFFFFF"/>
                  </a:gs>
                </a:gsLst>
                <a:lin ang="0" scaled="1"/>
              </a:gradFill>
              <a:effectLst/>
              <a:uLnTx/>
              <a:uFillTx/>
              <a:latin typeface="Segoe UI Semibold"/>
              <a:ea typeface="+mn-ea"/>
              <a:cs typeface="Segoe UI" pitchFamily="34" charset="0"/>
            </a:endParaRPr>
          </a:p>
        </p:txBody>
      </p:sp>
      <p:sp>
        <p:nvSpPr>
          <p:cNvPr id="18" name="Rectangle 17">
            <a:extLst>
              <a:ext uri="{FF2B5EF4-FFF2-40B4-BE49-F238E27FC236}">
                <a16:creationId xmlns:a16="http://schemas.microsoft.com/office/drawing/2014/main" id="{929D417A-B524-4002-9421-0A22FC1025EA}"/>
              </a:ext>
              <a:ext uri="{C183D7F6-B498-43B3-948B-1728B52AA6E4}">
                <adec:decorative xmlns:adec="http://schemas.microsoft.com/office/drawing/2017/decorative" val="1"/>
              </a:ext>
            </a:extLst>
          </p:cNvPr>
          <p:cNvSpPr/>
          <p:nvPr userDrawn="1"/>
        </p:nvSpPr>
        <p:spPr bwMode="auto">
          <a:xfrm>
            <a:off x="5066766" y="2035462"/>
            <a:ext cx="5453026" cy="764938"/>
          </a:xfrm>
          <a:prstGeom prst="rect">
            <a:avLst/>
          </a:prstGeom>
          <a:noFill/>
          <a:ln>
            <a:gradFill>
              <a:gsLst>
                <a:gs pos="100000">
                  <a:schemeClr val="accent2"/>
                </a:gs>
                <a:gs pos="0">
                  <a:schemeClr val="accent1"/>
                </a:gs>
              </a:gsLst>
              <a:lin ang="2700000" scaled="0"/>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93260" rIns="93260" bIns="93260" numCol="1" spcCol="0" rtlCol="0" fromWordArt="0" anchor="ctr"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1428" b="0" i="0" u="none" strike="noStrike" kern="1200" cap="none" spc="0" normalizeH="0" baseline="0" noProof="0">
              <a:ln>
                <a:noFill/>
              </a:ln>
              <a:gradFill>
                <a:gsLst>
                  <a:gs pos="0">
                    <a:srgbClr val="FFFFFF"/>
                  </a:gs>
                  <a:gs pos="100000">
                    <a:srgbClr val="FFFFFF"/>
                  </a:gs>
                </a:gsLst>
                <a:lin ang="0" scaled="1"/>
              </a:gradFill>
              <a:effectLst/>
              <a:uLnTx/>
              <a:uFillTx/>
              <a:latin typeface="Segoe UI Semibold"/>
              <a:ea typeface="+mn-ea"/>
              <a:cs typeface="Segoe UI" pitchFamily="34" charset="0"/>
            </a:endParaRPr>
          </a:p>
        </p:txBody>
      </p:sp>
      <p:sp>
        <p:nvSpPr>
          <p:cNvPr id="19" name="Rectangle 18">
            <a:extLst>
              <a:ext uri="{FF2B5EF4-FFF2-40B4-BE49-F238E27FC236}">
                <a16:creationId xmlns:a16="http://schemas.microsoft.com/office/drawing/2014/main" id="{4E15A566-F59C-4F28-AB73-731685B3E880}"/>
              </a:ext>
              <a:ext uri="{C183D7F6-B498-43B3-948B-1728B52AA6E4}">
                <adec:decorative xmlns:adec="http://schemas.microsoft.com/office/drawing/2017/decorative" val="1"/>
              </a:ext>
            </a:extLst>
          </p:cNvPr>
          <p:cNvSpPr/>
          <p:nvPr userDrawn="1"/>
        </p:nvSpPr>
        <p:spPr bwMode="auto">
          <a:xfrm>
            <a:off x="1678316" y="5540790"/>
            <a:ext cx="9776628" cy="764938"/>
          </a:xfrm>
          <a:prstGeom prst="rect">
            <a:avLst/>
          </a:prstGeom>
          <a:noFill/>
          <a:ln>
            <a:gradFill>
              <a:gsLst>
                <a:gs pos="100000">
                  <a:schemeClr val="accent2"/>
                </a:gs>
                <a:gs pos="0">
                  <a:schemeClr val="accent1"/>
                </a:gs>
              </a:gsLst>
              <a:lin ang="2700000" scaled="0"/>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93260" rIns="93260" bIns="93260" numCol="1" spcCol="0" rtlCol="0" fromWordArt="0" anchor="ctr"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1428" b="0" i="0" u="none" strike="noStrike" kern="1200" cap="none" spc="0" normalizeH="0" baseline="0" noProof="0">
              <a:ln>
                <a:noFill/>
              </a:ln>
              <a:gradFill>
                <a:gsLst>
                  <a:gs pos="0">
                    <a:srgbClr val="FFFFFF"/>
                  </a:gs>
                  <a:gs pos="100000">
                    <a:srgbClr val="FFFFFF"/>
                  </a:gs>
                </a:gsLst>
                <a:lin ang="0" scaled="1"/>
              </a:gradFill>
              <a:effectLst/>
              <a:uLnTx/>
              <a:uFillTx/>
              <a:latin typeface="Segoe UI Semibold"/>
              <a:ea typeface="+mn-ea"/>
              <a:cs typeface="Segoe UI" pitchFamily="34" charset="0"/>
            </a:endParaRPr>
          </a:p>
        </p:txBody>
      </p:sp>
      <p:sp>
        <p:nvSpPr>
          <p:cNvPr id="20" name="Rectangle 19">
            <a:extLst>
              <a:ext uri="{FF2B5EF4-FFF2-40B4-BE49-F238E27FC236}">
                <a16:creationId xmlns:a16="http://schemas.microsoft.com/office/drawing/2014/main" id="{13067085-72CF-4A41-95C5-6CAABAF01217}"/>
              </a:ext>
              <a:ext uri="{C183D7F6-B498-43B3-948B-1728B52AA6E4}">
                <adec:decorative xmlns:adec="http://schemas.microsoft.com/office/drawing/2017/decorative" val="1"/>
              </a:ext>
            </a:extLst>
          </p:cNvPr>
          <p:cNvSpPr/>
          <p:nvPr userDrawn="1"/>
        </p:nvSpPr>
        <p:spPr bwMode="auto">
          <a:xfrm>
            <a:off x="7092876" y="2904454"/>
            <a:ext cx="3426916" cy="764938"/>
          </a:xfrm>
          <a:prstGeom prst="rect">
            <a:avLst/>
          </a:prstGeom>
          <a:noFill/>
          <a:ln>
            <a:gradFill>
              <a:gsLst>
                <a:gs pos="100000">
                  <a:schemeClr val="accent2"/>
                </a:gs>
                <a:gs pos="0">
                  <a:schemeClr val="accent1"/>
                </a:gs>
              </a:gsLst>
              <a:lin ang="2700000" scaled="0"/>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93260" rIns="93260" bIns="93260" numCol="1" spcCol="0" rtlCol="0" fromWordArt="0" anchor="ctr"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1428" b="0" i="0" u="none" strike="noStrike" kern="1200" cap="none" spc="0" normalizeH="0" baseline="0" noProof="0">
              <a:ln>
                <a:noFill/>
              </a:ln>
              <a:gradFill>
                <a:gsLst>
                  <a:gs pos="0">
                    <a:srgbClr val="FFFFFF"/>
                  </a:gs>
                  <a:gs pos="100000">
                    <a:srgbClr val="FFFFFF"/>
                  </a:gs>
                </a:gsLst>
                <a:lin ang="0" scaled="1"/>
              </a:gradFill>
              <a:effectLst/>
              <a:uLnTx/>
              <a:uFillTx/>
              <a:latin typeface="Segoe UI Semibold"/>
              <a:ea typeface="+mn-ea"/>
              <a:cs typeface="Segoe UI" pitchFamily="34" charset="0"/>
            </a:endParaRPr>
          </a:p>
        </p:txBody>
      </p:sp>
      <p:sp>
        <p:nvSpPr>
          <p:cNvPr id="21" name="Rectangle 20">
            <a:extLst>
              <a:ext uri="{FF2B5EF4-FFF2-40B4-BE49-F238E27FC236}">
                <a16:creationId xmlns:a16="http://schemas.microsoft.com/office/drawing/2014/main" id="{BE39748A-2581-4017-8574-2FA28C641F1F}"/>
              </a:ext>
              <a:ext uri="{C183D7F6-B498-43B3-948B-1728B52AA6E4}">
                <adec:decorative xmlns:adec="http://schemas.microsoft.com/office/drawing/2017/decorative" val="1"/>
              </a:ext>
            </a:extLst>
          </p:cNvPr>
          <p:cNvSpPr/>
          <p:nvPr userDrawn="1"/>
        </p:nvSpPr>
        <p:spPr bwMode="auto">
          <a:xfrm>
            <a:off x="1678317" y="4664458"/>
            <a:ext cx="8841475" cy="764938"/>
          </a:xfrm>
          <a:prstGeom prst="rect">
            <a:avLst/>
          </a:prstGeom>
          <a:noFill/>
          <a:ln>
            <a:gradFill>
              <a:gsLst>
                <a:gs pos="100000">
                  <a:schemeClr val="accent2"/>
                </a:gs>
                <a:gs pos="0">
                  <a:schemeClr val="accent1"/>
                </a:gs>
              </a:gsLst>
              <a:lin ang="2700000" scaled="0"/>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93260" rIns="93260" bIns="93260" numCol="1" spcCol="0" rtlCol="0" fromWordArt="0" anchor="ctr"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1428" b="0" i="0" u="none" strike="noStrike" kern="1200" cap="none" spc="0" normalizeH="0" baseline="0" noProof="0">
              <a:ln>
                <a:noFill/>
              </a:ln>
              <a:gradFill>
                <a:gsLst>
                  <a:gs pos="0">
                    <a:srgbClr val="FFFFFF"/>
                  </a:gs>
                  <a:gs pos="100000">
                    <a:srgbClr val="FFFFFF"/>
                  </a:gs>
                </a:gsLst>
                <a:lin ang="0" scaled="1"/>
              </a:gradFill>
              <a:effectLst/>
              <a:uLnTx/>
              <a:uFillTx/>
              <a:latin typeface="Segoe UI Semibold"/>
              <a:ea typeface="+mn-ea"/>
              <a:cs typeface="Segoe UI" pitchFamily="34" charset="0"/>
            </a:endParaRPr>
          </a:p>
        </p:txBody>
      </p:sp>
      <p:cxnSp>
        <p:nvCxnSpPr>
          <p:cNvPr id="22" name="Straight Arrow Connector 21">
            <a:extLst>
              <a:ext uri="{FF2B5EF4-FFF2-40B4-BE49-F238E27FC236}">
                <a16:creationId xmlns:a16="http://schemas.microsoft.com/office/drawing/2014/main" id="{B5329844-55DF-42E3-80F4-908C451EC5FA}"/>
              </a:ext>
              <a:ext uri="{C183D7F6-B498-43B3-948B-1728B52AA6E4}">
                <adec:decorative xmlns:adec="http://schemas.microsoft.com/office/drawing/2017/decorative" val="1"/>
              </a:ext>
            </a:extLst>
          </p:cNvPr>
          <p:cNvCxnSpPr>
            <a:cxnSpLocks/>
            <a:endCxn id="17" idx="0"/>
          </p:cNvCxnSpPr>
          <p:nvPr userDrawn="1"/>
        </p:nvCxnSpPr>
        <p:spPr>
          <a:xfrm>
            <a:off x="11045965" y="1515512"/>
            <a:ext cx="1" cy="519950"/>
          </a:xfrm>
          <a:prstGeom prst="straightConnector1">
            <a:avLst/>
          </a:prstGeom>
          <a:ln>
            <a:solidFill>
              <a:schemeClr val="tx1">
                <a:lumMod val="85000"/>
              </a:schemeClr>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C274E393-3BEA-489F-A4FB-A94A904097F9}"/>
              </a:ext>
              <a:ext uri="{C183D7F6-B498-43B3-948B-1728B52AA6E4}">
                <adec:decorative xmlns:adec="http://schemas.microsoft.com/office/drawing/2017/decorative" val="1"/>
              </a:ext>
            </a:extLst>
          </p:cNvPr>
          <p:cNvSpPr/>
          <p:nvPr userDrawn="1"/>
        </p:nvSpPr>
        <p:spPr bwMode="auto">
          <a:xfrm>
            <a:off x="1678317" y="2035463"/>
            <a:ext cx="3270365" cy="1633929"/>
          </a:xfrm>
          <a:prstGeom prst="rect">
            <a:avLst/>
          </a:prstGeom>
          <a:noFill/>
          <a:ln>
            <a:gradFill>
              <a:gsLst>
                <a:gs pos="100000">
                  <a:schemeClr val="accent2"/>
                </a:gs>
                <a:gs pos="0">
                  <a:schemeClr val="accent1"/>
                </a:gs>
              </a:gsLst>
              <a:lin ang="2700000" scaled="0"/>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93260" rIns="93260" bIns="93260" numCol="1" spcCol="0" rtlCol="0" fromWordArt="0" anchor="ctr"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1428" b="0" i="0" u="none" strike="noStrike" kern="1200" cap="none" spc="0" normalizeH="0" baseline="0" noProof="0">
              <a:ln>
                <a:noFill/>
              </a:ln>
              <a:gradFill>
                <a:gsLst>
                  <a:gs pos="0">
                    <a:srgbClr val="FFFFFF"/>
                  </a:gs>
                  <a:gs pos="100000">
                    <a:srgbClr val="FFFFFF"/>
                  </a:gs>
                </a:gsLst>
                <a:lin ang="0" scaled="1"/>
              </a:gradFill>
              <a:effectLst/>
              <a:uLnTx/>
              <a:uFillTx/>
              <a:latin typeface="Segoe UI Semibold"/>
              <a:ea typeface="+mn-ea"/>
              <a:cs typeface="Segoe UI" pitchFamily="34" charset="0"/>
            </a:endParaRPr>
          </a:p>
        </p:txBody>
      </p:sp>
    </p:spTree>
    <p:extLst>
      <p:ext uri="{BB962C8B-B14F-4D97-AF65-F5344CB8AC3E}">
        <p14:creationId xmlns:p14="http://schemas.microsoft.com/office/powerpoint/2010/main" val="192848918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3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C5E8665B-C7F2-4F22-850F-9A975FCDF0D0}"/>
              </a:ext>
            </a:extLst>
          </p:cNvPr>
          <p:cNvSpPr>
            <a:spLocks noGrp="1"/>
          </p:cNvSpPr>
          <p:nvPr>
            <p:ph sz="quarter" idx="10"/>
          </p:nvPr>
        </p:nvSpPr>
        <p:spPr>
          <a:xfrm>
            <a:off x="474466" y="1376238"/>
            <a:ext cx="1894619" cy="439465"/>
          </a:xfrm>
        </p:spPr>
        <p:txBody>
          <a:bodyPr/>
          <a:lstStyle>
            <a:lvl1pPr marL="0" indent="0">
              <a:buNone/>
              <a:defRPr/>
            </a:lvl1pPr>
          </a:lstStyle>
          <a:p>
            <a:pPr lvl="0"/>
            <a:endParaRPr lang="en-GB"/>
          </a:p>
        </p:txBody>
      </p:sp>
      <p:sp>
        <p:nvSpPr>
          <p:cNvPr id="5" name="Content Placeholder 3">
            <a:extLst>
              <a:ext uri="{FF2B5EF4-FFF2-40B4-BE49-F238E27FC236}">
                <a16:creationId xmlns:a16="http://schemas.microsoft.com/office/drawing/2014/main" id="{C23AD7F3-148F-4E13-9B7D-E5F2E3E11816}"/>
              </a:ext>
            </a:extLst>
          </p:cNvPr>
          <p:cNvSpPr>
            <a:spLocks noGrp="1"/>
          </p:cNvSpPr>
          <p:nvPr>
            <p:ph sz="quarter" idx="11"/>
          </p:nvPr>
        </p:nvSpPr>
        <p:spPr>
          <a:xfrm>
            <a:off x="474466" y="2067161"/>
            <a:ext cx="1894619" cy="439465"/>
          </a:xfrm>
        </p:spPr>
        <p:txBody>
          <a:bodyPr/>
          <a:lstStyle>
            <a:lvl1pPr marL="0" indent="0">
              <a:buNone/>
              <a:defRPr/>
            </a:lvl1pPr>
          </a:lstStyle>
          <a:p>
            <a:pPr lvl="0"/>
            <a:endParaRPr lang="en-GB"/>
          </a:p>
        </p:txBody>
      </p:sp>
      <p:sp>
        <p:nvSpPr>
          <p:cNvPr id="6" name="Content Placeholder 3">
            <a:extLst>
              <a:ext uri="{FF2B5EF4-FFF2-40B4-BE49-F238E27FC236}">
                <a16:creationId xmlns:a16="http://schemas.microsoft.com/office/drawing/2014/main" id="{E55BB8B1-E415-4A05-AE56-0BA71590DF7B}"/>
              </a:ext>
            </a:extLst>
          </p:cNvPr>
          <p:cNvSpPr>
            <a:spLocks noGrp="1"/>
          </p:cNvSpPr>
          <p:nvPr>
            <p:ph sz="quarter" idx="12"/>
          </p:nvPr>
        </p:nvSpPr>
        <p:spPr>
          <a:xfrm>
            <a:off x="474465" y="2844124"/>
            <a:ext cx="1894619" cy="439465"/>
          </a:xfrm>
        </p:spPr>
        <p:txBody>
          <a:bodyPr/>
          <a:lstStyle>
            <a:lvl1pPr marL="0" indent="0">
              <a:buNone/>
              <a:defRPr/>
            </a:lvl1pPr>
          </a:lstStyle>
          <a:p>
            <a:pPr lvl="0"/>
            <a:endParaRPr lang="en-GB"/>
          </a:p>
        </p:txBody>
      </p:sp>
      <p:sp>
        <p:nvSpPr>
          <p:cNvPr id="7" name="Content Placeholder 3">
            <a:extLst>
              <a:ext uri="{FF2B5EF4-FFF2-40B4-BE49-F238E27FC236}">
                <a16:creationId xmlns:a16="http://schemas.microsoft.com/office/drawing/2014/main" id="{F2D9C9F0-26E4-4D8A-9AAB-9FC451403D8C}"/>
              </a:ext>
            </a:extLst>
          </p:cNvPr>
          <p:cNvSpPr>
            <a:spLocks noGrp="1"/>
          </p:cNvSpPr>
          <p:nvPr>
            <p:ph sz="quarter" idx="13"/>
          </p:nvPr>
        </p:nvSpPr>
        <p:spPr>
          <a:xfrm>
            <a:off x="474466" y="3591481"/>
            <a:ext cx="1894619" cy="439465"/>
          </a:xfrm>
        </p:spPr>
        <p:txBody>
          <a:bodyPr/>
          <a:lstStyle>
            <a:lvl1pPr marL="0" indent="0">
              <a:buNone/>
              <a:defRPr/>
            </a:lvl1pPr>
          </a:lstStyle>
          <a:p>
            <a:pPr lvl="0"/>
            <a:endParaRPr lang="en-GB"/>
          </a:p>
        </p:txBody>
      </p:sp>
      <p:sp>
        <p:nvSpPr>
          <p:cNvPr id="8" name="Content Placeholder 3">
            <a:extLst>
              <a:ext uri="{FF2B5EF4-FFF2-40B4-BE49-F238E27FC236}">
                <a16:creationId xmlns:a16="http://schemas.microsoft.com/office/drawing/2014/main" id="{679D5187-610B-467F-AFAE-487586397284}"/>
              </a:ext>
            </a:extLst>
          </p:cNvPr>
          <p:cNvSpPr>
            <a:spLocks noGrp="1"/>
          </p:cNvSpPr>
          <p:nvPr>
            <p:ph sz="quarter" idx="14"/>
          </p:nvPr>
        </p:nvSpPr>
        <p:spPr>
          <a:xfrm>
            <a:off x="474466" y="4282404"/>
            <a:ext cx="1894619" cy="439465"/>
          </a:xfrm>
        </p:spPr>
        <p:txBody>
          <a:bodyPr/>
          <a:lstStyle>
            <a:lvl1pPr marL="0" indent="0">
              <a:buNone/>
              <a:defRPr/>
            </a:lvl1pPr>
          </a:lstStyle>
          <a:p>
            <a:pPr lvl="0"/>
            <a:endParaRPr lang="en-GB"/>
          </a:p>
        </p:txBody>
      </p:sp>
      <p:sp>
        <p:nvSpPr>
          <p:cNvPr id="9" name="Content Placeholder 3">
            <a:extLst>
              <a:ext uri="{FF2B5EF4-FFF2-40B4-BE49-F238E27FC236}">
                <a16:creationId xmlns:a16="http://schemas.microsoft.com/office/drawing/2014/main" id="{F9A1516E-092D-49BE-B975-8F078CA203E5}"/>
              </a:ext>
            </a:extLst>
          </p:cNvPr>
          <p:cNvSpPr>
            <a:spLocks noGrp="1"/>
          </p:cNvSpPr>
          <p:nvPr>
            <p:ph sz="quarter" idx="15"/>
          </p:nvPr>
        </p:nvSpPr>
        <p:spPr>
          <a:xfrm>
            <a:off x="474465" y="5059367"/>
            <a:ext cx="1894619" cy="439465"/>
          </a:xfrm>
        </p:spPr>
        <p:txBody>
          <a:bodyPr/>
          <a:lstStyle>
            <a:lvl1pPr marL="0" indent="0">
              <a:buNone/>
              <a:defRPr/>
            </a:lvl1pPr>
          </a:lstStyle>
          <a:p>
            <a:pPr lvl="0"/>
            <a:endParaRPr lang="en-GB"/>
          </a:p>
        </p:txBody>
      </p:sp>
      <p:sp>
        <p:nvSpPr>
          <p:cNvPr id="10" name="Content Placeholder 3">
            <a:extLst>
              <a:ext uri="{FF2B5EF4-FFF2-40B4-BE49-F238E27FC236}">
                <a16:creationId xmlns:a16="http://schemas.microsoft.com/office/drawing/2014/main" id="{F10EB0A3-F84D-4B76-92CA-3DB112323835}"/>
              </a:ext>
            </a:extLst>
          </p:cNvPr>
          <p:cNvSpPr>
            <a:spLocks noGrp="1"/>
          </p:cNvSpPr>
          <p:nvPr>
            <p:ph sz="quarter" idx="16"/>
          </p:nvPr>
        </p:nvSpPr>
        <p:spPr>
          <a:xfrm>
            <a:off x="2895137" y="1376238"/>
            <a:ext cx="1894619" cy="439465"/>
          </a:xfrm>
        </p:spPr>
        <p:txBody>
          <a:bodyPr/>
          <a:lstStyle>
            <a:lvl1pPr marL="0" indent="0">
              <a:buNone/>
              <a:defRPr/>
            </a:lvl1pPr>
          </a:lstStyle>
          <a:p>
            <a:pPr lvl="0"/>
            <a:endParaRPr lang="en-GB"/>
          </a:p>
        </p:txBody>
      </p:sp>
      <p:sp>
        <p:nvSpPr>
          <p:cNvPr id="11" name="Content Placeholder 3">
            <a:extLst>
              <a:ext uri="{FF2B5EF4-FFF2-40B4-BE49-F238E27FC236}">
                <a16:creationId xmlns:a16="http://schemas.microsoft.com/office/drawing/2014/main" id="{42C9440F-1FEF-43F4-AF89-044A74BA4C9D}"/>
              </a:ext>
            </a:extLst>
          </p:cNvPr>
          <p:cNvSpPr>
            <a:spLocks noGrp="1"/>
          </p:cNvSpPr>
          <p:nvPr>
            <p:ph sz="quarter" idx="17"/>
          </p:nvPr>
        </p:nvSpPr>
        <p:spPr>
          <a:xfrm>
            <a:off x="2895137" y="2067161"/>
            <a:ext cx="1894619" cy="439465"/>
          </a:xfrm>
        </p:spPr>
        <p:txBody>
          <a:bodyPr/>
          <a:lstStyle>
            <a:lvl1pPr marL="0" indent="0">
              <a:buNone/>
              <a:defRPr/>
            </a:lvl1pPr>
          </a:lstStyle>
          <a:p>
            <a:pPr lvl="0"/>
            <a:endParaRPr lang="en-GB"/>
          </a:p>
        </p:txBody>
      </p:sp>
      <p:sp>
        <p:nvSpPr>
          <p:cNvPr id="12" name="Content Placeholder 3">
            <a:extLst>
              <a:ext uri="{FF2B5EF4-FFF2-40B4-BE49-F238E27FC236}">
                <a16:creationId xmlns:a16="http://schemas.microsoft.com/office/drawing/2014/main" id="{C7FBA1EA-3DAE-4C5D-89A1-E3A4BDBFA08C}"/>
              </a:ext>
            </a:extLst>
          </p:cNvPr>
          <p:cNvSpPr>
            <a:spLocks noGrp="1"/>
          </p:cNvSpPr>
          <p:nvPr>
            <p:ph sz="quarter" idx="18"/>
          </p:nvPr>
        </p:nvSpPr>
        <p:spPr>
          <a:xfrm>
            <a:off x="2895136" y="2844124"/>
            <a:ext cx="1894619" cy="439465"/>
          </a:xfrm>
        </p:spPr>
        <p:txBody>
          <a:bodyPr/>
          <a:lstStyle>
            <a:lvl1pPr marL="0" indent="0">
              <a:buNone/>
              <a:defRPr/>
            </a:lvl1pPr>
          </a:lstStyle>
          <a:p>
            <a:pPr lvl="0"/>
            <a:endParaRPr lang="en-GB"/>
          </a:p>
        </p:txBody>
      </p:sp>
      <p:sp>
        <p:nvSpPr>
          <p:cNvPr id="13" name="Content Placeholder 3">
            <a:extLst>
              <a:ext uri="{FF2B5EF4-FFF2-40B4-BE49-F238E27FC236}">
                <a16:creationId xmlns:a16="http://schemas.microsoft.com/office/drawing/2014/main" id="{21FDC5A0-B5DC-4E6F-A381-C21CD63C8B54}"/>
              </a:ext>
            </a:extLst>
          </p:cNvPr>
          <p:cNvSpPr>
            <a:spLocks noGrp="1"/>
          </p:cNvSpPr>
          <p:nvPr>
            <p:ph sz="quarter" idx="19"/>
          </p:nvPr>
        </p:nvSpPr>
        <p:spPr>
          <a:xfrm>
            <a:off x="2895137" y="3591481"/>
            <a:ext cx="1894619" cy="439465"/>
          </a:xfrm>
        </p:spPr>
        <p:txBody>
          <a:bodyPr/>
          <a:lstStyle>
            <a:lvl1pPr marL="0" indent="0">
              <a:buNone/>
              <a:defRPr/>
            </a:lvl1pPr>
          </a:lstStyle>
          <a:p>
            <a:pPr lvl="0"/>
            <a:endParaRPr lang="en-GB"/>
          </a:p>
        </p:txBody>
      </p:sp>
      <p:sp>
        <p:nvSpPr>
          <p:cNvPr id="14" name="Content Placeholder 3">
            <a:extLst>
              <a:ext uri="{FF2B5EF4-FFF2-40B4-BE49-F238E27FC236}">
                <a16:creationId xmlns:a16="http://schemas.microsoft.com/office/drawing/2014/main" id="{866C896A-21AC-45C8-BC08-1D4925368664}"/>
              </a:ext>
            </a:extLst>
          </p:cNvPr>
          <p:cNvSpPr>
            <a:spLocks noGrp="1"/>
          </p:cNvSpPr>
          <p:nvPr>
            <p:ph sz="quarter" idx="20"/>
          </p:nvPr>
        </p:nvSpPr>
        <p:spPr>
          <a:xfrm>
            <a:off x="2895137" y="4282404"/>
            <a:ext cx="1894619" cy="439465"/>
          </a:xfrm>
        </p:spPr>
        <p:txBody>
          <a:bodyPr/>
          <a:lstStyle>
            <a:lvl1pPr marL="0" indent="0">
              <a:buNone/>
              <a:defRPr/>
            </a:lvl1pPr>
          </a:lstStyle>
          <a:p>
            <a:pPr lvl="0"/>
            <a:endParaRPr lang="en-GB"/>
          </a:p>
        </p:txBody>
      </p:sp>
      <p:sp>
        <p:nvSpPr>
          <p:cNvPr id="15" name="Content Placeholder 3">
            <a:extLst>
              <a:ext uri="{FF2B5EF4-FFF2-40B4-BE49-F238E27FC236}">
                <a16:creationId xmlns:a16="http://schemas.microsoft.com/office/drawing/2014/main" id="{404E795A-166D-4EBC-A086-A61ADBC1B4F3}"/>
              </a:ext>
            </a:extLst>
          </p:cNvPr>
          <p:cNvSpPr>
            <a:spLocks noGrp="1"/>
          </p:cNvSpPr>
          <p:nvPr>
            <p:ph sz="quarter" idx="21"/>
          </p:nvPr>
        </p:nvSpPr>
        <p:spPr>
          <a:xfrm>
            <a:off x="2895136" y="5059367"/>
            <a:ext cx="1894619" cy="439465"/>
          </a:xfrm>
        </p:spPr>
        <p:txBody>
          <a:bodyPr/>
          <a:lstStyle>
            <a:lvl1pPr marL="0" indent="0">
              <a:buNone/>
              <a:defRPr/>
            </a:lvl1pPr>
          </a:lstStyle>
          <a:p>
            <a:pPr lvl="0"/>
            <a:endParaRPr lang="en-GB"/>
          </a:p>
        </p:txBody>
      </p:sp>
      <p:sp>
        <p:nvSpPr>
          <p:cNvPr id="16" name="Content Placeholder 3">
            <a:extLst>
              <a:ext uri="{FF2B5EF4-FFF2-40B4-BE49-F238E27FC236}">
                <a16:creationId xmlns:a16="http://schemas.microsoft.com/office/drawing/2014/main" id="{EE97A398-D6C8-4FB6-A243-99F6A9882C0F}"/>
              </a:ext>
            </a:extLst>
          </p:cNvPr>
          <p:cNvSpPr>
            <a:spLocks noGrp="1"/>
          </p:cNvSpPr>
          <p:nvPr>
            <p:ph sz="quarter" idx="22"/>
          </p:nvPr>
        </p:nvSpPr>
        <p:spPr>
          <a:xfrm>
            <a:off x="5500874" y="1376805"/>
            <a:ext cx="1894619" cy="439465"/>
          </a:xfrm>
        </p:spPr>
        <p:txBody>
          <a:bodyPr/>
          <a:lstStyle>
            <a:lvl1pPr marL="0" indent="0">
              <a:buNone/>
              <a:defRPr/>
            </a:lvl1pPr>
          </a:lstStyle>
          <a:p>
            <a:pPr lvl="0"/>
            <a:endParaRPr lang="en-GB"/>
          </a:p>
        </p:txBody>
      </p:sp>
      <p:sp>
        <p:nvSpPr>
          <p:cNvPr id="17" name="Content Placeholder 3">
            <a:extLst>
              <a:ext uri="{FF2B5EF4-FFF2-40B4-BE49-F238E27FC236}">
                <a16:creationId xmlns:a16="http://schemas.microsoft.com/office/drawing/2014/main" id="{7CAC41FA-82B2-4966-ADC3-D58D9705B812}"/>
              </a:ext>
            </a:extLst>
          </p:cNvPr>
          <p:cNvSpPr>
            <a:spLocks noGrp="1"/>
          </p:cNvSpPr>
          <p:nvPr>
            <p:ph sz="quarter" idx="23"/>
          </p:nvPr>
        </p:nvSpPr>
        <p:spPr>
          <a:xfrm>
            <a:off x="5500874" y="2067728"/>
            <a:ext cx="1894619" cy="439465"/>
          </a:xfrm>
        </p:spPr>
        <p:txBody>
          <a:bodyPr/>
          <a:lstStyle>
            <a:lvl1pPr marL="0" indent="0">
              <a:buNone/>
              <a:defRPr/>
            </a:lvl1pPr>
          </a:lstStyle>
          <a:p>
            <a:pPr lvl="0"/>
            <a:endParaRPr lang="en-GB"/>
          </a:p>
        </p:txBody>
      </p:sp>
      <p:sp>
        <p:nvSpPr>
          <p:cNvPr id="18" name="Content Placeholder 3">
            <a:extLst>
              <a:ext uri="{FF2B5EF4-FFF2-40B4-BE49-F238E27FC236}">
                <a16:creationId xmlns:a16="http://schemas.microsoft.com/office/drawing/2014/main" id="{33CE72DB-0B5B-43F1-8F67-00244FBD8C1F}"/>
              </a:ext>
            </a:extLst>
          </p:cNvPr>
          <p:cNvSpPr>
            <a:spLocks noGrp="1"/>
          </p:cNvSpPr>
          <p:nvPr>
            <p:ph sz="quarter" idx="24"/>
          </p:nvPr>
        </p:nvSpPr>
        <p:spPr>
          <a:xfrm>
            <a:off x="5500873" y="2844691"/>
            <a:ext cx="1894619" cy="439465"/>
          </a:xfrm>
        </p:spPr>
        <p:txBody>
          <a:bodyPr/>
          <a:lstStyle>
            <a:lvl1pPr marL="0" indent="0">
              <a:buNone/>
              <a:defRPr/>
            </a:lvl1pPr>
          </a:lstStyle>
          <a:p>
            <a:pPr lvl="0"/>
            <a:endParaRPr lang="en-GB"/>
          </a:p>
        </p:txBody>
      </p:sp>
      <p:sp>
        <p:nvSpPr>
          <p:cNvPr id="19" name="Content Placeholder 3">
            <a:extLst>
              <a:ext uri="{FF2B5EF4-FFF2-40B4-BE49-F238E27FC236}">
                <a16:creationId xmlns:a16="http://schemas.microsoft.com/office/drawing/2014/main" id="{24D987B8-2624-4E93-B4D1-E0DB4B4B1963}"/>
              </a:ext>
            </a:extLst>
          </p:cNvPr>
          <p:cNvSpPr>
            <a:spLocks noGrp="1"/>
          </p:cNvSpPr>
          <p:nvPr>
            <p:ph sz="quarter" idx="25"/>
          </p:nvPr>
        </p:nvSpPr>
        <p:spPr>
          <a:xfrm>
            <a:off x="5500874" y="3592048"/>
            <a:ext cx="1894619" cy="439465"/>
          </a:xfrm>
        </p:spPr>
        <p:txBody>
          <a:bodyPr/>
          <a:lstStyle>
            <a:lvl1pPr marL="0" indent="0">
              <a:buNone/>
              <a:defRPr/>
            </a:lvl1pPr>
          </a:lstStyle>
          <a:p>
            <a:pPr lvl="0"/>
            <a:endParaRPr lang="en-GB"/>
          </a:p>
        </p:txBody>
      </p:sp>
      <p:sp>
        <p:nvSpPr>
          <p:cNvPr id="20" name="Content Placeholder 3">
            <a:extLst>
              <a:ext uri="{FF2B5EF4-FFF2-40B4-BE49-F238E27FC236}">
                <a16:creationId xmlns:a16="http://schemas.microsoft.com/office/drawing/2014/main" id="{29E6CB43-3CDB-46CF-A36B-4409962C649B}"/>
              </a:ext>
            </a:extLst>
          </p:cNvPr>
          <p:cNvSpPr>
            <a:spLocks noGrp="1"/>
          </p:cNvSpPr>
          <p:nvPr>
            <p:ph sz="quarter" idx="26"/>
          </p:nvPr>
        </p:nvSpPr>
        <p:spPr>
          <a:xfrm>
            <a:off x="5500874" y="4282971"/>
            <a:ext cx="1894619" cy="439465"/>
          </a:xfrm>
        </p:spPr>
        <p:txBody>
          <a:bodyPr/>
          <a:lstStyle>
            <a:lvl1pPr marL="0" indent="0">
              <a:buNone/>
              <a:defRPr/>
            </a:lvl1pPr>
          </a:lstStyle>
          <a:p>
            <a:pPr lvl="0"/>
            <a:endParaRPr lang="en-GB"/>
          </a:p>
        </p:txBody>
      </p:sp>
      <p:sp>
        <p:nvSpPr>
          <p:cNvPr id="21" name="Content Placeholder 3">
            <a:extLst>
              <a:ext uri="{FF2B5EF4-FFF2-40B4-BE49-F238E27FC236}">
                <a16:creationId xmlns:a16="http://schemas.microsoft.com/office/drawing/2014/main" id="{491BD575-A35F-49B3-A35D-D21CB634B3CC}"/>
              </a:ext>
            </a:extLst>
          </p:cNvPr>
          <p:cNvSpPr>
            <a:spLocks noGrp="1"/>
          </p:cNvSpPr>
          <p:nvPr>
            <p:ph sz="quarter" idx="27"/>
          </p:nvPr>
        </p:nvSpPr>
        <p:spPr>
          <a:xfrm>
            <a:off x="5500873" y="5059934"/>
            <a:ext cx="1894619" cy="439465"/>
          </a:xfrm>
        </p:spPr>
        <p:txBody>
          <a:bodyPr/>
          <a:lstStyle>
            <a:lvl1pPr marL="0" indent="0">
              <a:buNone/>
              <a:defRPr/>
            </a:lvl1pPr>
          </a:lstStyle>
          <a:p>
            <a:pPr lvl="0"/>
            <a:endParaRPr lang="en-GB"/>
          </a:p>
        </p:txBody>
      </p:sp>
      <p:sp>
        <p:nvSpPr>
          <p:cNvPr id="22" name="Rectangle 21">
            <a:extLst>
              <a:ext uri="{FF2B5EF4-FFF2-40B4-BE49-F238E27FC236}">
                <a16:creationId xmlns:a16="http://schemas.microsoft.com/office/drawing/2014/main" id="{E882A93A-4416-4BB4-BE19-ECAE98DD0886}"/>
              </a:ext>
              <a:ext uri="{C183D7F6-B498-43B3-948B-1728B52AA6E4}">
                <adec:decorative xmlns:adec="http://schemas.microsoft.com/office/drawing/2017/decorative" val="1"/>
              </a:ext>
            </a:extLst>
          </p:cNvPr>
          <p:cNvSpPr/>
          <p:nvPr userDrawn="1"/>
        </p:nvSpPr>
        <p:spPr bwMode="auto">
          <a:xfrm>
            <a:off x="5558230" y="4690977"/>
            <a:ext cx="3611479" cy="1819435"/>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9217" rIns="0"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a:ln>
                <a:noFill/>
              </a:ln>
              <a:solidFill>
                <a:srgbClr val="50E6FF"/>
              </a:solidFill>
              <a:effectLst/>
              <a:uLnTx/>
              <a:uFillTx/>
              <a:latin typeface="Segoe UI Semibold"/>
              <a:ea typeface="+mj-ea"/>
              <a:cs typeface="Segoe UI" pitchFamily="34" charset="0"/>
            </a:endParaRPr>
          </a:p>
        </p:txBody>
      </p:sp>
      <p:sp>
        <p:nvSpPr>
          <p:cNvPr id="23" name="Rectangle 22">
            <a:extLst>
              <a:ext uri="{FF2B5EF4-FFF2-40B4-BE49-F238E27FC236}">
                <a16:creationId xmlns:a16="http://schemas.microsoft.com/office/drawing/2014/main" id="{E5BED92D-6967-42E6-98D2-A2A466A03D96}"/>
              </a:ext>
              <a:ext uri="{C183D7F6-B498-43B3-948B-1728B52AA6E4}">
                <adec:decorative xmlns:adec="http://schemas.microsoft.com/office/drawing/2017/decorative" val="1"/>
              </a:ext>
            </a:extLst>
          </p:cNvPr>
          <p:cNvSpPr/>
          <p:nvPr userDrawn="1"/>
        </p:nvSpPr>
        <p:spPr bwMode="auto">
          <a:xfrm>
            <a:off x="5564040" y="1883933"/>
            <a:ext cx="3605668" cy="1819435"/>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9217" rIns="0"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a:ln>
                <a:noFill/>
              </a:ln>
              <a:solidFill>
                <a:srgbClr val="50E6FF"/>
              </a:solidFill>
              <a:effectLst/>
              <a:uLnTx/>
              <a:uFillTx/>
              <a:latin typeface="Segoe UI Semibold"/>
              <a:ea typeface="+mj-ea"/>
              <a:cs typeface="Segoe UI" pitchFamily="34" charset="0"/>
            </a:endParaRPr>
          </a:p>
        </p:txBody>
      </p:sp>
      <p:grpSp>
        <p:nvGrpSpPr>
          <p:cNvPr id="24" name="Group 23">
            <a:extLst>
              <a:ext uri="{FF2B5EF4-FFF2-40B4-BE49-F238E27FC236}">
                <a16:creationId xmlns:a16="http://schemas.microsoft.com/office/drawing/2014/main" id="{823F265A-05B6-407A-8E4A-C429B5CADF16}"/>
              </a:ext>
              <a:ext uri="{C183D7F6-B498-43B3-948B-1728B52AA6E4}">
                <adec:decorative xmlns:adec="http://schemas.microsoft.com/office/drawing/2017/decorative" val="1"/>
              </a:ext>
            </a:extLst>
          </p:cNvPr>
          <p:cNvGrpSpPr/>
          <p:nvPr userDrawn="1"/>
        </p:nvGrpSpPr>
        <p:grpSpPr>
          <a:xfrm>
            <a:off x="6966103" y="3763473"/>
            <a:ext cx="795730" cy="839343"/>
            <a:chOff x="7219209" y="3631083"/>
            <a:chExt cx="780088" cy="968331"/>
          </a:xfrm>
        </p:grpSpPr>
        <p:cxnSp>
          <p:nvCxnSpPr>
            <p:cNvPr id="25" name="Straight Connector 24">
              <a:extLst>
                <a:ext uri="{FF2B5EF4-FFF2-40B4-BE49-F238E27FC236}">
                  <a16:creationId xmlns:a16="http://schemas.microsoft.com/office/drawing/2014/main" id="{B78FBA94-F78D-41A6-A892-68FC31D1D0BD}"/>
                </a:ext>
                <a:ext uri="{C183D7F6-B498-43B3-948B-1728B52AA6E4}">
                  <adec:decorative xmlns:adec="http://schemas.microsoft.com/office/drawing/2017/decorative" val="1"/>
                </a:ext>
              </a:extLst>
            </p:cNvPr>
            <p:cNvCxnSpPr>
              <a:cxnSpLocks/>
            </p:cNvCxnSpPr>
            <p:nvPr/>
          </p:nvCxnSpPr>
          <p:spPr>
            <a:xfrm flipV="1">
              <a:off x="7996449" y="3631083"/>
              <a:ext cx="2848" cy="968331"/>
            </a:xfrm>
            <a:prstGeom prst="line">
              <a:avLst/>
            </a:prstGeom>
            <a:noFill/>
            <a:ln w="19050" cap="flat" cmpd="sng" algn="ctr">
              <a:solidFill>
                <a:srgbClr val="50E6FF"/>
              </a:solidFill>
              <a:prstDash val="solid"/>
              <a:headEnd type="arrow"/>
              <a:tailEnd type="none"/>
            </a:ln>
            <a:effectLst/>
          </p:spPr>
        </p:cxnSp>
        <p:cxnSp>
          <p:nvCxnSpPr>
            <p:cNvPr id="26" name="Straight Connector 25">
              <a:extLst>
                <a:ext uri="{FF2B5EF4-FFF2-40B4-BE49-F238E27FC236}">
                  <a16:creationId xmlns:a16="http://schemas.microsoft.com/office/drawing/2014/main" id="{373AF1D5-4E2A-4913-8595-8463AC0CA169}"/>
                </a:ext>
                <a:ext uri="{C183D7F6-B498-43B3-948B-1728B52AA6E4}">
                  <adec:decorative xmlns:adec="http://schemas.microsoft.com/office/drawing/2017/decorative" val="1"/>
                </a:ext>
              </a:extLst>
            </p:cNvPr>
            <p:cNvCxnSpPr>
              <a:cxnSpLocks/>
            </p:cNvCxnSpPr>
            <p:nvPr/>
          </p:nvCxnSpPr>
          <p:spPr>
            <a:xfrm flipV="1">
              <a:off x="7219209" y="3631083"/>
              <a:ext cx="2848" cy="968331"/>
            </a:xfrm>
            <a:prstGeom prst="line">
              <a:avLst/>
            </a:prstGeom>
            <a:noFill/>
            <a:ln w="19050" cap="flat" cmpd="sng" algn="ctr">
              <a:solidFill>
                <a:srgbClr val="50E6FF"/>
              </a:solidFill>
              <a:prstDash val="solid"/>
              <a:headEnd type="none"/>
              <a:tailEnd type="arrow"/>
            </a:ln>
            <a:effectLst/>
          </p:spPr>
        </p:cxnSp>
      </p:grpSp>
      <p:sp>
        <p:nvSpPr>
          <p:cNvPr id="27" name="Arrow: Right 201">
            <a:extLst>
              <a:ext uri="{FF2B5EF4-FFF2-40B4-BE49-F238E27FC236}">
                <a16:creationId xmlns:a16="http://schemas.microsoft.com/office/drawing/2014/main" id="{BB0E2ADA-0537-48DD-B126-98BC6556E2B2}"/>
              </a:ext>
              <a:ext uri="{C183D7F6-B498-43B3-948B-1728B52AA6E4}">
                <adec:decorative xmlns:adec="http://schemas.microsoft.com/office/drawing/2017/decorative" val="1"/>
              </a:ext>
            </a:extLst>
          </p:cNvPr>
          <p:cNvSpPr/>
          <p:nvPr userDrawn="1"/>
        </p:nvSpPr>
        <p:spPr bwMode="auto">
          <a:xfrm flipH="1">
            <a:off x="8887269" y="3623230"/>
            <a:ext cx="3469802" cy="1153165"/>
          </a:xfrm>
          <a:prstGeom prst="homePlate">
            <a:avLst>
              <a:gd name="adj" fmla="val 14197"/>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9217" rIns="0" bIns="149217" numCol="1" spcCol="0" rtlCol="0" fromWordArt="0" anchor="t" anchorCtr="0" forceAA="0" compatLnSpc="1">
            <a:prstTxWarp prst="textNoShape">
              <a:avLst/>
            </a:prstTxWarp>
            <a:noAutofit/>
          </a:bodyPr>
          <a:lstStyle/>
          <a:p>
            <a:pPr marL="0" marR="0" lvl="0" indent="0" algn="l" defTabSz="475396" rtl="0" eaLnBrk="1" fontAlgn="auto" latinLnBrk="0" hangingPunct="1">
              <a:spcBef>
                <a:spcPts val="612"/>
              </a:spcBef>
              <a:spcAft>
                <a:spcPts val="0"/>
              </a:spcAft>
              <a:buClrTx/>
              <a:buSzTx/>
              <a:buFontTx/>
              <a:buNone/>
              <a:tabLst/>
              <a:defRPr/>
            </a:pPr>
            <a:endParaRPr lang="en-US" sz="918">
              <a:cs typeface="Segoe UI Semibold" panose="020B0502040204020203" pitchFamily="34" charset="0"/>
            </a:endParaRPr>
          </a:p>
        </p:txBody>
      </p:sp>
    </p:spTree>
    <p:extLst>
      <p:ext uri="{BB962C8B-B14F-4D97-AF65-F5344CB8AC3E}">
        <p14:creationId xmlns:p14="http://schemas.microsoft.com/office/powerpoint/2010/main" val="307199412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0000"/>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37277" y="2582862"/>
            <a:ext cx="9823498" cy="1828800"/>
          </a:xfrm>
          <a:prstGeom prst="rect">
            <a:avLst/>
          </a:prstGeom>
          <a:noFill/>
        </p:spPr>
        <p:txBody>
          <a:bodyPr lIns="0" tIns="0" rIns="0" bIns="182880" anchor="b" anchorCtr="0"/>
          <a:lstStyle>
            <a:lvl1pPr>
              <a:defRPr sz="4800" strike="noStrike" spc="-50" baseline="0">
                <a:solidFill>
                  <a:schemeClr val="bg2"/>
                </a:solidFill>
              </a:defRPr>
            </a:lvl1pPr>
          </a:lstStyle>
          <a:p>
            <a:r>
              <a:rPr lang="en-US"/>
              <a:t>Microsoft + Intel presentation</a:t>
            </a:r>
            <a:br>
              <a:rPr lang="en-US"/>
            </a:br>
            <a:r>
              <a:rPr lang="en-US"/>
              <a:t>title 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37277" y="4436713"/>
            <a:ext cx="9795376" cy="738664"/>
          </a:xfrm>
          <a:prstGeom prst="rect">
            <a:avLst/>
          </a:prstGeom>
        </p:spPr>
        <p:txBody>
          <a:bodyPr/>
          <a:lstStyle>
            <a:lvl1pPr>
              <a:defRPr sz="1800">
                <a:solidFill>
                  <a:schemeClr val="bg2"/>
                </a:solidFill>
              </a:defRPr>
            </a:lvl1pPr>
            <a:lvl2pPr>
              <a:defRPr sz="1800">
                <a:solidFill>
                  <a:srgbClr val="000000"/>
                </a:solidFill>
              </a:defRPr>
            </a:lvl2pPr>
            <a:lvl3pPr>
              <a:defRPr sz="1400"/>
            </a:lvl3pPr>
            <a:lvl4pPr>
              <a:defRPr sz="1400"/>
            </a:lvl4pPr>
            <a:lvl5pPr>
              <a:defRPr sz="1050"/>
            </a:lvl5pPr>
          </a:lstStyle>
          <a:p>
            <a:pPr lvl="0"/>
            <a:r>
              <a:rPr lang="en-US"/>
              <a:t>Author name</a:t>
            </a:r>
            <a:br>
              <a:rPr lang="en-US"/>
            </a:br>
            <a:r>
              <a:rPr lang="en-US"/>
              <a:t>Date</a:t>
            </a:r>
          </a:p>
        </p:txBody>
      </p:sp>
      <p:pic>
        <p:nvPicPr>
          <p:cNvPr id="13" name="Picture 12">
            <a:extLst>
              <a:ext uri="{FF2B5EF4-FFF2-40B4-BE49-F238E27FC236}">
                <a16:creationId xmlns:a16="http://schemas.microsoft.com/office/drawing/2014/main" id="{C307DA19-9E36-44E3-858E-8A0C9C2E7420}"/>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1" r="31896" b="3884"/>
          <a:stretch/>
        </p:blipFill>
        <p:spPr>
          <a:xfrm>
            <a:off x="427037" y="449263"/>
            <a:ext cx="927894" cy="186531"/>
          </a:xfrm>
          <a:prstGeom prst="rect">
            <a:avLst/>
          </a:prstGeom>
        </p:spPr>
      </p:pic>
      <p:pic>
        <p:nvPicPr>
          <p:cNvPr id="4" name="Picture 3" descr="Logo&#10;&#10;Description automatically generated">
            <a:extLst>
              <a:ext uri="{FF2B5EF4-FFF2-40B4-BE49-F238E27FC236}">
                <a16:creationId xmlns:a16="http://schemas.microsoft.com/office/drawing/2014/main" id="{9014ECA4-DE21-4B81-BCEF-38586BCA5E62}"/>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186478" y="375604"/>
            <a:ext cx="822960" cy="333847"/>
          </a:xfrm>
          <a:prstGeom prst="rect">
            <a:avLst/>
          </a:prstGeom>
        </p:spPr>
      </p:pic>
    </p:spTree>
    <p:extLst>
      <p:ext uri="{BB962C8B-B14F-4D97-AF65-F5344CB8AC3E}">
        <p14:creationId xmlns:p14="http://schemas.microsoft.com/office/powerpoint/2010/main" val="548861290"/>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lide 9">
    <p:bg>
      <p:bgRef idx="1001">
        <a:schemeClr val="bg1"/>
      </p:bgRef>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3"/>
            <a:ext cx="5537797" cy="1828800"/>
          </a:xfrm>
          <a:prstGeom prst="rect">
            <a:avLst/>
          </a:prstGeom>
          <a:noFill/>
        </p:spPr>
        <p:txBody>
          <a:bodyPr lIns="0" tIns="0" rIns="0" bIns="182880" anchor="b" anchorCtr="0"/>
          <a:lstStyle>
            <a:lvl1pPr>
              <a:defRPr sz="4798" strike="noStrike" spc="-50" baseline="0">
                <a:solidFill>
                  <a:schemeClr val="tx1"/>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chemeClr val="tx1"/>
                </a:solidFill>
              </a:defRPr>
            </a:lvl1pPr>
            <a:lvl2pPr>
              <a:defRPr sz="1800">
                <a:solidFill>
                  <a:srgbClr val="000000"/>
                </a:solidFill>
              </a:defRPr>
            </a:lvl2pPr>
            <a:lvl3pPr>
              <a:defRPr sz="1398"/>
            </a:lvl3pPr>
            <a:lvl4pPr>
              <a:defRPr sz="1398"/>
            </a:lvl4pPr>
            <a:lvl5pPr>
              <a:defRPr sz="1048"/>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01443AB1-0CDE-B44D-8883-27DEB7B914EA}"/>
              </a:ext>
            </a:extLst>
          </p:cNvPr>
          <p:cNvSpPr/>
          <p:nvPr userDrawn="1"/>
        </p:nvSpPr>
        <p:spPr bwMode="auto">
          <a:xfrm>
            <a:off x="6234459" y="0"/>
            <a:ext cx="6202018" cy="6994525"/>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64E0159D-061E-A640-B0A5-C7A703E35A9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288677" y="0"/>
            <a:ext cx="6093577" cy="6994525"/>
          </a:xfrm>
          <a:prstGeom prst="rect">
            <a:avLst/>
          </a:prstGeom>
        </p:spPr>
      </p:pic>
      <p:pic>
        <p:nvPicPr>
          <p:cNvPr id="2" name="Picture 1">
            <a:extLst>
              <a:ext uri="{FF2B5EF4-FFF2-40B4-BE49-F238E27FC236}">
                <a16:creationId xmlns:a16="http://schemas.microsoft.com/office/drawing/2014/main" id="{F70532F3-7CCC-4F50-B63C-55369304A2F7}"/>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39831" y="483228"/>
            <a:ext cx="1362456" cy="194066"/>
          </a:xfrm>
          <a:prstGeom prst="rect">
            <a:avLst/>
          </a:prstGeom>
        </p:spPr>
      </p:pic>
    </p:spTree>
    <p:extLst>
      <p:ext uri="{BB962C8B-B14F-4D97-AF65-F5344CB8AC3E}">
        <p14:creationId xmlns:p14="http://schemas.microsoft.com/office/powerpoint/2010/main" val="28820390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4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22EDFD01-A51C-4BBD-A263-9603F11B6567}"/>
              </a:ext>
            </a:extLst>
          </p:cNvPr>
          <p:cNvSpPr>
            <a:spLocks noGrp="1"/>
          </p:cNvSpPr>
          <p:nvPr>
            <p:ph sz="quarter" idx="10"/>
          </p:nvPr>
        </p:nvSpPr>
        <p:spPr>
          <a:xfrm>
            <a:off x="1258223" y="2250554"/>
            <a:ext cx="3123692" cy="439465"/>
          </a:xfrm>
        </p:spPr>
        <p:txBody>
          <a:bodyPr/>
          <a:lstStyle>
            <a:lvl1pPr marL="0" indent="0">
              <a:buNone/>
              <a:defRPr/>
            </a:lvl1pPr>
          </a:lstStyle>
          <a:p>
            <a:pPr lvl="0"/>
            <a:endParaRPr lang="en-GB"/>
          </a:p>
        </p:txBody>
      </p:sp>
      <p:sp>
        <p:nvSpPr>
          <p:cNvPr id="5" name="Content Placeholder 3">
            <a:extLst>
              <a:ext uri="{FF2B5EF4-FFF2-40B4-BE49-F238E27FC236}">
                <a16:creationId xmlns:a16="http://schemas.microsoft.com/office/drawing/2014/main" id="{E568DA02-AE4E-4863-85B0-6783DF41D225}"/>
              </a:ext>
            </a:extLst>
          </p:cNvPr>
          <p:cNvSpPr>
            <a:spLocks noGrp="1"/>
          </p:cNvSpPr>
          <p:nvPr>
            <p:ph sz="quarter" idx="11"/>
          </p:nvPr>
        </p:nvSpPr>
        <p:spPr>
          <a:xfrm>
            <a:off x="1258222" y="3057798"/>
            <a:ext cx="3123692" cy="439465"/>
          </a:xfrm>
        </p:spPr>
        <p:txBody>
          <a:bodyPr/>
          <a:lstStyle>
            <a:lvl1pPr marL="0" indent="0">
              <a:buNone/>
              <a:defRPr/>
            </a:lvl1pPr>
          </a:lstStyle>
          <a:p>
            <a:pPr lvl="0"/>
            <a:endParaRPr lang="en-GB"/>
          </a:p>
        </p:txBody>
      </p:sp>
      <p:sp>
        <p:nvSpPr>
          <p:cNvPr id="6" name="Content Placeholder 3">
            <a:extLst>
              <a:ext uri="{FF2B5EF4-FFF2-40B4-BE49-F238E27FC236}">
                <a16:creationId xmlns:a16="http://schemas.microsoft.com/office/drawing/2014/main" id="{B4692685-F12D-4DD8-BF12-68F8F7D7C3A6}"/>
              </a:ext>
            </a:extLst>
          </p:cNvPr>
          <p:cNvSpPr>
            <a:spLocks noGrp="1"/>
          </p:cNvSpPr>
          <p:nvPr>
            <p:ph sz="quarter" idx="12"/>
          </p:nvPr>
        </p:nvSpPr>
        <p:spPr>
          <a:xfrm>
            <a:off x="1258222" y="4084775"/>
            <a:ext cx="3123692" cy="439465"/>
          </a:xfrm>
        </p:spPr>
        <p:txBody>
          <a:bodyPr/>
          <a:lstStyle>
            <a:lvl1pPr marL="0" indent="0">
              <a:buNone/>
              <a:defRPr/>
            </a:lvl1pPr>
          </a:lstStyle>
          <a:p>
            <a:pPr lvl="0"/>
            <a:endParaRPr lang="en-GB"/>
          </a:p>
        </p:txBody>
      </p:sp>
      <p:sp>
        <p:nvSpPr>
          <p:cNvPr id="7" name="Content Placeholder 3">
            <a:extLst>
              <a:ext uri="{FF2B5EF4-FFF2-40B4-BE49-F238E27FC236}">
                <a16:creationId xmlns:a16="http://schemas.microsoft.com/office/drawing/2014/main" id="{68B6EBB2-8F97-4677-B383-66450018D7A1}"/>
              </a:ext>
            </a:extLst>
          </p:cNvPr>
          <p:cNvSpPr>
            <a:spLocks noGrp="1"/>
          </p:cNvSpPr>
          <p:nvPr>
            <p:ph sz="quarter" idx="13"/>
          </p:nvPr>
        </p:nvSpPr>
        <p:spPr>
          <a:xfrm>
            <a:off x="1258221" y="4892020"/>
            <a:ext cx="3123692" cy="439465"/>
          </a:xfrm>
        </p:spPr>
        <p:txBody>
          <a:bodyPr/>
          <a:lstStyle>
            <a:lvl1pPr marL="0" indent="0">
              <a:buNone/>
              <a:defRPr/>
            </a:lvl1pPr>
          </a:lstStyle>
          <a:p>
            <a:pPr lvl="0"/>
            <a:endParaRPr lang="en-GB"/>
          </a:p>
        </p:txBody>
      </p:sp>
      <p:grpSp>
        <p:nvGrpSpPr>
          <p:cNvPr id="8" name="Group 7" descr="Connect, configure, operate and monitor, govern and secure">
            <a:extLst>
              <a:ext uri="{FF2B5EF4-FFF2-40B4-BE49-F238E27FC236}">
                <a16:creationId xmlns:a16="http://schemas.microsoft.com/office/drawing/2014/main" id="{B77796BB-4602-4FDD-8C01-C4DCF2E422A1}"/>
              </a:ext>
            </a:extLst>
          </p:cNvPr>
          <p:cNvGrpSpPr/>
          <p:nvPr userDrawn="1"/>
        </p:nvGrpSpPr>
        <p:grpSpPr>
          <a:xfrm>
            <a:off x="1239784" y="2356551"/>
            <a:ext cx="9961141" cy="3154179"/>
            <a:chOff x="1330097" y="7758131"/>
            <a:chExt cx="9765326" cy="3092613"/>
          </a:xfrm>
        </p:grpSpPr>
        <p:grpSp>
          <p:nvGrpSpPr>
            <p:cNvPr id="9" name="Group 8">
              <a:extLst>
                <a:ext uri="{FF2B5EF4-FFF2-40B4-BE49-F238E27FC236}">
                  <a16:creationId xmlns:a16="http://schemas.microsoft.com/office/drawing/2014/main" id="{C4CA35F9-CD4C-4BA0-9E7D-CCF8CD4AED7F}"/>
                </a:ext>
              </a:extLst>
            </p:cNvPr>
            <p:cNvGrpSpPr/>
            <p:nvPr/>
          </p:nvGrpSpPr>
          <p:grpSpPr>
            <a:xfrm>
              <a:off x="3823554" y="7764728"/>
              <a:ext cx="2290150" cy="3086016"/>
              <a:chOff x="2563296" y="2092731"/>
              <a:chExt cx="2290150" cy="3086016"/>
            </a:xfrm>
          </p:grpSpPr>
          <p:sp>
            <p:nvSpPr>
              <p:cNvPr id="19" name="Rectangle 18">
                <a:extLst>
                  <a:ext uri="{FF2B5EF4-FFF2-40B4-BE49-F238E27FC236}">
                    <a16:creationId xmlns:a16="http://schemas.microsoft.com/office/drawing/2014/main" id="{4F8FC032-8287-4F2D-A6A3-915B8643B6A5}"/>
                  </a:ext>
                </a:extLst>
              </p:cNvPr>
              <p:cNvSpPr/>
              <p:nvPr/>
            </p:nvSpPr>
            <p:spPr bwMode="auto">
              <a:xfrm>
                <a:off x="2567446" y="2092731"/>
                <a:ext cx="2286000" cy="3086016"/>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0" name="Rectangle 19">
                <a:extLst>
                  <a:ext uri="{FF2B5EF4-FFF2-40B4-BE49-F238E27FC236}">
                    <a16:creationId xmlns:a16="http://schemas.microsoft.com/office/drawing/2014/main" id="{B1DB4935-CB84-4109-99A5-766D85E767A9}"/>
                  </a:ext>
                </a:extLst>
              </p:cNvPr>
              <p:cNvSpPr/>
              <p:nvPr/>
            </p:nvSpPr>
            <p:spPr bwMode="auto">
              <a:xfrm>
                <a:off x="2563296" y="4008791"/>
                <a:ext cx="2286000" cy="33065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51028" fontAlgn="base">
                  <a:lnSpc>
                    <a:spcPct val="90000"/>
                  </a:lnSpc>
                  <a:spcBef>
                    <a:spcPct val="0"/>
                  </a:spcBef>
                  <a:spcAft>
                    <a:spcPts val="612"/>
                  </a:spcAft>
                  <a:defRPr/>
                </a:pPr>
                <a:endParaRPr lang="en-US" sz="1836">
                  <a:solidFill>
                    <a:srgbClr val="50E6FF"/>
                  </a:solidFill>
                  <a:latin typeface="Segoe UI Semibold"/>
                  <a:cs typeface="Segoe UI" pitchFamily="34" charset="0"/>
                </a:endParaRPr>
              </a:p>
            </p:txBody>
          </p:sp>
          <p:sp>
            <p:nvSpPr>
              <p:cNvPr id="21" name="AutoShape 46">
                <a:extLst>
                  <a:ext uri="{FF2B5EF4-FFF2-40B4-BE49-F238E27FC236}">
                    <a16:creationId xmlns:a16="http://schemas.microsoft.com/office/drawing/2014/main" id="{4BC5D179-0AC8-4EAC-884F-3CCE2E7360CD}"/>
                  </a:ext>
                </a:extLst>
              </p:cNvPr>
              <p:cNvSpPr>
                <a:spLocks noChangeAspect="1" noChangeArrowheads="1" noTextEdit="1"/>
              </p:cNvSpPr>
              <p:nvPr/>
            </p:nvSpPr>
            <p:spPr bwMode="auto">
              <a:xfrm>
                <a:off x="3589404" y="2432342"/>
                <a:ext cx="268283" cy="269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0" name="Group 9">
              <a:extLst>
                <a:ext uri="{FF2B5EF4-FFF2-40B4-BE49-F238E27FC236}">
                  <a16:creationId xmlns:a16="http://schemas.microsoft.com/office/drawing/2014/main" id="{396DE981-83C6-4E28-9D6B-BD5E6D4D179E}"/>
                </a:ext>
              </a:extLst>
            </p:cNvPr>
            <p:cNvGrpSpPr/>
            <p:nvPr/>
          </p:nvGrpSpPr>
          <p:grpSpPr>
            <a:xfrm>
              <a:off x="1330097" y="7758131"/>
              <a:ext cx="2299307" cy="3086016"/>
              <a:chOff x="198877" y="2092731"/>
              <a:chExt cx="2299307" cy="3086016"/>
            </a:xfrm>
          </p:grpSpPr>
          <p:sp>
            <p:nvSpPr>
              <p:cNvPr id="17" name="Rectangle 16">
                <a:extLst>
                  <a:ext uri="{FF2B5EF4-FFF2-40B4-BE49-F238E27FC236}">
                    <a16:creationId xmlns:a16="http://schemas.microsoft.com/office/drawing/2014/main" id="{A2A13266-6242-47A8-8989-69FA77A656A6}"/>
                  </a:ext>
                </a:extLst>
              </p:cNvPr>
              <p:cNvSpPr/>
              <p:nvPr/>
            </p:nvSpPr>
            <p:spPr bwMode="auto">
              <a:xfrm>
                <a:off x="212184" y="2092731"/>
                <a:ext cx="2286000" cy="3086016"/>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8" name="Rectangle 17">
                <a:extLst>
                  <a:ext uri="{FF2B5EF4-FFF2-40B4-BE49-F238E27FC236}">
                    <a16:creationId xmlns:a16="http://schemas.microsoft.com/office/drawing/2014/main" id="{680E6CDB-F8E7-4B87-A352-F3DB7309A742}"/>
                  </a:ext>
                </a:extLst>
              </p:cNvPr>
              <p:cNvSpPr/>
              <p:nvPr/>
            </p:nvSpPr>
            <p:spPr bwMode="auto">
              <a:xfrm>
                <a:off x="198877" y="4032748"/>
                <a:ext cx="2286000" cy="29817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ts val="612"/>
                  </a:spcAft>
                  <a:buClrTx/>
                  <a:buSzTx/>
                  <a:buFontTx/>
                  <a:buNone/>
                  <a:tabLst/>
                  <a:defRPr/>
                </a:pPr>
                <a:endParaRPr kumimoji="0" lang="en-US" sz="1836" b="0" i="0" u="none" strike="noStrike" kern="1200" cap="none" spc="0" normalizeH="0" baseline="0" noProof="0">
                  <a:ln>
                    <a:noFill/>
                  </a:ln>
                  <a:solidFill>
                    <a:srgbClr val="50E6FF"/>
                  </a:solidFill>
                  <a:effectLst/>
                  <a:uLnTx/>
                  <a:uFillTx/>
                  <a:latin typeface="Segoe UI Semibold"/>
                  <a:ea typeface="Segoe UI" pitchFamily="34" charset="0"/>
                  <a:cs typeface="Segoe UI" pitchFamily="34" charset="0"/>
                </a:endParaRPr>
              </a:p>
            </p:txBody>
          </p:sp>
        </p:grpSp>
        <p:grpSp>
          <p:nvGrpSpPr>
            <p:cNvPr id="11" name="Group 10">
              <a:extLst>
                <a:ext uri="{FF2B5EF4-FFF2-40B4-BE49-F238E27FC236}">
                  <a16:creationId xmlns:a16="http://schemas.microsoft.com/office/drawing/2014/main" id="{9EB88776-984D-46C5-B637-F61815975B54}"/>
                </a:ext>
              </a:extLst>
            </p:cNvPr>
            <p:cNvGrpSpPr/>
            <p:nvPr/>
          </p:nvGrpSpPr>
          <p:grpSpPr>
            <a:xfrm>
              <a:off x="8809423" y="7764728"/>
              <a:ext cx="2286000" cy="3086016"/>
              <a:chOff x="4950506" y="2092731"/>
              <a:chExt cx="2286000" cy="3086016"/>
            </a:xfrm>
          </p:grpSpPr>
          <p:sp>
            <p:nvSpPr>
              <p:cNvPr id="15" name="Rectangle 14">
                <a:extLst>
                  <a:ext uri="{FF2B5EF4-FFF2-40B4-BE49-F238E27FC236}">
                    <a16:creationId xmlns:a16="http://schemas.microsoft.com/office/drawing/2014/main" id="{125D6B47-EB62-4552-BB11-52607773092D}"/>
                  </a:ext>
                </a:extLst>
              </p:cNvPr>
              <p:cNvSpPr/>
              <p:nvPr/>
            </p:nvSpPr>
            <p:spPr bwMode="auto">
              <a:xfrm>
                <a:off x="4950506" y="2092731"/>
                <a:ext cx="2286000" cy="3086016"/>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6" name="Rectangle 15">
                <a:extLst>
                  <a:ext uri="{FF2B5EF4-FFF2-40B4-BE49-F238E27FC236}">
                    <a16:creationId xmlns:a16="http://schemas.microsoft.com/office/drawing/2014/main" id="{67D7349C-6E04-4E82-83A3-F4B035E3CA08}"/>
                  </a:ext>
                </a:extLst>
              </p:cNvPr>
              <p:cNvSpPr/>
              <p:nvPr/>
            </p:nvSpPr>
            <p:spPr bwMode="auto">
              <a:xfrm>
                <a:off x="4950506" y="3879699"/>
                <a:ext cx="2286000"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51028" fontAlgn="base">
                  <a:lnSpc>
                    <a:spcPct val="90000"/>
                  </a:lnSpc>
                  <a:spcBef>
                    <a:spcPct val="0"/>
                  </a:spcBef>
                  <a:spcAft>
                    <a:spcPts val="612"/>
                  </a:spcAft>
                  <a:defRPr/>
                </a:pPr>
                <a:endParaRPr lang="en-US" sz="1836">
                  <a:solidFill>
                    <a:srgbClr val="50E6FF"/>
                  </a:solidFill>
                  <a:latin typeface="Segoe UI Semibold"/>
                  <a:cs typeface="Segoe UI" pitchFamily="34" charset="0"/>
                </a:endParaRPr>
              </a:p>
            </p:txBody>
          </p:sp>
        </p:grpSp>
        <p:grpSp>
          <p:nvGrpSpPr>
            <p:cNvPr id="12" name="Group 11">
              <a:extLst>
                <a:ext uri="{FF2B5EF4-FFF2-40B4-BE49-F238E27FC236}">
                  <a16:creationId xmlns:a16="http://schemas.microsoft.com/office/drawing/2014/main" id="{C1701FFF-7CD8-44BD-B298-886C4D2FA10D}"/>
                </a:ext>
              </a:extLst>
            </p:cNvPr>
            <p:cNvGrpSpPr/>
            <p:nvPr/>
          </p:nvGrpSpPr>
          <p:grpSpPr>
            <a:xfrm>
              <a:off x="6311816" y="7764728"/>
              <a:ext cx="2286000" cy="3086016"/>
              <a:chOff x="4950506" y="2092731"/>
              <a:chExt cx="2286000" cy="3086016"/>
            </a:xfrm>
          </p:grpSpPr>
          <p:sp>
            <p:nvSpPr>
              <p:cNvPr id="13" name="Rectangle 12">
                <a:extLst>
                  <a:ext uri="{FF2B5EF4-FFF2-40B4-BE49-F238E27FC236}">
                    <a16:creationId xmlns:a16="http://schemas.microsoft.com/office/drawing/2014/main" id="{A0798FCA-FD6C-4F2E-920C-4808F13FC998}"/>
                  </a:ext>
                </a:extLst>
              </p:cNvPr>
              <p:cNvSpPr/>
              <p:nvPr/>
            </p:nvSpPr>
            <p:spPr bwMode="auto">
              <a:xfrm>
                <a:off x="4950506" y="2092731"/>
                <a:ext cx="2286000" cy="3086016"/>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4" name="Rectangle 13">
                <a:extLst>
                  <a:ext uri="{FF2B5EF4-FFF2-40B4-BE49-F238E27FC236}">
                    <a16:creationId xmlns:a16="http://schemas.microsoft.com/office/drawing/2014/main" id="{A9744892-F519-498B-A54F-9DED8C9B9F28}"/>
                  </a:ext>
                </a:extLst>
              </p:cNvPr>
              <p:cNvSpPr/>
              <p:nvPr/>
            </p:nvSpPr>
            <p:spPr bwMode="auto">
              <a:xfrm>
                <a:off x="5011862" y="4026151"/>
                <a:ext cx="2163287" cy="3738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R="0" lvl="0" indent="0" algn="ctr" defTabSz="951028" fontAlgn="base">
                  <a:lnSpc>
                    <a:spcPct val="90000"/>
                  </a:lnSpc>
                  <a:spcBef>
                    <a:spcPct val="0"/>
                  </a:spcBef>
                  <a:spcAft>
                    <a:spcPts val="612"/>
                  </a:spcAft>
                  <a:buClrTx/>
                  <a:buSzTx/>
                  <a:buFontTx/>
                  <a:buNone/>
                  <a:tabLst/>
                  <a:defRPr/>
                </a:pPr>
                <a:endParaRPr lang="en-US" sz="1734">
                  <a:solidFill>
                    <a:srgbClr val="50E6FF"/>
                  </a:solidFill>
                  <a:latin typeface="Segoe UI Semibold"/>
                  <a:cs typeface="Segoe UI" pitchFamily="34" charset="0"/>
                </a:endParaRPr>
              </a:p>
            </p:txBody>
          </p:sp>
        </p:grpSp>
      </p:grpSp>
    </p:spTree>
    <p:extLst>
      <p:ext uri="{BB962C8B-B14F-4D97-AF65-F5344CB8AC3E}">
        <p14:creationId xmlns:p14="http://schemas.microsoft.com/office/powerpoint/2010/main" val="374408357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37">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AD2AECB-BEDF-4FEF-9C47-7DE7D949FB73}"/>
              </a:ext>
            </a:extLst>
          </p:cNvPr>
          <p:cNvSpPr>
            <a:spLocks noGrp="1"/>
          </p:cNvSpPr>
          <p:nvPr>
            <p:ph sz="quarter" idx="10"/>
          </p:nvPr>
        </p:nvSpPr>
        <p:spPr>
          <a:xfrm>
            <a:off x="1110862" y="1894351"/>
            <a:ext cx="2487295" cy="439465"/>
          </a:xfrm>
        </p:spPr>
        <p:txBody>
          <a:bodyPr/>
          <a:lstStyle>
            <a:lvl1pPr marL="0" indent="0">
              <a:buNone/>
              <a:defRPr/>
            </a:lvl1pPr>
          </a:lstStyle>
          <a:p>
            <a:pPr lvl="0"/>
            <a:endParaRPr lang="en-GB"/>
          </a:p>
        </p:txBody>
      </p:sp>
      <p:sp>
        <p:nvSpPr>
          <p:cNvPr id="5" name="Content Placeholder 3">
            <a:extLst>
              <a:ext uri="{FF2B5EF4-FFF2-40B4-BE49-F238E27FC236}">
                <a16:creationId xmlns:a16="http://schemas.microsoft.com/office/drawing/2014/main" id="{BA368D89-C871-4489-8306-FE8CB4A0E347}"/>
              </a:ext>
            </a:extLst>
          </p:cNvPr>
          <p:cNvSpPr>
            <a:spLocks noGrp="1"/>
          </p:cNvSpPr>
          <p:nvPr>
            <p:ph sz="quarter" idx="11"/>
          </p:nvPr>
        </p:nvSpPr>
        <p:spPr>
          <a:xfrm>
            <a:off x="1110862" y="2757373"/>
            <a:ext cx="2487295" cy="439465"/>
          </a:xfrm>
        </p:spPr>
        <p:txBody>
          <a:bodyPr/>
          <a:lstStyle>
            <a:lvl1pPr marL="0" indent="0">
              <a:buNone/>
              <a:defRPr/>
            </a:lvl1pPr>
          </a:lstStyle>
          <a:p>
            <a:pPr lvl="0"/>
            <a:endParaRPr lang="en-GB"/>
          </a:p>
        </p:txBody>
      </p:sp>
      <p:sp>
        <p:nvSpPr>
          <p:cNvPr id="6" name="Content Placeholder 3">
            <a:extLst>
              <a:ext uri="{FF2B5EF4-FFF2-40B4-BE49-F238E27FC236}">
                <a16:creationId xmlns:a16="http://schemas.microsoft.com/office/drawing/2014/main" id="{9A861518-FAF5-4E32-998B-A875A4E647A0}"/>
              </a:ext>
            </a:extLst>
          </p:cNvPr>
          <p:cNvSpPr>
            <a:spLocks noGrp="1"/>
          </p:cNvSpPr>
          <p:nvPr>
            <p:ph sz="quarter" idx="12"/>
          </p:nvPr>
        </p:nvSpPr>
        <p:spPr>
          <a:xfrm>
            <a:off x="1110862" y="3620395"/>
            <a:ext cx="2487295" cy="439465"/>
          </a:xfrm>
        </p:spPr>
        <p:txBody>
          <a:bodyPr/>
          <a:lstStyle>
            <a:lvl1pPr marL="0" indent="0">
              <a:buNone/>
              <a:defRPr/>
            </a:lvl1pPr>
          </a:lstStyle>
          <a:p>
            <a:pPr lvl="0"/>
            <a:endParaRPr lang="en-GB"/>
          </a:p>
        </p:txBody>
      </p:sp>
      <p:sp>
        <p:nvSpPr>
          <p:cNvPr id="7" name="Content Placeholder 3">
            <a:extLst>
              <a:ext uri="{FF2B5EF4-FFF2-40B4-BE49-F238E27FC236}">
                <a16:creationId xmlns:a16="http://schemas.microsoft.com/office/drawing/2014/main" id="{4D474DE2-AD32-41D6-859C-B0BC6299DED7}"/>
              </a:ext>
            </a:extLst>
          </p:cNvPr>
          <p:cNvSpPr>
            <a:spLocks noGrp="1"/>
          </p:cNvSpPr>
          <p:nvPr>
            <p:ph sz="quarter" idx="13"/>
          </p:nvPr>
        </p:nvSpPr>
        <p:spPr>
          <a:xfrm>
            <a:off x="1110862" y="4440978"/>
            <a:ext cx="2487295" cy="439465"/>
          </a:xfrm>
        </p:spPr>
        <p:txBody>
          <a:bodyPr/>
          <a:lstStyle>
            <a:lvl1pPr marL="0" indent="0">
              <a:buNone/>
              <a:defRPr/>
            </a:lvl1pPr>
          </a:lstStyle>
          <a:p>
            <a:pPr lvl="0"/>
            <a:endParaRPr lang="en-GB"/>
          </a:p>
        </p:txBody>
      </p:sp>
      <p:sp>
        <p:nvSpPr>
          <p:cNvPr id="8" name="Content Placeholder 3">
            <a:extLst>
              <a:ext uri="{FF2B5EF4-FFF2-40B4-BE49-F238E27FC236}">
                <a16:creationId xmlns:a16="http://schemas.microsoft.com/office/drawing/2014/main" id="{19CE0E88-FF3D-4B51-A04F-CB768AAE5C8E}"/>
              </a:ext>
            </a:extLst>
          </p:cNvPr>
          <p:cNvSpPr>
            <a:spLocks noGrp="1"/>
          </p:cNvSpPr>
          <p:nvPr>
            <p:ph sz="quarter" idx="14"/>
          </p:nvPr>
        </p:nvSpPr>
        <p:spPr>
          <a:xfrm>
            <a:off x="1110862" y="5295238"/>
            <a:ext cx="2487295" cy="439465"/>
          </a:xfrm>
        </p:spPr>
        <p:txBody>
          <a:bodyPr/>
          <a:lstStyle>
            <a:lvl1pPr marL="0" indent="0">
              <a:buNone/>
              <a:defRPr/>
            </a:lvl1pPr>
          </a:lstStyle>
          <a:p>
            <a:pPr lvl="0"/>
            <a:endParaRPr lang="en-GB"/>
          </a:p>
        </p:txBody>
      </p:sp>
      <p:sp>
        <p:nvSpPr>
          <p:cNvPr id="9" name="Content Placeholder 3">
            <a:extLst>
              <a:ext uri="{FF2B5EF4-FFF2-40B4-BE49-F238E27FC236}">
                <a16:creationId xmlns:a16="http://schemas.microsoft.com/office/drawing/2014/main" id="{5B60D206-0FC1-479A-8769-EF2CFE918EA2}"/>
              </a:ext>
            </a:extLst>
          </p:cNvPr>
          <p:cNvSpPr>
            <a:spLocks noGrp="1"/>
          </p:cNvSpPr>
          <p:nvPr>
            <p:ph sz="quarter" idx="15"/>
          </p:nvPr>
        </p:nvSpPr>
        <p:spPr>
          <a:xfrm>
            <a:off x="4360631" y="1894351"/>
            <a:ext cx="2487295" cy="439465"/>
          </a:xfrm>
        </p:spPr>
        <p:txBody>
          <a:bodyPr/>
          <a:lstStyle>
            <a:lvl1pPr marL="0" indent="0">
              <a:buNone/>
              <a:defRPr/>
            </a:lvl1pPr>
          </a:lstStyle>
          <a:p>
            <a:pPr lvl="0"/>
            <a:endParaRPr lang="en-GB"/>
          </a:p>
        </p:txBody>
      </p:sp>
      <p:sp>
        <p:nvSpPr>
          <p:cNvPr id="10" name="Content Placeholder 3">
            <a:extLst>
              <a:ext uri="{FF2B5EF4-FFF2-40B4-BE49-F238E27FC236}">
                <a16:creationId xmlns:a16="http://schemas.microsoft.com/office/drawing/2014/main" id="{82C1DBB7-A574-4227-8087-3A62C47C5178}"/>
              </a:ext>
            </a:extLst>
          </p:cNvPr>
          <p:cNvSpPr>
            <a:spLocks noGrp="1"/>
          </p:cNvSpPr>
          <p:nvPr>
            <p:ph sz="quarter" idx="16"/>
          </p:nvPr>
        </p:nvSpPr>
        <p:spPr>
          <a:xfrm>
            <a:off x="4360631" y="2757373"/>
            <a:ext cx="2487295" cy="439465"/>
          </a:xfrm>
        </p:spPr>
        <p:txBody>
          <a:bodyPr/>
          <a:lstStyle>
            <a:lvl1pPr marL="0" indent="0">
              <a:buNone/>
              <a:defRPr/>
            </a:lvl1pPr>
          </a:lstStyle>
          <a:p>
            <a:pPr lvl="0"/>
            <a:endParaRPr lang="en-GB"/>
          </a:p>
        </p:txBody>
      </p:sp>
      <p:sp>
        <p:nvSpPr>
          <p:cNvPr id="11" name="Content Placeholder 3">
            <a:extLst>
              <a:ext uri="{FF2B5EF4-FFF2-40B4-BE49-F238E27FC236}">
                <a16:creationId xmlns:a16="http://schemas.microsoft.com/office/drawing/2014/main" id="{D8915FDC-2B79-4992-86A5-CC8527B1D44C}"/>
              </a:ext>
            </a:extLst>
          </p:cNvPr>
          <p:cNvSpPr>
            <a:spLocks noGrp="1"/>
          </p:cNvSpPr>
          <p:nvPr>
            <p:ph sz="quarter" idx="17"/>
          </p:nvPr>
        </p:nvSpPr>
        <p:spPr>
          <a:xfrm>
            <a:off x="4360631" y="3620395"/>
            <a:ext cx="2487295" cy="439465"/>
          </a:xfrm>
        </p:spPr>
        <p:txBody>
          <a:bodyPr/>
          <a:lstStyle>
            <a:lvl1pPr marL="0" indent="0">
              <a:buNone/>
              <a:defRPr/>
            </a:lvl1pPr>
          </a:lstStyle>
          <a:p>
            <a:pPr lvl="0"/>
            <a:endParaRPr lang="en-GB"/>
          </a:p>
        </p:txBody>
      </p:sp>
      <p:sp>
        <p:nvSpPr>
          <p:cNvPr id="12" name="Content Placeholder 3">
            <a:extLst>
              <a:ext uri="{FF2B5EF4-FFF2-40B4-BE49-F238E27FC236}">
                <a16:creationId xmlns:a16="http://schemas.microsoft.com/office/drawing/2014/main" id="{F84B2D88-4748-4BA4-A713-FD9978898CA9}"/>
              </a:ext>
            </a:extLst>
          </p:cNvPr>
          <p:cNvSpPr>
            <a:spLocks noGrp="1"/>
          </p:cNvSpPr>
          <p:nvPr>
            <p:ph sz="quarter" idx="18"/>
          </p:nvPr>
        </p:nvSpPr>
        <p:spPr>
          <a:xfrm>
            <a:off x="4360631" y="4440978"/>
            <a:ext cx="2487295" cy="439465"/>
          </a:xfrm>
        </p:spPr>
        <p:txBody>
          <a:bodyPr/>
          <a:lstStyle>
            <a:lvl1pPr marL="0" indent="0">
              <a:buNone/>
              <a:defRPr/>
            </a:lvl1pPr>
          </a:lstStyle>
          <a:p>
            <a:pPr lvl="0"/>
            <a:endParaRPr lang="en-GB"/>
          </a:p>
        </p:txBody>
      </p:sp>
      <p:sp>
        <p:nvSpPr>
          <p:cNvPr id="13" name="Content Placeholder 3">
            <a:extLst>
              <a:ext uri="{FF2B5EF4-FFF2-40B4-BE49-F238E27FC236}">
                <a16:creationId xmlns:a16="http://schemas.microsoft.com/office/drawing/2014/main" id="{16D89579-093E-4A24-B5E1-EEB16F8845A5}"/>
              </a:ext>
            </a:extLst>
          </p:cNvPr>
          <p:cNvSpPr>
            <a:spLocks noGrp="1"/>
          </p:cNvSpPr>
          <p:nvPr>
            <p:ph sz="quarter" idx="19"/>
          </p:nvPr>
        </p:nvSpPr>
        <p:spPr>
          <a:xfrm>
            <a:off x="4360631" y="5295238"/>
            <a:ext cx="2487295" cy="439465"/>
          </a:xfrm>
        </p:spPr>
        <p:txBody>
          <a:bodyPr/>
          <a:lstStyle>
            <a:lvl1pPr marL="0" indent="0">
              <a:buNone/>
              <a:defRPr/>
            </a:lvl1pPr>
          </a:lstStyle>
          <a:p>
            <a:pPr lvl="0"/>
            <a:endParaRPr lang="en-GB"/>
          </a:p>
        </p:txBody>
      </p:sp>
      <p:sp>
        <p:nvSpPr>
          <p:cNvPr id="14" name="Content Placeholder 3">
            <a:extLst>
              <a:ext uri="{FF2B5EF4-FFF2-40B4-BE49-F238E27FC236}">
                <a16:creationId xmlns:a16="http://schemas.microsoft.com/office/drawing/2014/main" id="{ACB701CA-5C5B-4A27-A097-6C94FC98F554}"/>
              </a:ext>
            </a:extLst>
          </p:cNvPr>
          <p:cNvSpPr>
            <a:spLocks noGrp="1"/>
          </p:cNvSpPr>
          <p:nvPr>
            <p:ph sz="quarter" idx="20"/>
          </p:nvPr>
        </p:nvSpPr>
        <p:spPr>
          <a:xfrm>
            <a:off x="7825079" y="1894351"/>
            <a:ext cx="2487295" cy="439465"/>
          </a:xfrm>
        </p:spPr>
        <p:txBody>
          <a:bodyPr/>
          <a:lstStyle>
            <a:lvl1pPr marL="0" indent="0">
              <a:buNone/>
              <a:defRPr/>
            </a:lvl1pPr>
          </a:lstStyle>
          <a:p>
            <a:pPr lvl="0"/>
            <a:endParaRPr lang="en-GB"/>
          </a:p>
        </p:txBody>
      </p:sp>
      <p:sp>
        <p:nvSpPr>
          <p:cNvPr id="15" name="Content Placeholder 3">
            <a:extLst>
              <a:ext uri="{FF2B5EF4-FFF2-40B4-BE49-F238E27FC236}">
                <a16:creationId xmlns:a16="http://schemas.microsoft.com/office/drawing/2014/main" id="{29DDE1C2-236F-45A8-9F61-87B01FC164F9}"/>
              </a:ext>
            </a:extLst>
          </p:cNvPr>
          <p:cNvSpPr>
            <a:spLocks noGrp="1"/>
          </p:cNvSpPr>
          <p:nvPr>
            <p:ph sz="quarter" idx="21"/>
          </p:nvPr>
        </p:nvSpPr>
        <p:spPr>
          <a:xfrm>
            <a:off x="7825079" y="2757373"/>
            <a:ext cx="2487295" cy="439465"/>
          </a:xfrm>
        </p:spPr>
        <p:txBody>
          <a:bodyPr/>
          <a:lstStyle>
            <a:lvl1pPr marL="0" indent="0">
              <a:buNone/>
              <a:defRPr/>
            </a:lvl1pPr>
          </a:lstStyle>
          <a:p>
            <a:pPr lvl="0"/>
            <a:endParaRPr lang="en-GB"/>
          </a:p>
        </p:txBody>
      </p:sp>
      <p:sp>
        <p:nvSpPr>
          <p:cNvPr id="16" name="Content Placeholder 3">
            <a:extLst>
              <a:ext uri="{FF2B5EF4-FFF2-40B4-BE49-F238E27FC236}">
                <a16:creationId xmlns:a16="http://schemas.microsoft.com/office/drawing/2014/main" id="{D3D00A2C-2D79-4E26-9806-EA67FE89A49B}"/>
              </a:ext>
            </a:extLst>
          </p:cNvPr>
          <p:cNvSpPr>
            <a:spLocks noGrp="1"/>
          </p:cNvSpPr>
          <p:nvPr>
            <p:ph sz="quarter" idx="22"/>
          </p:nvPr>
        </p:nvSpPr>
        <p:spPr>
          <a:xfrm>
            <a:off x="7825079" y="3620395"/>
            <a:ext cx="2487295" cy="439465"/>
          </a:xfrm>
        </p:spPr>
        <p:txBody>
          <a:bodyPr/>
          <a:lstStyle>
            <a:lvl1pPr marL="0" indent="0">
              <a:buNone/>
              <a:defRPr/>
            </a:lvl1pPr>
          </a:lstStyle>
          <a:p>
            <a:pPr lvl="0"/>
            <a:endParaRPr lang="en-GB"/>
          </a:p>
        </p:txBody>
      </p:sp>
      <p:sp>
        <p:nvSpPr>
          <p:cNvPr id="17" name="Content Placeholder 3">
            <a:extLst>
              <a:ext uri="{FF2B5EF4-FFF2-40B4-BE49-F238E27FC236}">
                <a16:creationId xmlns:a16="http://schemas.microsoft.com/office/drawing/2014/main" id="{410C2E7E-3DC8-4FF5-8E02-3421EC714868}"/>
              </a:ext>
            </a:extLst>
          </p:cNvPr>
          <p:cNvSpPr>
            <a:spLocks noGrp="1"/>
          </p:cNvSpPr>
          <p:nvPr>
            <p:ph sz="quarter" idx="23"/>
          </p:nvPr>
        </p:nvSpPr>
        <p:spPr>
          <a:xfrm>
            <a:off x="7825079" y="4440978"/>
            <a:ext cx="2487295" cy="439465"/>
          </a:xfrm>
        </p:spPr>
        <p:txBody>
          <a:bodyPr/>
          <a:lstStyle>
            <a:lvl1pPr marL="0" indent="0">
              <a:buNone/>
              <a:defRPr/>
            </a:lvl1pPr>
          </a:lstStyle>
          <a:p>
            <a:pPr lvl="0"/>
            <a:endParaRPr lang="en-GB"/>
          </a:p>
        </p:txBody>
      </p:sp>
      <p:sp>
        <p:nvSpPr>
          <p:cNvPr id="18" name="Content Placeholder 3">
            <a:extLst>
              <a:ext uri="{FF2B5EF4-FFF2-40B4-BE49-F238E27FC236}">
                <a16:creationId xmlns:a16="http://schemas.microsoft.com/office/drawing/2014/main" id="{26750900-C98E-4C00-A8F4-D367A9C0BCD1}"/>
              </a:ext>
            </a:extLst>
          </p:cNvPr>
          <p:cNvSpPr>
            <a:spLocks noGrp="1"/>
          </p:cNvSpPr>
          <p:nvPr>
            <p:ph sz="quarter" idx="24"/>
          </p:nvPr>
        </p:nvSpPr>
        <p:spPr>
          <a:xfrm>
            <a:off x="7825079" y="5295238"/>
            <a:ext cx="2487295" cy="439465"/>
          </a:xfrm>
        </p:spPr>
        <p:txBody>
          <a:bodyPr/>
          <a:lstStyle>
            <a:lvl1pPr marL="0" indent="0">
              <a:buNone/>
              <a:defRPr/>
            </a:lvl1pPr>
          </a:lstStyle>
          <a:p>
            <a:pPr lvl="0"/>
            <a:endParaRPr lang="en-GB"/>
          </a:p>
        </p:txBody>
      </p:sp>
      <p:sp>
        <p:nvSpPr>
          <p:cNvPr id="20" name="Rectangle 19">
            <a:extLst>
              <a:ext uri="{FF2B5EF4-FFF2-40B4-BE49-F238E27FC236}">
                <a16:creationId xmlns:a16="http://schemas.microsoft.com/office/drawing/2014/main" id="{3206128F-0176-4E54-B5B6-6608423C1570}"/>
              </a:ext>
              <a:ext uri="{C183D7F6-B498-43B3-948B-1728B52AA6E4}">
                <adec:decorative xmlns:adec="http://schemas.microsoft.com/office/drawing/2017/decorative" val="1"/>
              </a:ext>
            </a:extLst>
          </p:cNvPr>
          <p:cNvSpPr/>
          <p:nvPr/>
        </p:nvSpPr>
        <p:spPr bwMode="auto">
          <a:xfrm>
            <a:off x="10071822" y="3373164"/>
            <a:ext cx="2295860" cy="1563203"/>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9217" rIns="0"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a:ln>
                <a:noFill/>
              </a:ln>
              <a:solidFill>
                <a:srgbClr val="50E6FF"/>
              </a:solidFill>
              <a:effectLst/>
              <a:uLnTx/>
              <a:uFillTx/>
              <a:latin typeface="Segoe UI Semibold"/>
              <a:ea typeface="+mj-ea"/>
              <a:cs typeface="Segoe UI" pitchFamily="34" charset="0"/>
            </a:endParaRPr>
          </a:p>
        </p:txBody>
      </p:sp>
      <p:sp>
        <p:nvSpPr>
          <p:cNvPr id="26" name="Rectangle 25">
            <a:extLst>
              <a:ext uri="{FF2B5EF4-FFF2-40B4-BE49-F238E27FC236}">
                <a16:creationId xmlns:a16="http://schemas.microsoft.com/office/drawing/2014/main" id="{9E5F04BA-722D-4363-A1ED-15145F2278C1}"/>
              </a:ext>
              <a:ext uri="{C183D7F6-B498-43B3-948B-1728B52AA6E4}">
                <adec:decorative xmlns:adec="http://schemas.microsoft.com/office/drawing/2017/decorative" val="1"/>
              </a:ext>
            </a:extLst>
          </p:cNvPr>
          <p:cNvSpPr/>
          <p:nvPr/>
        </p:nvSpPr>
        <p:spPr bwMode="auto">
          <a:xfrm>
            <a:off x="6261879" y="4686476"/>
            <a:ext cx="3611479" cy="1819435"/>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9217" rIns="0"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a:ln>
                <a:noFill/>
              </a:ln>
              <a:solidFill>
                <a:srgbClr val="50E6FF"/>
              </a:solidFill>
              <a:effectLst/>
              <a:uLnTx/>
              <a:uFillTx/>
              <a:latin typeface="Segoe UI Semibold"/>
              <a:ea typeface="+mj-ea"/>
              <a:cs typeface="Segoe UI" pitchFamily="34" charset="0"/>
            </a:endParaRPr>
          </a:p>
        </p:txBody>
      </p:sp>
      <p:sp>
        <p:nvSpPr>
          <p:cNvPr id="27" name="Rectangle 26">
            <a:extLst>
              <a:ext uri="{FF2B5EF4-FFF2-40B4-BE49-F238E27FC236}">
                <a16:creationId xmlns:a16="http://schemas.microsoft.com/office/drawing/2014/main" id="{587FAE4C-B7BC-4ACC-B3D0-85E58AB665D6}"/>
              </a:ext>
              <a:ext uri="{C183D7F6-B498-43B3-948B-1728B52AA6E4}">
                <adec:decorative xmlns:adec="http://schemas.microsoft.com/office/drawing/2017/decorative" val="1"/>
              </a:ext>
            </a:extLst>
          </p:cNvPr>
          <p:cNvSpPr/>
          <p:nvPr/>
        </p:nvSpPr>
        <p:spPr bwMode="auto">
          <a:xfrm>
            <a:off x="6267690" y="1879432"/>
            <a:ext cx="3605668" cy="1819435"/>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9217" rIns="0"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a:ln>
                <a:noFill/>
              </a:ln>
              <a:solidFill>
                <a:srgbClr val="50E6FF"/>
              </a:solidFill>
              <a:effectLst/>
              <a:uLnTx/>
              <a:uFillTx/>
              <a:latin typeface="Segoe UI Semibold"/>
              <a:ea typeface="+mj-ea"/>
              <a:cs typeface="Segoe UI" pitchFamily="34" charset="0"/>
            </a:endParaRPr>
          </a:p>
        </p:txBody>
      </p:sp>
      <p:grpSp>
        <p:nvGrpSpPr>
          <p:cNvPr id="48" name="Group 47">
            <a:extLst>
              <a:ext uri="{FF2B5EF4-FFF2-40B4-BE49-F238E27FC236}">
                <a16:creationId xmlns:a16="http://schemas.microsoft.com/office/drawing/2014/main" id="{C9D93A31-86F9-4630-B0E8-CEEF6FD859FD}"/>
              </a:ext>
              <a:ext uri="{C183D7F6-B498-43B3-948B-1728B52AA6E4}">
                <adec:decorative xmlns:adec="http://schemas.microsoft.com/office/drawing/2017/decorative" val="1"/>
              </a:ext>
            </a:extLst>
          </p:cNvPr>
          <p:cNvGrpSpPr/>
          <p:nvPr/>
        </p:nvGrpSpPr>
        <p:grpSpPr>
          <a:xfrm>
            <a:off x="7669752" y="3758972"/>
            <a:ext cx="795730" cy="839343"/>
            <a:chOff x="7219209" y="3631083"/>
            <a:chExt cx="780088" cy="968331"/>
          </a:xfrm>
        </p:grpSpPr>
        <p:cxnSp>
          <p:nvCxnSpPr>
            <p:cNvPr id="49" name="Straight Connector 48">
              <a:extLst>
                <a:ext uri="{FF2B5EF4-FFF2-40B4-BE49-F238E27FC236}">
                  <a16:creationId xmlns:a16="http://schemas.microsoft.com/office/drawing/2014/main" id="{BA1D0312-6B84-417B-83C0-DB76E3F8A804}"/>
                </a:ext>
                <a:ext uri="{C183D7F6-B498-43B3-948B-1728B52AA6E4}">
                  <adec:decorative xmlns:adec="http://schemas.microsoft.com/office/drawing/2017/decorative" val="1"/>
                </a:ext>
              </a:extLst>
            </p:cNvPr>
            <p:cNvCxnSpPr>
              <a:cxnSpLocks/>
            </p:cNvCxnSpPr>
            <p:nvPr/>
          </p:nvCxnSpPr>
          <p:spPr>
            <a:xfrm flipV="1">
              <a:off x="7996449" y="3631083"/>
              <a:ext cx="2848" cy="968331"/>
            </a:xfrm>
            <a:prstGeom prst="line">
              <a:avLst/>
            </a:prstGeom>
            <a:noFill/>
            <a:ln w="19050" cap="flat" cmpd="sng" algn="ctr">
              <a:solidFill>
                <a:srgbClr val="50E6FF"/>
              </a:solidFill>
              <a:prstDash val="solid"/>
              <a:headEnd type="arrow"/>
              <a:tailEnd type="none"/>
            </a:ln>
            <a:effectLst/>
          </p:spPr>
        </p:cxnSp>
        <p:cxnSp>
          <p:nvCxnSpPr>
            <p:cNvPr id="50" name="Straight Connector 49">
              <a:extLst>
                <a:ext uri="{FF2B5EF4-FFF2-40B4-BE49-F238E27FC236}">
                  <a16:creationId xmlns:a16="http://schemas.microsoft.com/office/drawing/2014/main" id="{CEFB7529-588A-4F34-9DDA-298F76B57E7A}"/>
                </a:ext>
                <a:ext uri="{C183D7F6-B498-43B3-948B-1728B52AA6E4}">
                  <adec:decorative xmlns:adec="http://schemas.microsoft.com/office/drawing/2017/decorative" val="1"/>
                </a:ext>
              </a:extLst>
            </p:cNvPr>
            <p:cNvCxnSpPr>
              <a:cxnSpLocks/>
              <a:stCxn id="26" idx="0"/>
              <a:endCxn id="27" idx="2"/>
            </p:cNvCxnSpPr>
            <p:nvPr/>
          </p:nvCxnSpPr>
          <p:spPr>
            <a:xfrm flipV="1">
              <a:off x="7219209" y="3631083"/>
              <a:ext cx="2848" cy="968331"/>
            </a:xfrm>
            <a:prstGeom prst="line">
              <a:avLst/>
            </a:prstGeom>
            <a:noFill/>
            <a:ln w="19050" cap="flat" cmpd="sng" algn="ctr">
              <a:solidFill>
                <a:srgbClr val="50E6FF"/>
              </a:solidFill>
              <a:prstDash val="solid"/>
              <a:headEnd type="none"/>
              <a:tailEnd type="arrow"/>
            </a:ln>
            <a:effectLst/>
          </p:spPr>
        </p:cxnSp>
      </p:grpSp>
    </p:spTree>
    <p:extLst>
      <p:ext uri="{BB962C8B-B14F-4D97-AF65-F5344CB8AC3E}">
        <p14:creationId xmlns:p14="http://schemas.microsoft.com/office/powerpoint/2010/main" val="18083006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3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6C1F03C0-6D56-4A0A-81E0-C157E6D65331}"/>
              </a:ext>
            </a:extLst>
          </p:cNvPr>
          <p:cNvSpPr>
            <a:spLocks noGrp="1"/>
          </p:cNvSpPr>
          <p:nvPr>
            <p:ph sz="quarter" idx="10"/>
          </p:nvPr>
        </p:nvSpPr>
        <p:spPr>
          <a:xfrm>
            <a:off x="1391008" y="1554339"/>
            <a:ext cx="3376308" cy="439465"/>
          </a:xfrm>
        </p:spPr>
        <p:txBody>
          <a:bodyPr/>
          <a:lstStyle>
            <a:lvl1pPr marL="0" indent="0">
              <a:buNone/>
              <a:defRPr/>
            </a:lvl1pPr>
          </a:lstStyle>
          <a:p>
            <a:pPr lvl="0"/>
            <a:endParaRPr lang="en-GB"/>
          </a:p>
        </p:txBody>
      </p:sp>
      <p:sp>
        <p:nvSpPr>
          <p:cNvPr id="5" name="Content Placeholder 3">
            <a:extLst>
              <a:ext uri="{FF2B5EF4-FFF2-40B4-BE49-F238E27FC236}">
                <a16:creationId xmlns:a16="http://schemas.microsoft.com/office/drawing/2014/main" id="{0AAFE3D2-54B0-459C-93DF-F8D8CF414054}"/>
              </a:ext>
            </a:extLst>
          </p:cNvPr>
          <p:cNvSpPr>
            <a:spLocks noGrp="1"/>
          </p:cNvSpPr>
          <p:nvPr>
            <p:ph sz="quarter" idx="11"/>
          </p:nvPr>
        </p:nvSpPr>
        <p:spPr>
          <a:xfrm>
            <a:off x="1279968" y="2395619"/>
            <a:ext cx="3376308" cy="439465"/>
          </a:xfrm>
        </p:spPr>
        <p:txBody>
          <a:bodyPr/>
          <a:lstStyle>
            <a:lvl1pPr marL="0" indent="0">
              <a:buNone/>
              <a:defRPr/>
            </a:lvl1pPr>
          </a:lstStyle>
          <a:p>
            <a:pPr lvl="0"/>
            <a:endParaRPr lang="en-GB"/>
          </a:p>
        </p:txBody>
      </p:sp>
      <p:sp>
        <p:nvSpPr>
          <p:cNvPr id="6" name="Content Placeholder 3">
            <a:extLst>
              <a:ext uri="{FF2B5EF4-FFF2-40B4-BE49-F238E27FC236}">
                <a16:creationId xmlns:a16="http://schemas.microsoft.com/office/drawing/2014/main" id="{9C8E1245-BBB4-466F-A527-66DAFFEAE75D}"/>
              </a:ext>
            </a:extLst>
          </p:cNvPr>
          <p:cNvSpPr>
            <a:spLocks noGrp="1"/>
          </p:cNvSpPr>
          <p:nvPr>
            <p:ph sz="quarter" idx="12"/>
          </p:nvPr>
        </p:nvSpPr>
        <p:spPr>
          <a:xfrm>
            <a:off x="1502048" y="3293795"/>
            <a:ext cx="3376308" cy="439465"/>
          </a:xfrm>
        </p:spPr>
        <p:txBody>
          <a:bodyPr/>
          <a:lstStyle>
            <a:lvl1pPr marL="0" indent="0">
              <a:buNone/>
              <a:defRPr/>
            </a:lvl1pPr>
          </a:lstStyle>
          <a:p>
            <a:pPr lvl="0"/>
            <a:endParaRPr lang="en-GB"/>
          </a:p>
        </p:txBody>
      </p:sp>
      <p:sp>
        <p:nvSpPr>
          <p:cNvPr id="7" name="Content Placeholder 3">
            <a:extLst>
              <a:ext uri="{FF2B5EF4-FFF2-40B4-BE49-F238E27FC236}">
                <a16:creationId xmlns:a16="http://schemas.microsoft.com/office/drawing/2014/main" id="{94CDBF60-F8EE-48DF-B1BE-52A48ECC2B1A}"/>
              </a:ext>
            </a:extLst>
          </p:cNvPr>
          <p:cNvSpPr>
            <a:spLocks noGrp="1"/>
          </p:cNvSpPr>
          <p:nvPr>
            <p:ph sz="quarter" idx="13"/>
          </p:nvPr>
        </p:nvSpPr>
        <p:spPr>
          <a:xfrm>
            <a:off x="1391008" y="4135075"/>
            <a:ext cx="3376308" cy="439465"/>
          </a:xfrm>
        </p:spPr>
        <p:txBody>
          <a:bodyPr/>
          <a:lstStyle>
            <a:lvl1pPr marL="0" indent="0">
              <a:buNone/>
              <a:defRPr/>
            </a:lvl1pPr>
          </a:lstStyle>
          <a:p>
            <a:pPr lvl="0"/>
            <a:endParaRPr lang="en-GB"/>
          </a:p>
        </p:txBody>
      </p:sp>
    </p:spTree>
    <p:extLst>
      <p:ext uri="{BB962C8B-B14F-4D97-AF65-F5344CB8AC3E}">
        <p14:creationId xmlns:p14="http://schemas.microsoft.com/office/powerpoint/2010/main" val="77447720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3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E0124B8B-464D-4D4A-B11C-82E7799DA084}"/>
              </a:ext>
            </a:extLst>
          </p:cNvPr>
          <p:cNvSpPr>
            <a:spLocks noGrp="1"/>
          </p:cNvSpPr>
          <p:nvPr>
            <p:ph sz="quarter" idx="10"/>
          </p:nvPr>
        </p:nvSpPr>
        <p:spPr>
          <a:xfrm>
            <a:off x="872821" y="1657962"/>
            <a:ext cx="2383658" cy="439465"/>
          </a:xfrm>
        </p:spPr>
        <p:txBody>
          <a:bodyPr/>
          <a:lstStyle>
            <a:lvl1pPr marL="0" indent="0">
              <a:buNone/>
              <a:defRPr/>
            </a:lvl1pPr>
          </a:lstStyle>
          <a:p>
            <a:pPr lvl="0"/>
            <a:endParaRPr lang="en-GB"/>
          </a:p>
        </p:txBody>
      </p:sp>
      <p:sp>
        <p:nvSpPr>
          <p:cNvPr id="5" name="Content Placeholder 3">
            <a:extLst>
              <a:ext uri="{FF2B5EF4-FFF2-40B4-BE49-F238E27FC236}">
                <a16:creationId xmlns:a16="http://schemas.microsoft.com/office/drawing/2014/main" id="{54DC9803-4FF6-4B11-80ED-28951E52EA71}"/>
              </a:ext>
            </a:extLst>
          </p:cNvPr>
          <p:cNvSpPr>
            <a:spLocks noGrp="1"/>
          </p:cNvSpPr>
          <p:nvPr>
            <p:ph sz="quarter" idx="11"/>
          </p:nvPr>
        </p:nvSpPr>
        <p:spPr>
          <a:xfrm>
            <a:off x="872821" y="2336406"/>
            <a:ext cx="2383658" cy="439465"/>
          </a:xfrm>
        </p:spPr>
        <p:txBody>
          <a:bodyPr/>
          <a:lstStyle>
            <a:lvl1pPr marL="0" indent="0">
              <a:buNone/>
              <a:defRPr/>
            </a:lvl1pPr>
          </a:lstStyle>
          <a:p>
            <a:pPr lvl="0"/>
            <a:endParaRPr lang="en-GB"/>
          </a:p>
        </p:txBody>
      </p:sp>
      <p:sp>
        <p:nvSpPr>
          <p:cNvPr id="6" name="Content Placeholder 3">
            <a:extLst>
              <a:ext uri="{FF2B5EF4-FFF2-40B4-BE49-F238E27FC236}">
                <a16:creationId xmlns:a16="http://schemas.microsoft.com/office/drawing/2014/main" id="{91607640-A245-41D4-95EA-54CCA83B6364}"/>
              </a:ext>
            </a:extLst>
          </p:cNvPr>
          <p:cNvSpPr>
            <a:spLocks noGrp="1"/>
          </p:cNvSpPr>
          <p:nvPr>
            <p:ph sz="quarter" idx="12"/>
          </p:nvPr>
        </p:nvSpPr>
        <p:spPr>
          <a:xfrm>
            <a:off x="872821" y="3114695"/>
            <a:ext cx="2383658" cy="439465"/>
          </a:xfrm>
        </p:spPr>
        <p:txBody>
          <a:bodyPr/>
          <a:lstStyle>
            <a:lvl1pPr marL="0" indent="0">
              <a:buNone/>
              <a:defRPr/>
            </a:lvl1pPr>
          </a:lstStyle>
          <a:p>
            <a:pPr lvl="0"/>
            <a:endParaRPr lang="en-GB"/>
          </a:p>
        </p:txBody>
      </p:sp>
      <p:sp>
        <p:nvSpPr>
          <p:cNvPr id="7" name="Content Placeholder 3">
            <a:extLst>
              <a:ext uri="{FF2B5EF4-FFF2-40B4-BE49-F238E27FC236}">
                <a16:creationId xmlns:a16="http://schemas.microsoft.com/office/drawing/2014/main" id="{E4B2B454-2E80-4415-9471-83606B14F67E}"/>
              </a:ext>
            </a:extLst>
          </p:cNvPr>
          <p:cNvSpPr>
            <a:spLocks noGrp="1"/>
          </p:cNvSpPr>
          <p:nvPr>
            <p:ph sz="quarter" idx="13"/>
          </p:nvPr>
        </p:nvSpPr>
        <p:spPr>
          <a:xfrm>
            <a:off x="872821" y="4033880"/>
            <a:ext cx="2383658" cy="439465"/>
          </a:xfrm>
        </p:spPr>
        <p:txBody>
          <a:bodyPr/>
          <a:lstStyle>
            <a:lvl1pPr marL="0" indent="0">
              <a:buNone/>
              <a:defRPr/>
            </a:lvl1pPr>
          </a:lstStyle>
          <a:p>
            <a:pPr lvl="0"/>
            <a:endParaRPr lang="en-GB"/>
          </a:p>
        </p:txBody>
      </p:sp>
      <p:sp>
        <p:nvSpPr>
          <p:cNvPr id="8" name="Content Placeholder 3">
            <a:extLst>
              <a:ext uri="{FF2B5EF4-FFF2-40B4-BE49-F238E27FC236}">
                <a16:creationId xmlns:a16="http://schemas.microsoft.com/office/drawing/2014/main" id="{31EBC0A1-2B09-4AAE-A6AC-ECAE937013A1}"/>
              </a:ext>
            </a:extLst>
          </p:cNvPr>
          <p:cNvSpPr>
            <a:spLocks noGrp="1"/>
          </p:cNvSpPr>
          <p:nvPr>
            <p:ph sz="quarter" idx="14"/>
          </p:nvPr>
        </p:nvSpPr>
        <p:spPr>
          <a:xfrm>
            <a:off x="4226228" y="1877694"/>
            <a:ext cx="2383658" cy="439465"/>
          </a:xfrm>
        </p:spPr>
        <p:txBody>
          <a:bodyPr/>
          <a:lstStyle>
            <a:lvl1pPr marL="0" indent="0">
              <a:buNone/>
              <a:defRPr/>
            </a:lvl1pPr>
          </a:lstStyle>
          <a:p>
            <a:pPr lvl="0"/>
            <a:endParaRPr lang="en-GB"/>
          </a:p>
        </p:txBody>
      </p:sp>
      <p:sp>
        <p:nvSpPr>
          <p:cNvPr id="9" name="Content Placeholder 3">
            <a:extLst>
              <a:ext uri="{FF2B5EF4-FFF2-40B4-BE49-F238E27FC236}">
                <a16:creationId xmlns:a16="http://schemas.microsoft.com/office/drawing/2014/main" id="{56517FBC-11E1-418F-BC97-9ADB05879AC7}"/>
              </a:ext>
            </a:extLst>
          </p:cNvPr>
          <p:cNvSpPr>
            <a:spLocks noGrp="1"/>
          </p:cNvSpPr>
          <p:nvPr>
            <p:ph sz="quarter" idx="15"/>
          </p:nvPr>
        </p:nvSpPr>
        <p:spPr>
          <a:xfrm>
            <a:off x="4226228" y="2556138"/>
            <a:ext cx="2383658" cy="439465"/>
          </a:xfrm>
        </p:spPr>
        <p:txBody>
          <a:bodyPr/>
          <a:lstStyle>
            <a:lvl1pPr marL="0" indent="0">
              <a:buNone/>
              <a:defRPr/>
            </a:lvl1pPr>
          </a:lstStyle>
          <a:p>
            <a:pPr lvl="0"/>
            <a:endParaRPr lang="en-GB"/>
          </a:p>
        </p:txBody>
      </p:sp>
      <p:sp>
        <p:nvSpPr>
          <p:cNvPr id="10" name="Content Placeholder 3">
            <a:extLst>
              <a:ext uri="{FF2B5EF4-FFF2-40B4-BE49-F238E27FC236}">
                <a16:creationId xmlns:a16="http://schemas.microsoft.com/office/drawing/2014/main" id="{69C53369-5EE4-4136-8C7D-978720F18D4A}"/>
              </a:ext>
            </a:extLst>
          </p:cNvPr>
          <p:cNvSpPr>
            <a:spLocks noGrp="1"/>
          </p:cNvSpPr>
          <p:nvPr>
            <p:ph sz="quarter" idx="16"/>
          </p:nvPr>
        </p:nvSpPr>
        <p:spPr>
          <a:xfrm>
            <a:off x="4226228" y="3334427"/>
            <a:ext cx="2383658" cy="439465"/>
          </a:xfrm>
        </p:spPr>
        <p:txBody>
          <a:bodyPr/>
          <a:lstStyle>
            <a:lvl1pPr marL="0" indent="0">
              <a:buNone/>
              <a:defRPr/>
            </a:lvl1pPr>
          </a:lstStyle>
          <a:p>
            <a:pPr lvl="0"/>
            <a:endParaRPr lang="en-GB"/>
          </a:p>
        </p:txBody>
      </p:sp>
      <p:sp>
        <p:nvSpPr>
          <p:cNvPr id="11" name="Content Placeholder 3">
            <a:extLst>
              <a:ext uri="{FF2B5EF4-FFF2-40B4-BE49-F238E27FC236}">
                <a16:creationId xmlns:a16="http://schemas.microsoft.com/office/drawing/2014/main" id="{C1EBD8C9-0292-4173-9223-7CE6837436EF}"/>
              </a:ext>
            </a:extLst>
          </p:cNvPr>
          <p:cNvSpPr>
            <a:spLocks noGrp="1"/>
          </p:cNvSpPr>
          <p:nvPr>
            <p:ph sz="quarter" idx="17"/>
          </p:nvPr>
        </p:nvSpPr>
        <p:spPr>
          <a:xfrm>
            <a:off x="4226228" y="4253612"/>
            <a:ext cx="2383658" cy="439465"/>
          </a:xfrm>
        </p:spPr>
        <p:txBody>
          <a:bodyPr/>
          <a:lstStyle>
            <a:lvl1pPr marL="0" indent="0">
              <a:buNone/>
              <a:defRPr/>
            </a:lvl1pPr>
          </a:lstStyle>
          <a:p>
            <a:pPr lvl="0"/>
            <a:endParaRPr lang="en-GB"/>
          </a:p>
        </p:txBody>
      </p:sp>
      <p:sp>
        <p:nvSpPr>
          <p:cNvPr id="12" name="Rectangle 11">
            <a:extLst>
              <a:ext uri="{FF2B5EF4-FFF2-40B4-BE49-F238E27FC236}">
                <a16:creationId xmlns:a16="http://schemas.microsoft.com/office/drawing/2014/main" id="{5C8FD734-324D-4320-828D-6A5A2863D3BC}"/>
              </a:ext>
              <a:ext uri="{C183D7F6-B498-43B3-948B-1728B52AA6E4}">
                <adec:decorative xmlns:adec="http://schemas.microsoft.com/office/drawing/2017/decorative" val="1"/>
              </a:ext>
            </a:extLst>
          </p:cNvPr>
          <p:cNvSpPr/>
          <p:nvPr userDrawn="1"/>
        </p:nvSpPr>
        <p:spPr bwMode="auto">
          <a:xfrm>
            <a:off x="11034323" y="939567"/>
            <a:ext cx="1305013" cy="376684"/>
          </a:xfrm>
          <a:prstGeom prst="rect">
            <a:avLst/>
          </a:prstGeom>
          <a:solidFill>
            <a:srgbClr val="000000"/>
          </a:solidFill>
          <a:ln w="3175" cap="flat" cmpd="sng" algn="ctr">
            <a:solidFill>
              <a:schemeClr val="accent2"/>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9217" rIns="0" bIns="149217"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224"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grpSp>
        <p:nvGrpSpPr>
          <p:cNvPr id="13" name="Group 12">
            <a:extLst>
              <a:ext uri="{FF2B5EF4-FFF2-40B4-BE49-F238E27FC236}">
                <a16:creationId xmlns:a16="http://schemas.microsoft.com/office/drawing/2014/main" id="{AF2AB415-DBA7-4E0C-9F31-B9376677A12F}"/>
              </a:ext>
              <a:ext uri="{C183D7F6-B498-43B3-948B-1728B52AA6E4}">
                <adec:decorative xmlns:adec="http://schemas.microsoft.com/office/drawing/2017/decorative" val="1"/>
              </a:ext>
            </a:extLst>
          </p:cNvPr>
          <p:cNvGrpSpPr/>
          <p:nvPr userDrawn="1"/>
        </p:nvGrpSpPr>
        <p:grpSpPr>
          <a:xfrm>
            <a:off x="232308" y="2283769"/>
            <a:ext cx="11971859" cy="3636234"/>
            <a:chOff x="209123" y="2206759"/>
            <a:chExt cx="11736517" cy="3565259"/>
          </a:xfrm>
        </p:grpSpPr>
        <p:sp>
          <p:nvSpPr>
            <p:cNvPr id="27" name="Rectangle 26">
              <a:extLst>
                <a:ext uri="{FF2B5EF4-FFF2-40B4-BE49-F238E27FC236}">
                  <a16:creationId xmlns:a16="http://schemas.microsoft.com/office/drawing/2014/main" id="{988FFB8F-0D3C-4274-AA1A-158FC8851B62}"/>
                </a:ext>
                <a:ext uri="{C183D7F6-B498-43B3-948B-1728B52AA6E4}">
                  <adec:decorative xmlns:adec="http://schemas.microsoft.com/office/drawing/2017/decorative" val="1"/>
                </a:ext>
              </a:extLst>
            </p:cNvPr>
            <p:cNvSpPr/>
            <p:nvPr/>
          </p:nvSpPr>
          <p:spPr bwMode="auto">
            <a:xfrm>
              <a:off x="209123" y="2233362"/>
              <a:ext cx="3733975" cy="3538655"/>
            </a:xfrm>
            <a:prstGeom prst="rect">
              <a:avLst/>
            </a:prstGeom>
            <a:solidFill>
              <a:srgbClr val="000000"/>
            </a:solidFill>
            <a:ln w="9525" cap="flat" cmpd="sng" algn="ctr">
              <a:noFill/>
              <a:prstDash val="solid"/>
              <a:headEnd type="none" w="med" len="med"/>
              <a:tailEnd type="none" w="med" len="med"/>
            </a:ln>
            <a:effectLst>
              <a:outerShdw blurRad="444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4" name="Rectangle 23">
              <a:extLst>
                <a:ext uri="{FF2B5EF4-FFF2-40B4-BE49-F238E27FC236}">
                  <a16:creationId xmlns:a16="http://schemas.microsoft.com/office/drawing/2014/main" id="{06434020-D98F-47EA-998E-F96E577B3195}"/>
                </a:ext>
                <a:ext uri="{C183D7F6-B498-43B3-948B-1728B52AA6E4}">
                  <adec:decorative xmlns:adec="http://schemas.microsoft.com/office/drawing/2017/decorative" val="1"/>
                </a:ext>
              </a:extLst>
            </p:cNvPr>
            <p:cNvSpPr/>
            <p:nvPr/>
          </p:nvSpPr>
          <p:spPr bwMode="auto">
            <a:xfrm>
              <a:off x="4210394" y="2233363"/>
              <a:ext cx="3733975" cy="3538655"/>
            </a:xfrm>
            <a:prstGeom prst="rect">
              <a:avLst/>
            </a:prstGeom>
            <a:solidFill>
              <a:srgbClr val="000000"/>
            </a:solidFill>
            <a:ln w="9525" cap="flat" cmpd="sng" algn="ctr">
              <a:noFill/>
              <a:prstDash val="solid"/>
              <a:headEnd type="none" w="med" len="med"/>
              <a:tailEnd type="none" w="med" len="med"/>
            </a:ln>
            <a:effectLst>
              <a:outerShdw blurRad="444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9" name="Rectangle 18">
              <a:extLst>
                <a:ext uri="{FF2B5EF4-FFF2-40B4-BE49-F238E27FC236}">
                  <a16:creationId xmlns:a16="http://schemas.microsoft.com/office/drawing/2014/main" id="{6DBE47F4-97AF-4D44-BF0F-F47B473EBDF3}"/>
                </a:ext>
                <a:ext uri="{C183D7F6-B498-43B3-948B-1728B52AA6E4}">
                  <adec:decorative xmlns:adec="http://schemas.microsoft.com/office/drawing/2017/decorative" val="1"/>
                </a:ext>
              </a:extLst>
            </p:cNvPr>
            <p:cNvSpPr/>
            <p:nvPr/>
          </p:nvSpPr>
          <p:spPr bwMode="auto">
            <a:xfrm>
              <a:off x="8211665" y="2206759"/>
              <a:ext cx="3733975" cy="3565258"/>
            </a:xfrm>
            <a:prstGeom prst="rect">
              <a:avLst/>
            </a:prstGeom>
            <a:solidFill>
              <a:srgbClr val="000000"/>
            </a:solidFill>
            <a:ln w="9525" cap="flat" cmpd="sng" algn="ctr">
              <a:noFill/>
              <a:prstDash val="solid"/>
              <a:headEnd type="none" w="med" len="med"/>
              <a:tailEnd type="none" w="med" len="med"/>
            </a:ln>
            <a:effectLst>
              <a:outerShdw blurRad="444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sp>
        <p:nvSpPr>
          <p:cNvPr id="31" name="AutoShape 46">
            <a:extLst>
              <a:ext uri="{FF2B5EF4-FFF2-40B4-BE49-F238E27FC236}">
                <a16:creationId xmlns:a16="http://schemas.microsoft.com/office/drawing/2014/main" id="{AF9FC359-05D4-4CE5-84F5-ADDB36FD493F}"/>
              </a:ext>
              <a:ext uri="{C183D7F6-B498-43B3-948B-1728B52AA6E4}">
                <adec:decorative xmlns:adec="http://schemas.microsoft.com/office/drawing/2017/decorative" val="1"/>
              </a:ext>
            </a:extLst>
          </p:cNvPr>
          <p:cNvSpPr>
            <a:spLocks noChangeAspect="1" noChangeArrowheads="1" noTextEdit="1"/>
          </p:cNvSpPr>
          <p:nvPr userDrawn="1"/>
        </p:nvSpPr>
        <p:spPr bwMode="auto">
          <a:xfrm flipV="1">
            <a:off x="491045" y="2283768"/>
            <a:ext cx="8295595" cy="83329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ctr"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205773199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3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FE0FAEE1-8E88-42B0-BE6A-AEBA4B4C99EB}"/>
              </a:ext>
            </a:extLst>
          </p:cNvPr>
          <p:cNvSpPr>
            <a:spLocks noGrp="1"/>
          </p:cNvSpPr>
          <p:nvPr>
            <p:ph sz="quarter" idx="10"/>
          </p:nvPr>
        </p:nvSpPr>
        <p:spPr>
          <a:xfrm>
            <a:off x="600773" y="1826349"/>
            <a:ext cx="2236298" cy="439465"/>
          </a:xfrm>
        </p:spPr>
        <p:txBody>
          <a:bodyPr/>
          <a:lstStyle>
            <a:lvl1pPr marL="0" indent="0">
              <a:buNone/>
              <a:defRPr/>
            </a:lvl1pPr>
          </a:lstStyle>
          <a:p>
            <a:pPr lvl="0"/>
            <a:endParaRPr lang="en-GB"/>
          </a:p>
        </p:txBody>
      </p:sp>
      <p:sp>
        <p:nvSpPr>
          <p:cNvPr id="5" name="Content Placeholder 3">
            <a:extLst>
              <a:ext uri="{FF2B5EF4-FFF2-40B4-BE49-F238E27FC236}">
                <a16:creationId xmlns:a16="http://schemas.microsoft.com/office/drawing/2014/main" id="{75632617-DA42-4676-AA54-CFF8AD13E60F}"/>
              </a:ext>
            </a:extLst>
          </p:cNvPr>
          <p:cNvSpPr>
            <a:spLocks noGrp="1"/>
          </p:cNvSpPr>
          <p:nvPr>
            <p:ph sz="quarter" idx="11"/>
          </p:nvPr>
        </p:nvSpPr>
        <p:spPr>
          <a:xfrm>
            <a:off x="600059" y="2841100"/>
            <a:ext cx="2236298" cy="439465"/>
          </a:xfrm>
        </p:spPr>
        <p:txBody>
          <a:bodyPr/>
          <a:lstStyle>
            <a:lvl1pPr marL="0" indent="0">
              <a:buNone/>
              <a:defRPr/>
            </a:lvl1pPr>
          </a:lstStyle>
          <a:p>
            <a:pPr lvl="0"/>
            <a:endParaRPr lang="en-GB"/>
          </a:p>
        </p:txBody>
      </p:sp>
      <p:sp>
        <p:nvSpPr>
          <p:cNvPr id="6" name="Content Placeholder 3">
            <a:extLst>
              <a:ext uri="{FF2B5EF4-FFF2-40B4-BE49-F238E27FC236}">
                <a16:creationId xmlns:a16="http://schemas.microsoft.com/office/drawing/2014/main" id="{3880E124-ACB6-46E2-BDE6-FBE764EF9999}"/>
              </a:ext>
            </a:extLst>
          </p:cNvPr>
          <p:cNvSpPr>
            <a:spLocks noGrp="1"/>
          </p:cNvSpPr>
          <p:nvPr>
            <p:ph sz="quarter" idx="12"/>
          </p:nvPr>
        </p:nvSpPr>
        <p:spPr>
          <a:xfrm>
            <a:off x="600058" y="4101025"/>
            <a:ext cx="2236298" cy="439465"/>
          </a:xfrm>
        </p:spPr>
        <p:txBody>
          <a:bodyPr/>
          <a:lstStyle>
            <a:lvl1pPr marL="0" indent="0">
              <a:buNone/>
              <a:defRPr/>
            </a:lvl1pPr>
          </a:lstStyle>
          <a:p>
            <a:pPr lvl="0"/>
            <a:endParaRPr lang="en-GB"/>
          </a:p>
        </p:txBody>
      </p:sp>
      <p:sp>
        <p:nvSpPr>
          <p:cNvPr id="7" name="Content Placeholder 3">
            <a:extLst>
              <a:ext uri="{FF2B5EF4-FFF2-40B4-BE49-F238E27FC236}">
                <a16:creationId xmlns:a16="http://schemas.microsoft.com/office/drawing/2014/main" id="{1BC455B0-4D7F-42C3-BE7F-52C827ECEA28}"/>
              </a:ext>
            </a:extLst>
          </p:cNvPr>
          <p:cNvSpPr>
            <a:spLocks noGrp="1"/>
          </p:cNvSpPr>
          <p:nvPr>
            <p:ph sz="quarter" idx="13"/>
          </p:nvPr>
        </p:nvSpPr>
        <p:spPr>
          <a:xfrm>
            <a:off x="3690460" y="1910076"/>
            <a:ext cx="2236298" cy="439465"/>
          </a:xfrm>
        </p:spPr>
        <p:txBody>
          <a:bodyPr/>
          <a:lstStyle>
            <a:lvl1pPr marL="0" indent="0">
              <a:buNone/>
              <a:defRPr/>
            </a:lvl1pPr>
          </a:lstStyle>
          <a:p>
            <a:pPr lvl="0"/>
            <a:endParaRPr lang="en-GB"/>
          </a:p>
        </p:txBody>
      </p:sp>
      <p:sp>
        <p:nvSpPr>
          <p:cNvPr id="8" name="Content Placeholder 3">
            <a:extLst>
              <a:ext uri="{FF2B5EF4-FFF2-40B4-BE49-F238E27FC236}">
                <a16:creationId xmlns:a16="http://schemas.microsoft.com/office/drawing/2014/main" id="{A8576D38-994D-4A64-82E6-E1D817AE1B1E}"/>
              </a:ext>
            </a:extLst>
          </p:cNvPr>
          <p:cNvSpPr>
            <a:spLocks noGrp="1"/>
          </p:cNvSpPr>
          <p:nvPr>
            <p:ph sz="quarter" idx="14"/>
          </p:nvPr>
        </p:nvSpPr>
        <p:spPr>
          <a:xfrm>
            <a:off x="3689746" y="2924828"/>
            <a:ext cx="2236298" cy="439465"/>
          </a:xfrm>
        </p:spPr>
        <p:txBody>
          <a:bodyPr/>
          <a:lstStyle>
            <a:lvl1pPr marL="0" indent="0">
              <a:buNone/>
              <a:defRPr/>
            </a:lvl1pPr>
          </a:lstStyle>
          <a:p>
            <a:pPr lvl="0"/>
            <a:endParaRPr lang="en-GB"/>
          </a:p>
        </p:txBody>
      </p:sp>
      <p:sp>
        <p:nvSpPr>
          <p:cNvPr id="9" name="Content Placeholder 3">
            <a:extLst>
              <a:ext uri="{FF2B5EF4-FFF2-40B4-BE49-F238E27FC236}">
                <a16:creationId xmlns:a16="http://schemas.microsoft.com/office/drawing/2014/main" id="{A8390B8D-6C1B-4522-BF17-8B95628ABBA0}"/>
              </a:ext>
            </a:extLst>
          </p:cNvPr>
          <p:cNvSpPr>
            <a:spLocks noGrp="1"/>
          </p:cNvSpPr>
          <p:nvPr>
            <p:ph sz="quarter" idx="15"/>
          </p:nvPr>
        </p:nvSpPr>
        <p:spPr>
          <a:xfrm>
            <a:off x="3689745" y="4184752"/>
            <a:ext cx="2236298" cy="439465"/>
          </a:xfrm>
        </p:spPr>
        <p:txBody>
          <a:bodyPr/>
          <a:lstStyle>
            <a:lvl1pPr marL="0" indent="0">
              <a:buNone/>
              <a:defRPr/>
            </a:lvl1pPr>
          </a:lstStyle>
          <a:p>
            <a:pPr lvl="0"/>
            <a:endParaRPr lang="en-GB"/>
          </a:p>
        </p:txBody>
      </p:sp>
      <p:sp>
        <p:nvSpPr>
          <p:cNvPr id="10" name="Rectangle 9">
            <a:extLst>
              <a:ext uri="{FF2B5EF4-FFF2-40B4-BE49-F238E27FC236}">
                <a16:creationId xmlns:a16="http://schemas.microsoft.com/office/drawing/2014/main" id="{9613BE03-B98A-413D-BE35-DE2FE91BAA13}"/>
              </a:ext>
              <a:ext uri="{C183D7F6-B498-43B3-948B-1728B52AA6E4}">
                <adec:decorative xmlns:adec="http://schemas.microsoft.com/office/drawing/2017/decorative" val="1"/>
              </a:ext>
            </a:extLst>
          </p:cNvPr>
          <p:cNvSpPr/>
          <p:nvPr userDrawn="1"/>
        </p:nvSpPr>
        <p:spPr bwMode="auto">
          <a:xfrm>
            <a:off x="9894292" y="907035"/>
            <a:ext cx="1305013" cy="376684"/>
          </a:xfrm>
          <a:prstGeom prst="rect">
            <a:avLst/>
          </a:prstGeom>
          <a:solidFill>
            <a:srgbClr val="000000"/>
          </a:solidFill>
          <a:ln w="3175" cap="flat" cmpd="sng" algn="ctr">
            <a:solidFill>
              <a:schemeClr val="accent2"/>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9217" rIns="0" bIns="149217"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224"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12" name="AutoShape 46">
            <a:extLst>
              <a:ext uri="{FF2B5EF4-FFF2-40B4-BE49-F238E27FC236}">
                <a16:creationId xmlns:a16="http://schemas.microsoft.com/office/drawing/2014/main" id="{8BFFA81B-5B48-4BA8-B8E7-7CDAEA0D3756}"/>
              </a:ext>
            </a:extLst>
          </p:cNvPr>
          <p:cNvSpPr>
            <a:spLocks noChangeAspect="1" noChangeArrowheads="1" noTextEdit="1"/>
          </p:cNvSpPr>
          <p:nvPr/>
        </p:nvSpPr>
        <p:spPr bwMode="auto">
          <a:xfrm>
            <a:off x="4555003" y="2155694"/>
            <a:ext cx="273663" cy="274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ctr"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13" name="Rectangle 12">
            <a:extLst>
              <a:ext uri="{FF2B5EF4-FFF2-40B4-BE49-F238E27FC236}">
                <a16:creationId xmlns:a16="http://schemas.microsoft.com/office/drawing/2014/main" id="{715E9801-8B64-4DD9-BEA6-D1EE10CA5C0B}"/>
              </a:ext>
              <a:ext uri="{C183D7F6-B498-43B3-948B-1728B52AA6E4}">
                <adec:decorative xmlns:adec="http://schemas.microsoft.com/office/drawing/2017/decorative" val="1"/>
              </a:ext>
            </a:extLst>
          </p:cNvPr>
          <p:cNvSpPr/>
          <p:nvPr/>
        </p:nvSpPr>
        <p:spPr bwMode="auto">
          <a:xfrm>
            <a:off x="2084675" y="2350813"/>
            <a:ext cx="3808849" cy="3609100"/>
          </a:xfrm>
          <a:prstGeom prst="rect">
            <a:avLst/>
          </a:prstGeom>
          <a:solidFill>
            <a:srgbClr val="000000"/>
          </a:solidFill>
          <a:ln w="9525" cap="flat" cmpd="sng" algn="ctr">
            <a:noFill/>
            <a:prstDash val="solid"/>
            <a:headEnd type="none" w="med" len="med"/>
            <a:tailEnd type="none" w="med" len="med"/>
          </a:ln>
          <a:effectLst>
            <a:outerShdw blurRad="444500" algn="tl" rotWithShape="0">
              <a:srgbClr val="0078D4">
                <a:alpha val="70000"/>
              </a:srgbClr>
            </a:outerShdw>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5" name="Rectangle 14">
            <a:extLst>
              <a:ext uri="{FF2B5EF4-FFF2-40B4-BE49-F238E27FC236}">
                <a16:creationId xmlns:a16="http://schemas.microsoft.com/office/drawing/2014/main" id="{85D141EC-D0C7-49B6-AD55-5B3110EB7973}"/>
              </a:ext>
            </a:extLst>
          </p:cNvPr>
          <p:cNvSpPr/>
          <p:nvPr/>
        </p:nvSpPr>
        <p:spPr bwMode="auto">
          <a:xfrm>
            <a:off x="2360066" y="3481643"/>
            <a:ext cx="3258065" cy="43754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3260" rIns="0" bIns="93260" numCol="1" spcCol="0" rtlCol="0" fromWordArt="0" anchor="t" anchorCtr="0" forceAA="0" compatLnSpc="1">
            <a:prstTxWarp prst="textNoShape">
              <a:avLst/>
            </a:prstTxWarp>
            <a:noAutofit/>
          </a:bodyPr>
          <a:lstStyle/>
          <a:p>
            <a:pPr marL="0" marR="0" lvl="0" indent="0" algn="ctr" defTabSz="932418" rtl="0" eaLnBrk="1" fontAlgn="auto" latinLnBrk="0" hangingPunct="1">
              <a:lnSpc>
                <a:spcPct val="90000"/>
              </a:lnSpc>
              <a:spcBef>
                <a:spcPts val="0"/>
              </a:spcBef>
              <a:spcAft>
                <a:spcPts val="612"/>
              </a:spcAft>
              <a:buClrTx/>
              <a:buSzTx/>
              <a:buFontTx/>
              <a:buNone/>
              <a:tabLst/>
              <a:defRPr/>
            </a:pPr>
            <a:endParaRPr kumimoji="0" lang="en-US" sz="1632" b="0" i="0" u="none" strike="noStrike" kern="1200" cap="none" spc="0" normalizeH="0" baseline="0" noProof="0">
              <a:ln>
                <a:noFill/>
              </a:ln>
              <a:solidFill>
                <a:srgbClr val="50E6FF"/>
              </a:solidFill>
              <a:effectLst/>
              <a:uLnTx/>
              <a:uFillTx/>
              <a:latin typeface="Segoe UI" panose="020B0502040204020203" pitchFamily="34" charset="0"/>
              <a:ea typeface="+mn-ea"/>
              <a:cs typeface="Segoe UI" panose="020B0502040204020203" pitchFamily="34" charset="0"/>
            </a:endParaRPr>
          </a:p>
        </p:txBody>
      </p:sp>
      <p:sp>
        <p:nvSpPr>
          <p:cNvPr id="16" name="Rectangle 15">
            <a:extLst>
              <a:ext uri="{FF2B5EF4-FFF2-40B4-BE49-F238E27FC236}">
                <a16:creationId xmlns:a16="http://schemas.microsoft.com/office/drawing/2014/main" id="{35F2048F-2DCC-4C8C-9240-3DF831814DDA}"/>
              </a:ext>
            </a:extLst>
          </p:cNvPr>
          <p:cNvSpPr/>
          <p:nvPr/>
        </p:nvSpPr>
        <p:spPr bwMode="auto">
          <a:xfrm>
            <a:off x="2512202" y="3967184"/>
            <a:ext cx="2953793" cy="188491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3260" rIns="0" bIns="93260" numCol="1" spcCol="0" rtlCol="0" fromWordArt="0" anchor="t" anchorCtr="0" forceAA="0" compatLnSpc="1">
            <a:prstTxWarp prst="textNoShape">
              <a:avLst/>
            </a:prstTxWarp>
            <a:noAutofit/>
          </a:bodyPr>
          <a:lstStyle/>
          <a:p>
            <a:pPr marL="0" marR="0" lvl="0" indent="0" algn="ctr" defTabSz="932418" rtl="0" eaLnBrk="1" fontAlgn="auto" latinLnBrk="0" hangingPunct="1">
              <a:lnSpc>
                <a:spcPct val="90000"/>
              </a:lnSpc>
              <a:spcBef>
                <a:spcPts val="0"/>
              </a:spcBef>
              <a:spcAft>
                <a:spcPts val="408"/>
              </a:spcAft>
              <a:buClrTx/>
              <a:buSzTx/>
              <a:buFontTx/>
              <a:buNone/>
              <a:tabLst/>
              <a:defRPr/>
            </a:pPr>
            <a:endParaRPr kumimoji="0" lang="en-US" sz="1632" b="0" i="0" u="none" strike="noStrike" kern="1200" cap="none" spc="0" normalizeH="0" baseline="0" noProof="0">
              <a:ln>
                <a:noFill/>
              </a:ln>
              <a:gradFill>
                <a:gsLst>
                  <a:gs pos="2917">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17" name="Rectangle 16">
            <a:extLst>
              <a:ext uri="{FF2B5EF4-FFF2-40B4-BE49-F238E27FC236}">
                <a16:creationId xmlns:a16="http://schemas.microsoft.com/office/drawing/2014/main" id="{AECBBDB7-296A-4590-ACFF-048BCFB48FBA}"/>
              </a:ext>
              <a:ext uri="{C183D7F6-B498-43B3-948B-1728B52AA6E4}">
                <adec:decorative xmlns:adec="http://schemas.microsoft.com/office/drawing/2017/decorative" val="1"/>
              </a:ext>
            </a:extLst>
          </p:cNvPr>
          <p:cNvSpPr/>
          <p:nvPr/>
        </p:nvSpPr>
        <p:spPr bwMode="auto">
          <a:xfrm>
            <a:off x="6542953" y="2350813"/>
            <a:ext cx="3808849" cy="3609100"/>
          </a:xfrm>
          <a:prstGeom prst="rect">
            <a:avLst/>
          </a:prstGeom>
          <a:solidFill>
            <a:srgbClr val="000000"/>
          </a:solidFill>
          <a:ln w="9525" cap="flat" cmpd="sng" algn="ctr">
            <a:noFill/>
            <a:prstDash val="solid"/>
            <a:headEnd type="none" w="med" len="med"/>
            <a:tailEnd type="none" w="med" len="med"/>
          </a:ln>
          <a:effectLst>
            <a:outerShdw blurRad="444500" algn="tl" rotWithShape="0">
              <a:srgbClr val="0078D4">
                <a:alpha val="70000"/>
              </a:srgbClr>
            </a:outerShdw>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8" name="Rectangle 17">
            <a:extLst>
              <a:ext uri="{FF2B5EF4-FFF2-40B4-BE49-F238E27FC236}">
                <a16:creationId xmlns:a16="http://schemas.microsoft.com/office/drawing/2014/main" id="{3D5D4F55-6016-4AF8-9075-C47E6F2DC08B}"/>
              </a:ext>
            </a:extLst>
          </p:cNvPr>
          <p:cNvSpPr/>
          <p:nvPr/>
        </p:nvSpPr>
        <p:spPr bwMode="auto">
          <a:xfrm>
            <a:off x="6818344" y="3481643"/>
            <a:ext cx="3258065" cy="43754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3260" rIns="0" bIns="93260" numCol="1" spcCol="0" rtlCol="0" fromWordArt="0" anchor="t" anchorCtr="0" forceAA="0" compatLnSpc="1">
            <a:prstTxWarp prst="textNoShape">
              <a:avLst/>
            </a:prstTxWarp>
            <a:noAutofit/>
          </a:bodyPr>
          <a:lstStyle/>
          <a:p>
            <a:pPr marL="0" marR="0" lvl="0" indent="0" algn="ctr" defTabSz="932418" rtl="0" eaLnBrk="1" fontAlgn="auto" latinLnBrk="0" hangingPunct="1">
              <a:lnSpc>
                <a:spcPct val="90000"/>
              </a:lnSpc>
              <a:spcBef>
                <a:spcPts val="0"/>
              </a:spcBef>
              <a:spcAft>
                <a:spcPts val="612"/>
              </a:spcAft>
              <a:buClrTx/>
              <a:buSzTx/>
              <a:buFontTx/>
              <a:buNone/>
              <a:tabLst/>
              <a:defRPr/>
            </a:pPr>
            <a:endParaRPr kumimoji="0" lang="en-US" sz="1632" b="0" i="0" u="none" strike="noStrike" kern="1200" cap="none" spc="0" normalizeH="0" baseline="0" noProof="0">
              <a:ln>
                <a:noFill/>
              </a:ln>
              <a:solidFill>
                <a:srgbClr val="50E6FF"/>
              </a:solidFill>
              <a:effectLst/>
              <a:uLnTx/>
              <a:uFillTx/>
              <a:latin typeface="Segoe UI" panose="020B0502040204020203" pitchFamily="34" charset="0"/>
              <a:ea typeface="+mn-ea"/>
              <a:cs typeface="Segoe UI" panose="020B0502040204020203" pitchFamily="34" charset="0"/>
            </a:endParaRPr>
          </a:p>
        </p:txBody>
      </p:sp>
      <p:sp>
        <p:nvSpPr>
          <p:cNvPr id="19" name="Rectangle 18">
            <a:extLst>
              <a:ext uri="{FF2B5EF4-FFF2-40B4-BE49-F238E27FC236}">
                <a16:creationId xmlns:a16="http://schemas.microsoft.com/office/drawing/2014/main" id="{D12FD812-B408-4020-8A62-74653EED6D5B}"/>
              </a:ext>
            </a:extLst>
          </p:cNvPr>
          <p:cNvSpPr/>
          <p:nvPr/>
        </p:nvSpPr>
        <p:spPr bwMode="auto">
          <a:xfrm>
            <a:off x="6781551" y="3967184"/>
            <a:ext cx="3331651" cy="192397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3260" rIns="0" bIns="93260" numCol="1" spcCol="0" rtlCol="0" fromWordArt="0" anchor="t" anchorCtr="0" forceAA="0" compatLnSpc="1">
            <a:prstTxWarp prst="textNoShape">
              <a:avLst/>
            </a:prstTxWarp>
            <a:noAutofit/>
          </a:bodyPr>
          <a:lstStyle/>
          <a:p>
            <a:pPr marL="0" marR="0" lvl="0" indent="0" algn="ctr" defTabSz="932418" rtl="0" eaLnBrk="1" fontAlgn="auto" latinLnBrk="0" hangingPunct="1">
              <a:lnSpc>
                <a:spcPct val="90000"/>
              </a:lnSpc>
              <a:spcBef>
                <a:spcPts val="0"/>
              </a:spcBef>
              <a:spcAft>
                <a:spcPts val="408"/>
              </a:spcAft>
              <a:buClrTx/>
              <a:buSzTx/>
              <a:buFontTx/>
              <a:buNone/>
              <a:tabLst/>
              <a:defRPr/>
            </a:pPr>
            <a:endParaRPr kumimoji="0" lang="en-US" sz="1632" b="0" i="0" u="none" strike="noStrike" kern="1200" cap="none" spc="0" normalizeH="0" baseline="0" noProof="0">
              <a:ln>
                <a:noFill/>
              </a:ln>
              <a:gradFill>
                <a:gsLst>
                  <a:gs pos="2917">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16971013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3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F335456E-E820-47F9-AB31-599861A5866B}"/>
              </a:ext>
            </a:extLst>
          </p:cNvPr>
          <p:cNvSpPr>
            <a:spLocks noGrp="1"/>
          </p:cNvSpPr>
          <p:nvPr>
            <p:ph sz="quarter" idx="10"/>
          </p:nvPr>
        </p:nvSpPr>
        <p:spPr>
          <a:xfrm>
            <a:off x="278526" y="1849016"/>
            <a:ext cx="2846787" cy="439465"/>
          </a:xfrm>
        </p:spPr>
        <p:txBody>
          <a:bodyPr/>
          <a:lstStyle>
            <a:lvl1pPr marL="0" indent="0">
              <a:buNone/>
              <a:defRPr/>
            </a:lvl1pPr>
          </a:lstStyle>
          <a:p>
            <a:pPr lvl="0"/>
            <a:endParaRPr lang="en-GB"/>
          </a:p>
        </p:txBody>
      </p:sp>
      <p:sp>
        <p:nvSpPr>
          <p:cNvPr id="5" name="Content Placeholder 3">
            <a:extLst>
              <a:ext uri="{FF2B5EF4-FFF2-40B4-BE49-F238E27FC236}">
                <a16:creationId xmlns:a16="http://schemas.microsoft.com/office/drawing/2014/main" id="{2F09D4CF-D292-4360-9ACA-D3E109991480}"/>
              </a:ext>
            </a:extLst>
          </p:cNvPr>
          <p:cNvSpPr>
            <a:spLocks noGrp="1"/>
          </p:cNvSpPr>
          <p:nvPr>
            <p:ph sz="quarter" idx="11"/>
          </p:nvPr>
        </p:nvSpPr>
        <p:spPr>
          <a:xfrm>
            <a:off x="278525" y="2607700"/>
            <a:ext cx="2846787" cy="439465"/>
          </a:xfrm>
        </p:spPr>
        <p:txBody>
          <a:bodyPr/>
          <a:lstStyle>
            <a:lvl1pPr marL="0" indent="0">
              <a:buNone/>
              <a:defRPr/>
            </a:lvl1pPr>
          </a:lstStyle>
          <a:p>
            <a:pPr lvl="0"/>
            <a:endParaRPr lang="en-GB"/>
          </a:p>
        </p:txBody>
      </p:sp>
      <p:sp>
        <p:nvSpPr>
          <p:cNvPr id="6" name="Content Placeholder 3">
            <a:extLst>
              <a:ext uri="{FF2B5EF4-FFF2-40B4-BE49-F238E27FC236}">
                <a16:creationId xmlns:a16="http://schemas.microsoft.com/office/drawing/2014/main" id="{8FE5D83F-83C0-415F-BF7E-E9C8BAF74619}"/>
              </a:ext>
            </a:extLst>
          </p:cNvPr>
          <p:cNvSpPr>
            <a:spLocks noGrp="1"/>
          </p:cNvSpPr>
          <p:nvPr>
            <p:ph sz="quarter" idx="12"/>
          </p:nvPr>
        </p:nvSpPr>
        <p:spPr>
          <a:xfrm>
            <a:off x="278524" y="3366383"/>
            <a:ext cx="2846787" cy="439465"/>
          </a:xfrm>
        </p:spPr>
        <p:txBody>
          <a:bodyPr/>
          <a:lstStyle>
            <a:lvl1pPr marL="0" indent="0">
              <a:buNone/>
              <a:defRPr/>
            </a:lvl1pPr>
          </a:lstStyle>
          <a:p>
            <a:pPr lvl="0"/>
            <a:endParaRPr lang="en-GB"/>
          </a:p>
        </p:txBody>
      </p:sp>
      <p:sp>
        <p:nvSpPr>
          <p:cNvPr id="7" name="Content Placeholder 3">
            <a:extLst>
              <a:ext uri="{FF2B5EF4-FFF2-40B4-BE49-F238E27FC236}">
                <a16:creationId xmlns:a16="http://schemas.microsoft.com/office/drawing/2014/main" id="{D8713E73-2D26-4C1B-AB1A-8C9CFCDCF998}"/>
              </a:ext>
            </a:extLst>
          </p:cNvPr>
          <p:cNvSpPr>
            <a:spLocks noGrp="1"/>
          </p:cNvSpPr>
          <p:nvPr>
            <p:ph sz="quarter" idx="13"/>
          </p:nvPr>
        </p:nvSpPr>
        <p:spPr>
          <a:xfrm>
            <a:off x="278524" y="4266581"/>
            <a:ext cx="2846787" cy="439465"/>
          </a:xfrm>
        </p:spPr>
        <p:txBody>
          <a:bodyPr/>
          <a:lstStyle>
            <a:lvl1pPr marL="0" indent="0">
              <a:buNone/>
              <a:defRPr/>
            </a:lvl1pPr>
          </a:lstStyle>
          <a:p>
            <a:pPr lvl="0"/>
            <a:endParaRPr lang="en-GB"/>
          </a:p>
        </p:txBody>
      </p:sp>
      <p:sp>
        <p:nvSpPr>
          <p:cNvPr id="8" name="Content Placeholder 3">
            <a:extLst>
              <a:ext uri="{FF2B5EF4-FFF2-40B4-BE49-F238E27FC236}">
                <a16:creationId xmlns:a16="http://schemas.microsoft.com/office/drawing/2014/main" id="{A84AA94F-61C3-4A40-A687-9FB77AB49033}"/>
              </a:ext>
            </a:extLst>
          </p:cNvPr>
          <p:cNvSpPr>
            <a:spLocks noGrp="1"/>
          </p:cNvSpPr>
          <p:nvPr>
            <p:ph sz="quarter" idx="14"/>
          </p:nvPr>
        </p:nvSpPr>
        <p:spPr>
          <a:xfrm>
            <a:off x="278523" y="4947046"/>
            <a:ext cx="2846787" cy="439465"/>
          </a:xfrm>
        </p:spPr>
        <p:txBody>
          <a:bodyPr/>
          <a:lstStyle>
            <a:lvl1pPr marL="0" indent="0">
              <a:buNone/>
              <a:defRPr/>
            </a:lvl1pPr>
          </a:lstStyle>
          <a:p>
            <a:pPr lvl="0"/>
            <a:endParaRPr lang="en-GB"/>
          </a:p>
        </p:txBody>
      </p:sp>
      <p:sp>
        <p:nvSpPr>
          <p:cNvPr id="9" name="Content Placeholder 3">
            <a:extLst>
              <a:ext uri="{FF2B5EF4-FFF2-40B4-BE49-F238E27FC236}">
                <a16:creationId xmlns:a16="http://schemas.microsoft.com/office/drawing/2014/main" id="{441A8FAF-5897-42C4-BA0D-50A7AFDBBFB3}"/>
              </a:ext>
            </a:extLst>
          </p:cNvPr>
          <p:cNvSpPr>
            <a:spLocks noGrp="1"/>
          </p:cNvSpPr>
          <p:nvPr>
            <p:ph sz="quarter" idx="15"/>
          </p:nvPr>
        </p:nvSpPr>
        <p:spPr>
          <a:xfrm>
            <a:off x="4009468" y="1849016"/>
            <a:ext cx="2846787" cy="439465"/>
          </a:xfrm>
        </p:spPr>
        <p:txBody>
          <a:bodyPr/>
          <a:lstStyle>
            <a:lvl1pPr marL="0" indent="0">
              <a:buNone/>
              <a:defRPr/>
            </a:lvl1pPr>
          </a:lstStyle>
          <a:p>
            <a:pPr lvl="0"/>
            <a:endParaRPr lang="en-GB"/>
          </a:p>
        </p:txBody>
      </p:sp>
      <p:sp>
        <p:nvSpPr>
          <p:cNvPr id="10" name="Content Placeholder 3">
            <a:extLst>
              <a:ext uri="{FF2B5EF4-FFF2-40B4-BE49-F238E27FC236}">
                <a16:creationId xmlns:a16="http://schemas.microsoft.com/office/drawing/2014/main" id="{8EE35ABF-056F-462C-B71D-316715D2C6AC}"/>
              </a:ext>
            </a:extLst>
          </p:cNvPr>
          <p:cNvSpPr>
            <a:spLocks noGrp="1"/>
          </p:cNvSpPr>
          <p:nvPr>
            <p:ph sz="quarter" idx="16"/>
          </p:nvPr>
        </p:nvSpPr>
        <p:spPr>
          <a:xfrm>
            <a:off x="4009467" y="2607700"/>
            <a:ext cx="2846787" cy="439465"/>
          </a:xfrm>
        </p:spPr>
        <p:txBody>
          <a:bodyPr/>
          <a:lstStyle>
            <a:lvl1pPr marL="0" indent="0">
              <a:buNone/>
              <a:defRPr/>
            </a:lvl1pPr>
          </a:lstStyle>
          <a:p>
            <a:pPr lvl="0"/>
            <a:endParaRPr lang="en-GB"/>
          </a:p>
        </p:txBody>
      </p:sp>
      <p:sp>
        <p:nvSpPr>
          <p:cNvPr id="11" name="Content Placeholder 3">
            <a:extLst>
              <a:ext uri="{FF2B5EF4-FFF2-40B4-BE49-F238E27FC236}">
                <a16:creationId xmlns:a16="http://schemas.microsoft.com/office/drawing/2014/main" id="{2668A995-9A33-4EA9-8447-6717A121A38D}"/>
              </a:ext>
            </a:extLst>
          </p:cNvPr>
          <p:cNvSpPr>
            <a:spLocks noGrp="1"/>
          </p:cNvSpPr>
          <p:nvPr>
            <p:ph sz="quarter" idx="17"/>
          </p:nvPr>
        </p:nvSpPr>
        <p:spPr>
          <a:xfrm>
            <a:off x="4009466" y="3366383"/>
            <a:ext cx="2846787" cy="439465"/>
          </a:xfrm>
        </p:spPr>
        <p:txBody>
          <a:bodyPr/>
          <a:lstStyle>
            <a:lvl1pPr marL="0" indent="0">
              <a:buNone/>
              <a:defRPr/>
            </a:lvl1pPr>
          </a:lstStyle>
          <a:p>
            <a:pPr lvl="0"/>
            <a:endParaRPr lang="en-GB"/>
          </a:p>
        </p:txBody>
      </p:sp>
      <p:sp>
        <p:nvSpPr>
          <p:cNvPr id="12" name="Content Placeholder 3">
            <a:extLst>
              <a:ext uri="{FF2B5EF4-FFF2-40B4-BE49-F238E27FC236}">
                <a16:creationId xmlns:a16="http://schemas.microsoft.com/office/drawing/2014/main" id="{CC0E4432-5212-4EFA-8180-54E65D4CEBFE}"/>
              </a:ext>
            </a:extLst>
          </p:cNvPr>
          <p:cNvSpPr>
            <a:spLocks noGrp="1"/>
          </p:cNvSpPr>
          <p:nvPr>
            <p:ph sz="quarter" idx="18"/>
          </p:nvPr>
        </p:nvSpPr>
        <p:spPr>
          <a:xfrm>
            <a:off x="4009466" y="4266581"/>
            <a:ext cx="2846787" cy="439465"/>
          </a:xfrm>
        </p:spPr>
        <p:txBody>
          <a:bodyPr/>
          <a:lstStyle>
            <a:lvl1pPr marL="0" indent="0">
              <a:buNone/>
              <a:defRPr/>
            </a:lvl1pPr>
          </a:lstStyle>
          <a:p>
            <a:pPr lvl="0"/>
            <a:endParaRPr lang="en-GB"/>
          </a:p>
        </p:txBody>
      </p:sp>
      <p:sp>
        <p:nvSpPr>
          <p:cNvPr id="13" name="Content Placeholder 3">
            <a:extLst>
              <a:ext uri="{FF2B5EF4-FFF2-40B4-BE49-F238E27FC236}">
                <a16:creationId xmlns:a16="http://schemas.microsoft.com/office/drawing/2014/main" id="{4A92D9FF-3B1E-4B0F-814D-3FB27D1F64A2}"/>
              </a:ext>
            </a:extLst>
          </p:cNvPr>
          <p:cNvSpPr>
            <a:spLocks noGrp="1"/>
          </p:cNvSpPr>
          <p:nvPr>
            <p:ph sz="quarter" idx="19"/>
          </p:nvPr>
        </p:nvSpPr>
        <p:spPr>
          <a:xfrm>
            <a:off x="4009465" y="4947046"/>
            <a:ext cx="2846787" cy="439465"/>
          </a:xfrm>
        </p:spPr>
        <p:txBody>
          <a:bodyPr/>
          <a:lstStyle>
            <a:lvl1pPr marL="0" indent="0">
              <a:buNone/>
              <a:defRPr/>
            </a:lvl1pPr>
          </a:lstStyle>
          <a:p>
            <a:pPr lvl="0"/>
            <a:endParaRPr lang="en-GB"/>
          </a:p>
        </p:txBody>
      </p:sp>
      <p:sp>
        <p:nvSpPr>
          <p:cNvPr id="14" name="Content Placeholder 3">
            <a:extLst>
              <a:ext uri="{FF2B5EF4-FFF2-40B4-BE49-F238E27FC236}">
                <a16:creationId xmlns:a16="http://schemas.microsoft.com/office/drawing/2014/main" id="{C1B8B26E-3099-4CBD-BF5A-0DC1B68F5A7E}"/>
              </a:ext>
            </a:extLst>
          </p:cNvPr>
          <p:cNvSpPr>
            <a:spLocks noGrp="1"/>
          </p:cNvSpPr>
          <p:nvPr>
            <p:ph sz="quarter" idx="20"/>
          </p:nvPr>
        </p:nvSpPr>
        <p:spPr>
          <a:xfrm>
            <a:off x="7887771" y="1849016"/>
            <a:ext cx="2846787" cy="439465"/>
          </a:xfrm>
        </p:spPr>
        <p:txBody>
          <a:bodyPr/>
          <a:lstStyle>
            <a:lvl1pPr marL="0" indent="0">
              <a:buNone/>
              <a:defRPr/>
            </a:lvl1pPr>
          </a:lstStyle>
          <a:p>
            <a:pPr lvl="0"/>
            <a:endParaRPr lang="en-GB"/>
          </a:p>
        </p:txBody>
      </p:sp>
      <p:sp>
        <p:nvSpPr>
          <p:cNvPr id="15" name="Content Placeholder 3">
            <a:extLst>
              <a:ext uri="{FF2B5EF4-FFF2-40B4-BE49-F238E27FC236}">
                <a16:creationId xmlns:a16="http://schemas.microsoft.com/office/drawing/2014/main" id="{ABA26105-C32D-4867-9543-276C7E700728}"/>
              </a:ext>
            </a:extLst>
          </p:cNvPr>
          <p:cNvSpPr>
            <a:spLocks noGrp="1"/>
          </p:cNvSpPr>
          <p:nvPr>
            <p:ph sz="quarter" idx="21"/>
          </p:nvPr>
        </p:nvSpPr>
        <p:spPr>
          <a:xfrm>
            <a:off x="7887770" y="2607700"/>
            <a:ext cx="2846787" cy="439465"/>
          </a:xfrm>
        </p:spPr>
        <p:txBody>
          <a:bodyPr/>
          <a:lstStyle>
            <a:lvl1pPr marL="0" indent="0">
              <a:buNone/>
              <a:defRPr/>
            </a:lvl1pPr>
          </a:lstStyle>
          <a:p>
            <a:pPr lvl="0"/>
            <a:endParaRPr lang="en-GB"/>
          </a:p>
        </p:txBody>
      </p:sp>
      <p:sp>
        <p:nvSpPr>
          <p:cNvPr id="16" name="Content Placeholder 3">
            <a:extLst>
              <a:ext uri="{FF2B5EF4-FFF2-40B4-BE49-F238E27FC236}">
                <a16:creationId xmlns:a16="http://schemas.microsoft.com/office/drawing/2014/main" id="{7F1C79AA-97A2-4CA7-B531-6A7230700B99}"/>
              </a:ext>
            </a:extLst>
          </p:cNvPr>
          <p:cNvSpPr>
            <a:spLocks noGrp="1"/>
          </p:cNvSpPr>
          <p:nvPr>
            <p:ph sz="quarter" idx="22"/>
          </p:nvPr>
        </p:nvSpPr>
        <p:spPr>
          <a:xfrm>
            <a:off x="7887769" y="3366383"/>
            <a:ext cx="2846787" cy="439465"/>
          </a:xfrm>
        </p:spPr>
        <p:txBody>
          <a:bodyPr/>
          <a:lstStyle>
            <a:lvl1pPr marL="0" indent="0">
              <a:buNone/>
              <a:defRPr/>
            </a:lvl1pPr>
          </a:lstStyle>
          <a:p>
            <a:pPr lvl="0"/>
            <a:endParaRPr lang="en-GB"/>
          </a:p>
        </p:txBody>
      </p:sp>
      <p:sp>
        <p:nvSpPr>
          <p:cNvPr id="17" name="Content Placeholder 3">
            <a:extLst>
              <a:ext uri="{FF2B5EF4-FFF2-40B4-BE49-F238E27FC236}">
                <a16:creationId xmlns:a16="http://schemas.microsoft.com/office/drawing/2014/main" id="{852C0E65-8653-461E-A8AF-C9AAB8289F88}"/>
              </a:ext>
            </a:extLst>
          </p:cNvPr>
          <p:cNvSpPr>
            <a:spLocks noGrp="1"/>
          </p:cNvSpPr>
          <p:nvPr>
            <p:ph sz="quarter" idx="23"/>
          </p:nvPr>
        </p:nvSpPr>
        <p:spPr>
          <a:xfrm>
            <a:off x="7887769" y="4266581"/>
            <a:ext cx="2846787" cy="439465"/>
          </a:xfrm>
        </p:spPr>
        <p:txBody>
          <a:bodyPr/>
          <a:lstStyle>
            <a:lvl1pPr marL="0" indent="0">
              <a:buNone/>
              <a:defRPr/>
            </a:lvl1pPr>
          </a:lstStyle>
          <a:p>
            <a:pPr lvl="0"/>
            <a:endParaRPr lang="en-GB"/>
          </a:p>
        </p:txBody>
      </p:sp>
      <p:sp>
        <p:nvSpPr>
          <p:cNvPr id="18" name="Content Placeholder 3">
            <a:extLst>
              <a:ext uri="{FF2B5EF4-FFF2-40B4-BE49-F238E27FC236}">
                <a16:creationId xmlns:a16="http://schemas.microsoft.com/office/drawing/2014/main" id="{AEEE208E-7882-43A6-AE46-F74874A3D996}"/>
              </a:ext>
            </a:extLst>
          </p:cNvPr>
          <p:cNvSpPr>
            <a:spLocks noGrp="1"/>
          </p:cNvSpPr>
          <p:nvPr>
            <p:ph sz="quarter" idx="24"/>
          </p:nvPr>
        </p:nvSpPr>
        <p:spPr>
          <a:xfrm>
            <a:off x="7887768" y="4947046"/>
            <a:ext cx="2846787" cy="439465"/>
          </a:xfrm>
        </p:spPr>
        <p:txBody>
          <a:bodyPr/>
          <a:lstStyle>
            <a:lvl1pPr marL="0" indent="0">
              <a:buNone/>
              <a:defRPr/>
            </a:lvl1pPr>
          </a:lstStyle>
          <a:p>
            <a:pPr lvl="0"/>
            <a:endParaRPr lang="en-GB"/>
          </a:p>
        </p:txBody>
      </p:sp>
      <p:grpSp>
        <p:nvGrpSpPr>
          <p:cNvPr id="21" name="Group 20">
            <a:extLst>
              <a:ext uri="{FF2B5EF4-FFF2-40B4-BE49-F238E27FC236}">
                <a16:creationId xmlns:a16="http://schemas.microsoft.com/office/drawing/2014/main" id="{82D847EC-8450-4C74-B61E-98BDD5E37A2F}"/>
              </a:ext>
              <a:ext uri="{C183D7F6-B498-43B3-948B-1728B52AA6E4}">
                <adec:decorative xmlns:adec="http://schemas.microsoft.com/office/drawing/2017/decorative" val="1"/>
              </a:ext>
            </a:extLst>
          </p:cNvPr>
          <p:cNvGrpSpPr/>
          <p:nvPr/>
        </p:nvGrpSpPr>
        <p:grpSpPr>
          <a:xfrm>
            <a:off x="3806607" y="1792413"/>
            <a:ext cx="2363220" cy="3147451"/>
            <a:chOff x="2567446" y="2092731"/>
            <a:chExt cx="2316764" cy="3086016"/>
          </a:xfrm>
        </p:grpSpPr>
        <p:sp>
          <p:nvSpPr>
            <p:cNvPr id="40" name="Rectangle 39">
              <a:extLst>
                <a:ext uri="{FF2B5EF4-FFF2-40B4-BE49-F238E27FC236}">
                  <a16:creationId xmlns:a16="http://schemas.microsoft.com/office/drawing/2014/main" id="{71D23C08-37F0-400E-8B20-09E61813F23E}"/>
                </a:ext>
                <a:ext uri="{C183D7F6-B498-43B3-948B-1728B52AA6E4}">
                  <adec:decorative xmlns:adec="http://schemas.microsoft.com/office/drawing/2017/decorative" val="1"/>
                </a:ext>
              </a:extLst>
            </p:cNvPr>
            <p:cNvSpPr/>
            <p:nvPr/>
          </p:nvSpPr>
          <p:spPr bwMode="auto">
            <a:xfrm>
              <a:off x="2567446" y="2092731"/>
              <a:ext cx="2286000" cy="3086016"/>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41" name="Rectangle 40">
              <a:extLst>
                <a:ext uri="{FF2B5EF4-FFF2-40B4-BE49-F238E27FC236}">
                  <a16:creationId xmlns:a16="http://schemas.microsoft.com/office/drawing/2014/main" id="{8867F7C0-D14D-4EC6-9347-059AF83FE8B9}"/>
                </a:ext>
                <a:ext uri="{C183D7F6-B498-43B3-948B-1728B52AA6E4}">
                  <adec:decorative xmlns:adec="http://schemas.microsoft.com/office/drawing/2017/decorative" val="1"/>
                </a:ext>
              </a:extLst>
            </p:cNvPr>
            <p:cNvSpPr/>
            <p:nvPr/>
          </p:nvSpPr>
          <p:spPr bwMode="auto">
            <a:xfrm>
              <a:off x="2598210" y="3549425"/>
              <a:ext cx="2286000" cy="33065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ts val="612"/>
                </a:spcAft>
                <a:buClrTx/>
                <a:buSzTx/>
                <a:buFontTx/>
                <a:buNone/>
                <a:tabLst/>
                <a:defRPr/>
              </a:pPr>
              <a:endParaRPr kumimoji="0" lang="en-US" sz="204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42" name="Rectangle 41">
              <a:extLst>
                <a:ext uri="{FF2B5EF4-FFF2-40B4-BE49-F238E27FC236}">
                  <a16:creationId xmlns:a16="http://schemas.microsoft.com/office/drawing/2014/main" id="{463E32AA-509D-442F-8CA9-7BF6170AB570}"/>
                </a:ext>
                <a:ext uri="{C183D7F6-B498-43B3-948B-1728B52AA6E4}">
                  <adec:decorative xmlns:adec="http://schemas.microsoft.com/office/drawing/2017/decorative" val="1"/>
                </a:ext>
              </a:extLst>
            </p:cNvPr>
            <p:cNvSpPr/>
            <p:nvPr/>
          </p:nvSpPr>
          <p:spPr bwMode="auto">
            <a:xfrm>
              <a:off x="2577787" y="4074802"/>
              <a:ext cx="2286000" cy="84772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ctr" anchorCtr="0" forceAA="0" compatLnSpc="1">
              <a:prstTxWarp prst="textNoShape">
                <a:avLst/>
              </a:prstTxWarp>
              <a:noAutofit/>
            </a:bodyPr>
            <a:lstStyle/>
            <a:p>
              <a:pPr marL="0" marR="0" lvl="0" indent="0" algn="ctr" defTabSz="932418" rtl="0" eaLnBrk="1" fontAlgn="auto" latinLnBrk="0" hangingPunct="1">
                <a:lnSpc>
                  <a:spcPct val="90000"/>
                </a:lnSpc>
                <a:spcBef>
                  <a:spcPts val="0"/>
                </a:spcBef>
                <a:spcAft>
                  <a:spcPts val="408"/>
                </a:spcAft>
                <a:buClrTx/>
                <a:buSzTx/>
                <a:buFontTx/>
                <a:buNone/>
                <a:tabLst/>
                <a:defRPr/>
              </a:pPr>
              <a:endParaRPr kumimoji="0" lang="en-US" sz="1122" b="0" i="0" u="none" strike="noStrike" kern="1200" cap="none" spc="0" normalizeH="0" baseline="0" noProof="0">
                <a:ln>
                  <a:noFill/>
                </a:ln>
                <a:gradFill>
                  <a:gsLst>
                    <a:gs pos="2917">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43" name="AutoShape 46">
              <a:extLst>
                <a:ext uri="{FF2B5EF4-FFF2-40B4-BE49-F238E27FC236}">
                  <a16:creationId xmlns:a16="http://schemas.microsoft.com/office/drawing/2014/main" id="{5119291F-A8A7-4545-9015-A476B675DAE6}"/>
                </a:ext>
                <a:ext uri="{C183D7F6-B498-43B3-948B-1728B52AA6E4}">
                  <adec:decorative xmlns:adec="http://schemas.microsoft.com/office/drawing/2017/decorative" val="1"/>
                </a:ext>
              </a:extLst>
            </p:cNvPr>
            <p:cNvSpPr>
              <a:spLocks noChangeAspect="1" noChangeArrowheads="1" noTextEdit="1"/>
            </p:cNvSpPr>
            <p:nvPr/>
          </p:nvSpPr>
          <p:spPr bwMode="auto">
            <a:xfrm>
              <a:off x="3589404" y="2432342"/>
              <a:ext cx="268283" cy="269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22" name="Group 21">
            <a:extLst>
              <a:ext uri="{FF2B5EF4-FFF2-40B4-BE49-F238E27FC236}">
                <a16:creationId xmlns:a16="http://schemas.microsoft.com/office/drawing/2014/main" id="{D3171CFE-20DE-46BB-B11F-9DC90B6FD8F2}"/>
              </a:ext>
              <a:ext uri="{C183D7F6-B498-43B3-948B-1728B52AA6E4}">
                <adec:decorative xmlns:adec="http://schemas.microsoft.com/office/drawing/2017/decorative" val="1"/>
              </a:ext>
            </a:extLst>
          </p:cNvPr>
          <p:cNvGrpSpPr/>
          <p:nvPr/>
        </p:nvGrpSpPr>
        <p:grpSpPr>
          <a:xfrm>
            <a:off x="1254685" y="1785684"/>
            <a:ext cx="2350016" cy="3147451"/>
            <a:chOff x="194727" y="2092731"/>
            <a:chExt cx="2303820" cy="3086016"/>
          </a:xfrm>
        </p:grpSpPr>
        <p:sp>
          <p:nvSpPr>
            <p:cNvPr id="37" name="Rectangle 36">
              <a:extLst>
                <a:ext uri="{FF2B5EF4-FFF2-40B4-BE49-F238E27FC236}">
                  <a16:creationId xmlns:a16="http://schemas.microsoft.com/office/drawing/2014/main" id="{17645514-6E9F-4DEF-8C49-6FF0B8CFDA55}"/>
                </a:ext>
                <a:ext uri="{C183D7F6-B498-43B3-948B-1728B52AA6E4}">
                  <adec:decorative xmlns:adec="http://schemas.microsoft.com/office/drawing/2017/decorative" val="1"/>
                </a:ext>
              </a:extLst>
            </p:cNvPr>
            <p:cNvSpPr/>
            <p:nvPr/>
          </p:nvSpPr>
          <p:spPr bwMode="auto">
            <a:xfrm>
              <a:off x="212184" y="2092731"/>
              <a:ext cx="2286000" cy="3086016"/>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38" name="Rectangle 37">
              <a:extLst>
                <a:ext uri="{FF2B5EF4-FFF2-40B4-BE49-F238E27FC236}">
                  <a16:creationId xmlns:a16="http://schemas.microsoft.com/office/drawing/2014/main" id="{06179EB5-C6A0-4FE2-8B5B-ED6E85C236C1}"/>
                </a:ext>
                <a:ext uri="{C183D7F6-B498-43B3-948B-1728B52AA6E4}">
                  <adec:decorative xmlns:adec="http://schemas.microsoft.com/office/drawing/2017/decorative" val="1"/>
                </a:ext>
              </a:extLst>
            </p:cNvPr>
            <p:cNvSpPr/>
            <p:nvPr userDrawn="1"/>
          </p:nvSpPr>
          <p:spPr bwMode="auto">
            <a:xfrm>
              <a:off x="212547" y="3572262"/>
              <a:ext cx="2286000" cy="29817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ts val="612"/>
                </a:spcAft>
                <a:buClrTx/>
                <a:buSzTx/>
                <a:buFontTx/>
                <a:buNone/>
                <a:tabLst/>
                <a:defRPr/>
              </a:pPr>
              <a:endParaRPr kumimoji="0" lang="en-US" sz="2040" b="0" i="0" u="none" strike="noStrike" kern="1200" cap="none" spc="0" normalizeH="0" baseline="0" noProof="0">
                <a:ln>
                  <a:noFill/>
                </a:ln>
                <a:solidFill>
                  <a:srgbClr val="50E6FF"/>
                </a:solidFill>
                <a:effectLst/>
                <a:uLnTx/>
                <a:uFillTx/>
                <a:latin typeface="Segoe UI Semibold"/>
                <a:ea typeface="Segoe UI" pitchFamily="34" charset="0"/>
                <a:cs typeface="Segoe UI" pitchFamily="34" charset="0"/>
              </a:endParaRPr>
            </a:p>
          </p:txBody>
        </p:sp>
        <p:sp>
          <p:nvSpPr>
            <p:cNvPr id="39" name="Rectangle 38">
              <a:extLst>
                <a:ext uri="{FF2B5EF4-FFF2-40B4-BE49-F238E27FC236}">
                  <a16:creationId xmlns:a16="http://schemas.microsoft.com/office/drawing/2014/main" id="{CAB39C27-D87A-40FF-A1CD-9DDE424B23A7}"/>
                </a:ext>
                <a:ext uri="{C183D7F6-B498-43B3-948B-1728B52AA6E4}">
                  <adec:decorative xmlns:adec="http://schemas.microsoft.com/office/drawing/2017/decorative" val="1"/>
                </a:ext>
              </a:extLst>
            </p:cNvPr>
            <p:cNvSpPr/>
            <p:nvPr/>
          </p:nvSpPr>
          <p:spPr bwMode="auto">
            <a:xfrm>
              <a:off x="194727" y="4171885"/>
              <a:ext cx="2286000"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ctr" anchorCtr="0" forceAA="0" compatLnSpc="1">
              <a:prstTxWarp prst="textNoShape">
                <a:avLst/>
              </a:prstTxWarp>
              <a:noAutofit/>
            </a:bodyPr>
            <a:lstStyle/>
            <a:p>
              <a:pPr marL="0" marR="0" lvl="0" indent="0" algn="ctr" defTabSz="932418" rtl="0" eaLnBrk="1" fontAlgn="auto" latinLnBrk="0" hangingPunct="1">
                <a:lnSpc>
                  <a:spcPct val="90000"/>
                </a:lnSpc>
                <a:spcBef>
                  <a:spcPts val="0"/>
                </a:spcBef>
                <a:spcAft>
                  <a:spcPts val="408"/>
                </a:spcAft>
                <a:buClrTx/>
                <a:buSzTx/>
                <a:buFontTx/>
                <a:buNone/>
                <a:tabLst/>
                <a:defRPr/>
              </a:pPr>
              <a:endParaRPr kumimoji="0" lang="en-US" sz="1122" b="0" i="0" u="none" strike="noStrike" kern="1200" cap="none" spc="0" normalizeH="0" baseline="0" noProof="0">
                <a:ln>
                  <a:noFill/>
                </a:ln>
                <a:gradFill>
                  <a:gsLst>
                    <a:gs pos="2917">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grpSp>
      <p:grpSp>
        <p:nvGrpSpPr>
          <p:cNvPr id="32" name="Group 31">
            <a:extLst>
              <a:ext uri="{FF2B5EF4-FFF2-40B4-BE49-F238E27FC236}">
                <a16:creationId xmlns:a16="http://schemas.microsoft.com/office/drawing/2014/main" id="{2BE402F2-5188-407C-900A-8EC0E649108B}"/>
              </a:ext>
              <a:ext uri="{C183D7F6-B498-43B3-948B-1728B52AA6E4}">
                <adec:decorative xmlns:adec="http://schemas.microsoft.com/office/drawing/2017/decorative" val="1"/>
              </a:ext>
            </a:extLst>
          </p:cNvPr>
          <p:cNvGrpSpPr/>
          <p:nvPr/>
        </p:nvGrpSpPr>
        <p:grpSpPr>
          <a:xfrm>
            <a:off x="8863455" y="1792413"/>
            <a:ext cx="2356604" cy="3147451"/>
            <a:chOff x="4926228" y="2092731"/>
            <a:chExt cx="2310278" cy="3086016"/>
          </a:xfrm>
        </p:grpSpPr>
        <p:sp>
          <p:nvSpPr>
            <p:cNvPr id="34" name="Rectangle 33">
              <a:extLst>
                <a:ext uri="{FF2B5EF4-FFF2-40B4-BE49-F238E27FC236}">
                  <a16:creationId xmlns:a16="http://schemas.microsoft.com/office/drawing/2014/main" id="{CA1DE317-7F46-4105-8E92-7149117757A8}"/>
                </a:ext>
                <a:ext uri="{C183D7F6-B498-43B3-948B-1728B52AA6E4}">
                  <adec:decorative xmlns:adec="http://schemas.microsoft.com/office/drawing/2017/decorative" val="1"/>
                </a:ext>
              </a:extLst>
            </p:cNvPr>
            <p:cNvSpPr/>
            <p:nvPr/>
          </p:nvSpPr>
          <p:spPr bwMode="auto">
            <a:xfrm>
              <a:off x="4950506" y="2092731"/>
              <a:ext cx="2286000" cy="3086016"/>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35" name="Rectangle 34">
              <a:extLst>
                <a:ext uri="{FF2B5EF4-FFF2-40B4-BE49-F238E27FC236}">
                  <a16:creationId xmlns:a16="http://schemas.microsoft.com/office/drawing/2014/main" id="{93ED77AA-CD95-48ED-8FF2-A005353A6CAD}"/>
                </a:ext>
                <a:ext uri="{C183D7F6-B498-43B3-948B-1728B52AA6E4}">
                  <adec:decorative xmlns:adec="http://schemas.microsoft.com/office/drawing/2017/decorative" val="1"/>
                </a:ext>
              </a:extLst>
            </p:cNvPr>
            <p:cNvSpPr/>
            <p:nvPr/>
          </p:nvSpPr>
          <p:spPr bwMode="auto">
            <a:xfrm>
              <a:off x="4950506" y="3381376"/>
              <a:ext cx="2286000"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ts val="612"/>
                </a:spcAft>
                <a:buClrTx/>
                <a:buSzTx/>
                <a:buFontTx/>
                <a:buNone/>
                <a:tabLst/>
                <a:defRPr/>
              </a:pPr>
              <a:endParaRPr kumimoji="0" lang="en-US" sz="204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36" name="Rectangle 35">
              <a:extLst>
                <a:ext uri="{FF2B5EF4-FFF2-40B4-BE49-F238E27FC236}">
                  <a16:creationId xmlns:a16="http://schemas.microsoft.com/office/drawing/2014/main" id="{96CBBDBC-9D80-4395-8E9E-DD443A721048}"/>
                </a:ext>
                <a:ext uri="{C183D7F6-B498-43B3-948B-1728B52AA6E4}">
                  <adec:decorative xmlns:adec="http://schemas.microsoft.com/office/drawing/2017/decorative" val="1"/>
                </a:ext>
              </a:extLst>
            </p:cNvPr>
            <p:cNvSpPr/>
            <p:nvPr/>
          </p:nvSpPr>
          <p:spPr bwMode="auto">
            <a:xfrm>
              <a:off x="4926228" y="4167619"/>
              <a:ext cx="2286000" cy="84772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ctr" anchorCtr="0" forceAA="0" compatLnSpc="1">
              <a:prstTxWarp prst="textNoShape">
                <a:avLst/>
              </a:prstTxWarp>
              <a:noAutofit/>
            </a:bodyPr>
            <a:lstStyle/>
            <a:p>
              <a:pPr marL="0" marR="0" lvl="0" indent="0" algn="ctr" defTabSz="932418" rtl="0" eaLnBrk="1" fontAlgn="auto" latinLnBrk="0" hangingPunct="1">
                <a:lnSpc>
                  <a:spcPct val="90000"/>
                </a:lnSpc>
                <a:spcBef>
                  <a:spcPts val="0"/>
                </a:spcBef>
                <a:spcAft>
                  <a:spcPts val="408"/>
                </a:spcAft>
                <a:buClrTx/>
                <a:buSzTx/>
                <a:buFontTx/>
                <a:buNone/>
                <a:tabLst/>
                <a:defRPr/>
              </a:pPr>
              <a:endParaRPr kumimoji="0" lang="en-US" sz="1122" b="0" i="0" u="none" strike="noStrike" kern="1200" cap="none" spc="0" normalizeH="0" baseline="0" noProof="0">
                <a:ln>
                  <a:noFill/>
                </a:ln>
                <a:gradFill>
                  <a:gsLst>
                    <a:gs pos="2917">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grpSp>
      <p:grpSp>
        <p:nvGrpSpPr>
          <p:cNvPr id="27" name="Group 26">
            <a:extLst>
              <a:ext uri="{FF2B5EF4-FFF2-40B4-BE49-F238E27FC236}">
                <a16:creationId xmlns:a16="http://schemas.microsoft.com/office/drawing/2014/main" id="{1E80A9C8-1246-4974-8B70-E231107E2DF2}"/>
              </a:ext>
              <a:ext uri="{C183D7F6-B498-43B3-948B-1728B52AA6E4}">
                <adec:decorative xmlns:adec="http://schemas.microsoft.com/office/drawing/2017/decorative" val="1"/>
              </a:ext>
            </a:extLst>
          </p:cNvPr>
          <p:cNvGrpSpPr/>
          <p:nvPr/>
        </p:nvGrpSpPr>
        <p:grpSpPr>
          <a:xfrm>
            <a:off x="6340531" y="1792413"/>
            <a:ext cx="2363547" cy="3147451"/>
            <a:chOff x="4950506" y="2092731"/>
            <a:chExt cx="2317085" cy="3086016"/>
          </a:xfrm>
        </p:grpSpPr>
        <p:sp>
          <p:nvSpPr>
            <p:cNvPr id="29" name="Rectangle 28">
              <a:extLst>
                <a:ext uri="{FF2B5EF4-FFF2-40B4-BE49-F238E27FC236}">
                  <a16:creationId xmlns:a16="http://schemas.microsoft.com/office/drawing/2014/main" id="{3B7A0968-AA02-4966-A594-B3E2C8944186}"/>
                </a:ext>
                <a:ext uri="{C183D7F6-B498-43B3-948B-1728B52AA6E4}">
                  <adec:decorative xmlns:adec="http://schemas.microsoft.com/office/drawing/2017/decorative" val="1"/>
                </a:ext>
              </a:extLst>
            </p:cNvPr>
            <p:cNvSpPr/>
            <p:nvPr/>
          </p:nvSpPr>
          <p:spPr bwMode="auto">
            <a:xfrm>
              <a:off x="4950506" y="2092731"/>
              <a:ext cx="2286000" cy="3086016"/>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30" name="Rectangle 29">
              <a:extLst>
                <a:ext uri="{FF2B5EF4-FFF2-40B4-BE49-F238E27FC236}">
                  <a16:creationId xmlns:a16="http://schemas.microsoft.com/office/drawing/2014/main" id="{7CC064D5-76BB-45AF-87FA-FAD83338C304}"/>
                </a:ext>
                <a:ext uri="{C183D7F6-B498-43B3-948B-1728B52AA6E4}">
                  <adec:decorative xmlns:adec="http://schemas.microsoft.com/office/drawing/2017/decorative" val="1"/>
                </a:ext>
              </a:extLst>
            </p:cNvPr>
            <p:cNvSpPr/>
            <p:nvPr/>
          </p:nvSpPr>
          <p:spPr bwMode="auto">
            <a:xfrm>
              <a:off x="4964001" y="3527828"/>
              <a:ext cx="2286000" cy="3738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ts val="612"/>
                </a:spcAft>
                <a:buClrTx/>
                <a:buSzTx/>
                <a:buFontTx/>
                <a:buNone/>
                <a:tabLst/>
                <a:defRPr/>
              </a:pPr>
              <a:endParaRPr kumimoji="0" lang="en-US" sz="204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31" name="Rectangle 30">
              <a:extLst>
                <a:ext uri="{FF2B5EF4-FFF2-40B4-BE49-F238E27FC236}">
                  <a16:creationId xmlns:a16="http://schemas.microsoft.com/office/drawing/2014/main" id="{822AC47C-BC63-41D2-ACDA-94EF615F8813}"/>
                </a:ext>
                <a:ext uri="{C183D7F6-B498-43B3-948B-1728B52AA6E4}">
                  <adec:decorative xmlns:adec="http://schemas.microsoft.com/office/drawing/2017/decorative" val="1"/>
                </a:ext>
              </a:extLst>
            </p:cNvPr>
            <p:cNvSpPr/>
            <p:nvPr/>
          </p:nvSpPr>
          <p:spPr bwMode="auto">
            <a:xfrm>
              <a:off x="4981591" y="4074801"/>
              <a:ext cx="2286000" cy="84772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ctr" anchorCtr="0" forceAA="0" compatLnSpc="1">
              <a:prstTxWarp prst="textNoShape">
                <a:avLst/>
              </a:prstTxWarp>
              <a:noAutofit/>
            </a:bodyPr>
            <a:lstStyle/>
            <a:p>
              <a:pPr marL="0" marR="0" lvl="0" indent="0" algn="ctr" defTabSz="932418" rtl="0" eaLnBrk="1" fontAlgn="auto" latinLnBrk="0" hangingPunct="1">
                <a:lnSpc>
                  <a:spcPct val="90000"/>
                </a:lnSpc>
                <a:spcBef>
                  <a:spcPts val="0"/>
                </a:spcBef>
                <a:spcAft>
                  <a:spcPts val="408"/>
                </a:spcAft>
                <a:buClrTx/>
                <a:buSzTx/>
                <a:buFontTx/>
                <a:buNone/>
                <a:tabLst/>
                <a:defRPr/>
              </a:pPr>
              <a:endParaRPr kumimoji="0" lang="en-US" sz="1122" b="0" i="0" u="none" strike="noStrike" kern="1200" cap="none" spc="0" normalizeH="0" baseline="0" noProof="0">
                <a:ln>
                  <a:noFill/>
                </a:ln>
                <a:gradFill>
                  <a:gsLst>
                    <a:gs pos="2917">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grpSp>
    </p:spTree>
    <p:extLst>
      <p:ext uri="{BB962C8B-B14F-4D97-AF65-F5344CB8AC3E}">
        <p14:creationId xmlns:p14="http://schemas.microsoft.com/office/powerpoint/2010/main" val="393900315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3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9D0517F5-E8B0-4DD9-9520-A7C8FB34A8F3}"/>
              </a:ext>
            </a:extLst>
          </p:cNvPr>
          <p:cNvSpPr>
            <a:spLocks noGrp="1"/>
          </p:cNvSpPr>
          <p:nvPr>
            <p:ph sz="quarter" idx="10"/>
          </p:nvPr>
        </p:nvSpPr>
        <p:spPr>
          <a:xfrm>
            <a:off x="1199927" y="2057881"/>
            <a:ext cx="2367464" cy="439465"/>
          </a:xfrm>
        </p:spPr>
        <p:txBody>
          <a:bodyPr/>
          <a:lstStyle>
            <a:lvl1pPr marL="0" indent="0">
              <a:buNone/>
              <a:defRPr/>
            </a:lvl1pPr>
          </a:lstStyle>
          <a:p>
            <a:pPr lvl="0"/>
            <a:endParaRPr lang="en-GB"/>
          </a:p>
        </p:txBody>
      </p:sp>
      <p:sp>
        <p:nvSpPr>
          <p:cNvPr id="5" name="Content Placeholder 3">
            <a:extLst>
              <a:ext uri="{FF2B5EF4-FFF2-40B4-BE49-F238E27FC236}">
                <a16:creationId xmlns:a16="http://schemas.microsoft.com/office/drawing/2014/main" id="{2CBB5C8A-ED88-4D88-8060-0529FB3980F7}"/>
              </a:ext>
            </a:extLst>
          </p:cNvPr>
          <p:cNvSpPr>
            <a:spLocks noGrp="1"/>
          </p:cNvSpPr>
          <p:nvPr>
            <p:ph sz="quarter" idx="11"/>
          </p:nvPr>
        </p:nvSpPr>
        <p:spPr>
          <a:xfrm>
            <a:off x="1199927" y="3084433"/>
            <a:ext cx="2367464" cy="439465"/>
          </a:xfrm>
        </p:spPr>
        <p:txBody>
          <a:bodyPr/>
          <a:lstStyle>
            <a:lvl1pPr marL="0" indent="0">
              <a:buNone/>
              <a:defRPr/>
            </a:lvl1pPr>
          </a:lstStyle>
          <a:p>
            <a:pPr lvl="0"/>
            <a:endParaRPr lang="en-GB"/>
          </a:p>
        </p:txBody>
      </p:sp>
      <p:sp>
        <p:nvSpPr>
          <p:cNvPr id="7" name="Rectangle: Rounded Corners 6">
            <a:extLst>
              <a:ext uri="{FF2B5EF4-FFF2-40B4-BE49-F238E27FC236}">
                <a16:creationId xmlns:a16="http://schemas.microsoft.com/office/drawing/2014/main" id="{37226AF3-6D71-48B9-ADB7-AAB543572A68}"/>
              </a:ext>
            </a:extLst>
          </p:cNvPr>
          <p:cNvSpPr/>
          <p:nvPr userDrawn="1"/>
        </p:nvSpPr>
        <p:spPr>
          <a:xfrm>
            <a:off x="7866601" y="416599"/>
            <a:ext cx="3330157" cy="796163"/>
          </a:xfrm>
          <a:prstGeom prst="roundRect">
            <a:avLst/>
          </a:prstGeom>
          <a:solidFill>
            <a:srgbClr val="000000"/>
          </a:solidFill>
          <a:ln w="3175" cap="flat" cmpd="sng" algn="ctr">
            <a:solidFill>
              <a:schemeClr val="accent2"/>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9217" rIns="0" bIns="149217"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224"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Tree>
    <p:extLst>
      <p:ext uri="{BB962C8B-B14F-4D97-AF65-F5344CB8AC3E}">
        <p14:creationId xmlns:p14="http://schemas.microsoft.com/office/powerpoint/2010/main" val="8562757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3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B78E83DB-1953-49DE-A690-9A993C7B70BC}"/>
              </a:ext>
            </a:extLst>
          </p:cNvPr>
          <p:cNvSpPr>
            <a:spLocks noGrp="1"/>
          </p:cNvSpPr>
          <p:nvPr>
            <p:ph sz="quarter" idx="10"/>
          </p:nvPr>
        </p:nvSpPr>
        <p:spPr>
          <a:xfrm>
            <a:off x="961884" y="2397892"/>
            <a:ext cx="3523668" cy="439465"/>
          </a:xfrm>
        </p:spPr>
        <p:txBody>
          <a:bodyPr/>
          <a:lstStyle>
            <a:lvl1pPr marL="0" indent="0">
              <a:buNone/>
              <a:defRPr/>
            </a:lvl1pPr>
          </a:lstStyle>
          <a:p>
            <a:pPr lvl="0"/>
            <a:endParaRPr lang="en-GB"/>
          </a:p>
        </p:txBody>
      </p:sp>
      <p:sp>
        <p:nvSpPr>
          <p:cNvPr id="5" name="Content Placeholder 3">
            <a:extLst>
              <a:ext uri="{FF2B5EF4-FFF2-40B4-BE49-F238E27FC236}">
                <a16:creationId xmlns:a16="http://schemas.microsoft.com/office/drawing/2014/main" id="{A7C38D88-2687-4D7D-931F-C93B0C29A75C}"/>
              </a:ext>
            </a:extLst>
          </p:cNvPr>
          <p:cNvSpPr>
            <a:spLocks noGrp="1"/>
          </p:cNvSpPr>
          <p:nvPr>
            <p:ph sz="quarter" idx="11"/>
          </p:nvPr>
        </p:nvSpPr>
        <p:spPr>
          <a:xfrm>
            <a:off x="961884" y="3277530"/>
            <a:ext cx="3523668" cy="439465"/>
          </a:xfrm>
        </p:spPr>
        <p:txBody>
          <a:bodyPr/>
          <a:lstStyle>
            <a:lvl1pPr marL="0" indent="0">
              <a:buNone/>
              <a:defRPr/>
            </a:lvl1pPr>
          </a:lstStyle>
          <a:p>
            <a:pPr lvl="0"/>
            <a:endParaRPr lang="en-GB"/>
          </a:p>
        </p:txBody>
      </p:sp>
    </p:spTree>
    <p:extLst>
      <p:ext uri="{BB962C8B-B14F-4D97-AF65-F5344CB8AC3E}">
        <p14:creationId xmlns:p14="http://schemas.microsoft.com/office/powerpoint/2010/main" val="56922008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27">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100B2DB9-FC6F-412B-AA27-4A4154AB94F8}"/>
              </a:ext>
            </a:extLst>
          </p:cNvPr>
          <p:cNvSpPr>
            <a:spLocks noGrp="1"/>
          </p:cNvSpPr>
          <p:nvPr>
            <p:ph sz="quarter" idx="10"/>
          </p:nvPr>
        </p:nvSpPr>
        <p:spPr>
          <a:xfrm>
            <a:off x="600774" y="1787490"/>
            <a:ext cx="3402217" cy="439465"/>
          </a:xfrm>
        </p:spPr>
        <p:txBody>
          <a:bodyPr/>
          <a:lstStyle>
            <a:lvl1pPr marL="0" indent="0">
              <a:buNone/>
              <a:defRPr/>
            </a:lvl1pPr>
          </a:lstStyle>
          <a:p>
            <a:pPr lvl="0"/>
            <a:endParaRPr lang="en-GB"/>
          </a:p>
        </p:txBody>
      </p:sp>
      <p:sp>
        <p:nvSpPr>
          <p:cNvPr id="5" name="Content Placeholder 3">
            <a:extLst>
              <a:ext uri="{FF2B5EF4-FFF2-40B4-BE49-F238E27FC236}">
                <a16:creationId xmlns:a16="http://schemas.microsoft.com/office/drawing/2014/main" id="{1A67FD1E-DF04-4DA4-9A22-7CBAC2BE3215}"/>
              </a:ext>
            </a:extLst>
          </p:cNvPr>
          <p:cNvSpPr>
            <a:spLocks noGrp="1"/>
          </p:cNvSpPr>
          <p:nvPr>
            <p:ph sz="quarter" idx="11"/>
          </p:nvPr>
        </p:nvSpPr>
        <p:spPr>
          <a:xfrm>
            <a:off x="600060" y="2401818"/>
            <a:ext cx="3402217" cy="439465"/>
          </a:xfrm>
        </p:spPr>
        <p:txBody>
          <a:bodyPr/>
          <a:lstStyle>
            <a:lvl1pPr marL="0" indent="0">
              <a:buNone/>
              <a:defRPr/>
            </a:lvl1pPr>
          </a:lstStyle>
          <a:p>
            <a:pPr lvl="0"/>
            <a:endParaRPr lang="en-GB"/>
          </a:p>
        </p:txBody>
      </p:sp>
      <p:sp>
        <p:nvSpPr>
          <p:cNvPr id="6" name="Content Placeholder 3">
            <a:extLst>
              <a:ext uri="{FF2B5EF4-FFF2-40B4-BE49-F238E27FC236}">
                <a16:creationId xmlns:a16="http://schemas.microsoft.com/office/drawing/2014/main" id="{55BCE6E3-748A-4ABB-BE5C-2EAA13255F7E}"/>
              </a:ext>
            </a:extLst>
          </p:cNvPr>
          <p:cNvSpPr>
            <a:spLocks noGrp="1"/>
          </p:cNvSpPr>
          <p:nvPr>
            <p:ph sz="quarter" idx="12"/>
          </p:nvPr>
        </p:nvSpPr>
        <p:spPr>
          <a:xfrm>
            <a:off x="600060" y="3277530"/>
            <a:ext cx="3402217" cy="439465"/>
          </a:xfrm>
        </p:spPr>
        <p:txBody>
          <a:bodyPr/>
          <a:lstStyle>
            <a:lvl1pPr marL="0" indent="0">
              <a:buNone/>
              <a:defRPr/>
            </a:lvl1pPr>
          </a:lstStyle>
          <a:p>
            <a:pPr lvl="0"/>
            <a:endParaRPr lang="en-GB"/>
          </a:p>
        </p:txBody>
      </p:sp>
      <p:sp>
        <p:nvSpPr>
          <p:cNvPr id="7" name="Content Placeholder 3">
            <a:extLst>
              <a:ext uri="{FF2B5EF4-FFF2-40B4-BE49-F238E27FC236}">
                <a16:creationId xmlns:a16="http://schemas.microsoft.com/office/drawing/2014/main" id="{DB92C4FD-8A3D-434E-9E19-4CF8F9E2E73E}"/>
              </a:ext>
            </a:extLst>
          </p:cNvPr>
          <p:cNvSpPr>
            <a:spLocks noGrp="1"/>
          </p:cNvSpPr>
          <p:nvPr>
            <p:ph sz="quarter" idx="13"/>
          </p:nvPr>
        </p:nvSpPr>
        <p:spPr>
          <a:xfrm>
            <a:off x="599346" y="3891858"/>
            <a:ext cx="3402217" cy="439465"/>
          </a:xfrm>
        </p:spPr>
        <p:txBody>
          <a:bodyPr/>
          <a:lstStyle>
            <a:lvl1pPr marL="0" indent="0">
              <a:buNone/>
              <a:defRPr/>
            </a:lvl1pPr>
          </a:lstStyle>
          <a:p>
            <a:pPr lvl="0"/>
            <a:endParaRPr lang="en-GB"/>
          </a:p>
        </p:txBody>
      </p:sp>
      <p:sp>
        <p:nvSpPr>
          <p:cNvPr id="8" name="Content Placeholder 3">
            <a:extLst>
              <a:ext uri="{FF2B5EF4-FFF2-40B4-BE49-F238E27FC236}">
                <a16:creationId xmlns:a16="http://schemas.microsoft.com/office/drawing/2014/main" id="{D601C82A-09DD-4653-9DAC-CDB0F54D9504}"/>
              </a:ext>
            </a:extLst>
          </p:cNvPr>
          <p:cNvSpPr>
            <a:spLocks noGrp="1"/>
          </p:cNvSpPr>
          <p:nvPr>
            <p:ph sz="quarter" idx="14"/>
          </p:nvPr>
        </p:nvSpPr>
        <p:spPr>
          <a:xfrm>
            <a:off x="599346" y="4739913"/>
            <a:ext cx="3402217" cy="439465"/>
          </a:xfrm>
        </p:spPr>
        <p:txBody>
          <a:bodyPr/>
          <a:lstStyle>
            <a:lvl1pPr marL="0" indent="0">
              <a:buNone/>
              <a:defRPr/>
            </a:lvl1pPr>
          </a:lstStyle>
          <a:p>
            <a:pPr lvl="0"/>
            <a:endParaRPr lang="en-GB"/>
          </a:p>
        </p:txBody>
      </p:sp>
      <p:sp>
        <p:nvSpPr>
          <p:cNvPr id="9" name="Content Placeholder 3">
            <a:extLst>
              <a:ext uri="{FF2B5EF4-FFF2-40B4-BE49-F238E27FC236}">
                <a16:creationId xmlns:a16="http://schemas.microsoft.com/office/drawing/2014/main" id="{1BB9D8D0-B32A-47EB-A24C-52EA753D3171}"/>
              </a:ext>
            </a:extLst>
          </p:cNvPr>
          <p:cNvSpPr>
            <a:spLocks noGrp="1"/>
          </p:cNvSpPr>
          <p:nvPr>
            <p:ph sz="quarter" idx="15"/>
          </p:nvPr>
        </p:nvSpPr>
        <p:spPr>
          <a:xfrm>
            <a:off x="598632" y="5354241"/>
            <a:ext cx="3402217" cy="439465"/>
          </a:xfrm>
        </p:spPr>
        <p:txBody>
          <a:bodyPr/>
          <a:lstStyle>
            <a:lvl1pPr marL="0" indent="0">
              <a:buNone/>
              <a:defRPr/>
            </a:lvl1pPr>
          </a:lstStyle>
          <a:p>
            <a:pPr lvl="0"/>
            <a:endParaRPr lang="en-GB"/>
          </a:p>
        </p:txBody>
      </p:sp>
      <p:sp>
        <p:nvSpPr>
          <p:cNvPr id="10" name="Content Placeholder 3">
            <a:extLst>
              <a:ext uri="{FF2B5EF4-FFF2-40B4-BE49-F238E27FC236}">
                <a16:creationId xmlns:a16="http://schemas.microsoft.com/office/drawing/2014/main" id="{D86F926C-8E55-43EA-9EE4-F30A273F2665}"/>
              </a:ext>
            </a:extLst>
          </p:cNvPr>
          <p:cNvSpPr>
            <a:spLocks noGrp="1"/>
          </p:cNvSpPr>
          <p:nvPr>
            <p:ph sz="quarter" idx="16"/>
          </p:nvPr>
        </p:nvSpPr>
        <p:spPr>
          <a:xfrm>
            <a:off x="4517129" y="1787490"/>
            <a:ext cx="3402217" cy="439465"/>
          </a:xfrm>
        </p:spPr>
        <p:txBody>
          <a:bodyPr/>
          <a:lstStyle>
            <a:lvl1pPr marL="0" indent="0">
              <a:buNone/>
              <a:defRPr/>
            </a:lvl1pPr>
          </a:lstStyle>
          <a:p>
            <a:pPr lvl="0"/>
            <a:endParaRPr lang="en-GB"/>
          </a:p>
        </p:txBody>
      </p:sp>
      <p:sp>
        <p:nvSpPr>
          <p:cNvPr id="11" name="Content Placeholder 3">
            <a:extLst>
              <a:ext uri="{FF2B5EF4-FFF2-40B4-BE49-F238E27FC236}">
                <a16:creationId xmlns:a16="http://schemas.microsoft.com/office/drawing/2014/main" id="{C217E689-1C54-4A22-88B7-F6C25B0771AA}"/>
              </a:ext>
            </a:extLst>
          </p:cNvPr>
          <p:cNvSpPr>
            <a:spLocks noGrp="1"/>
          </p:cNvSpPr>
          <p:nvPr>
            <p:ph sz="quarter" idx="17"/>
          </p:nvPr>
        </p:nvSpPr>
        <p:spPr>
          <a:xfrm>
            <a:off x="4516415" y="2401818"/>
            <a:ext cx="3402217" cy="439465"/>
          </a:xfrm>
        </p:spPr>
        <p:txBody>
          <a:bodyPr/>
          <a:lstStyle>
            <a:lvl1pPr marL="0" indent="0">
              <a:buNone/>
              <a:defRPr/>
            </a:lvl1pPr>
          </a:lstStyle>
          <a:p>
            <a:pPr lvl="0"/>
            <a:endParaRPr lang="en-GB"/>
          </a:p>
        </p:txBody>
      </p:sp>
      <p:sp>
        <p:nvSpPr>
          <p:cNvPr id="12" name="Content Placeholder 3">
            <a:extLst>
              <a:ext uri="{FF2B5EF4-FFF2-40B4-BE49-F238E27FC236}">
                <a16:creationId xmlns:a16="http://schemas.microsoft.com/office/drawing/2014/main" id="{9C6CC657-6A33-4F46-8836-12B10813972E}"/>
              </a:ext>
            </a:extLst>
          </p:cNvPr>
          <p:cNvSpPr>
            <a:spLocks noGrp="1"/>
          </p:cNvSpPr>
          <p:nvPr>
            <p:ph sz="quarter" idx="18"/>
          </p:nvPr>
        </p:nvSpPr>
        <p:spPr>
          <a:xfrm>
            <a:off x="4516415" y="3277530"/>
            <a:ext cx="3402217" cy="439465"/>
          </a:xfrm>
        </p:spPr>
        <p:txBody>
          <a:bodyPr/>
          <a:lstStyle>
            <a:lvl1pPr marL="0" indent="0">
              <a:buNone/>
              <a:defRPr/>
            </a:lvl1pPr>
          </a:lstStyle>
          <a:p>
            <a:pPr lvl="0"/>
            <a:endParaRPr lang="en-GB"/>
          </a:p>
        </p:txBody>
      </p:sp>
      <p:sp>
        <p:nvSpPr>
          <p:cNvPr id="13" name="Content Placeholder 3">
            <a:extLst>
              <a:ext uri="{FF2B5EF4-FFF2-40B4-BE49-F238E27FC236}">
                <a16:creationId xmlns:a16="http://schemas.microsoft.com/office/drawing/2014/main" id="{258440D7-158F-4210-ABEC-1DA21681062A}"/>
              </a:ext>
            </a:extLst>
          </p:cNvPr>
          <p:cNvSpPr>
            <a:spLocks noGrp="1"/>
          </p:cNvSpPr>
          <p:nvPr>
            <p:ph sz="quarter" idx="19"/>
          </p:nvPr>
        </p:nvSpPr>
        <p:spPr>
          <a:xfrm>
            <a:off x="4515701" y="3891858"/>
            <a:ext cx="3402217" cy="439465"/>
          </a:xfrm>
        </p:spPr>
        <p:txBody>
          <a:bodyPr/>
          <a:lstStyle>
            <a:lvl1pPr marL="0" indent="0">
              <a:buNone/>
              <a:defRPr/>
            </a:lvl1pPr>
          </a:lstStyle>
          <a:p>
            <a:pPr lvl="0"/>
            <a:endParaRPr lang="en-GB"/>
          </a:p>
        </p:txBody>
      </p:sp>
      <p:sp>
        <p:nvSpPr>
          <p:cNvPr id="14" name="Content Placeholder 3">
            <a:extLst>
              <a:ext uri="{FF2B5EF4-FFF2-40B4-BE49-F238E27FC236}">
                <a16:creationId xmlns:a16="http://schemas.microsoft.com/office/drawing/2014/main" id="{0168DD27-FEBA-4D58-AF31-72B98534C806}"/>
              </a:ext>
            </a:extLst>
          </p:cNvPr>
          <p:cNvSpPr>
            <a:spLocks noGrp="1"/>
          </p:cNvSpPr>
          <p:nvPr>
            <p:ph sz="quarter" idx="20"/>
          </p:nvPr>
        </p:nvSpPr>
        <p:spPr>
          <a:xfrm>
            <a:off x="4515701" y="4739913"/>
            <a:ext cx="3402217" cy="439465"/>
          </a:xfrm>
        </p:spPr>
        <p:txBody>
          <a:bodyPr/>
          <a:lstStyle>
            <a:lvl1pPr marL="0" indent="0">
              <a:buNone/>
              <a:defRPr/>
            </a:lvl1pPr>
          </a:lstStyle>
          <a:p>
            <a:pPr lvl="0"/>
            <a:endParaRPr lang="en-GB"/>
          </a:p>
        </p:txBody>
      </p:sp>
      <p:sp>
        <p:nvSpPr>
          <p:cNvPr id="15" name="Content Placeholder 3">
            <a:extLst>
              <a:ext uri="{FF2B5EF4-FFF2-40B4-BE49-F238E27FC236}">
                <a16:creationId xmlns:a16="http://schemas.microsoft.com/office/drawing/2014/main" id="{EBA799C3-6AA3-4CE2-9B91-234B8B8FB028}"/>
              </a:ext>
            </a:extLst>
          </p:cNvPr>
          <p:cNvSpPr>
            <a:spLocks noGrp="1"/>
          </p:cNvSpPr>
          <p:nvPr>
            <p:ph sz="quarter" idx="21"/>
          </p:nvPr>
        </p:nvSpPr>
        <p:spPr>
          <a:xfrm>
            <a:off x="4514987" y="5354241"/>
            <a:ext cx="3402217" cy="439465"/>
          </a:xfrm>
        </p:spPr>
        <p:txBody>
          <a:bodyPr/>
          <a:lstStyle>
            <a:lvl1pPr marL="0" indent="0">
              <a:buNone/>
              <a:defRPr/>
            </a:lvl1pPr>
          </a:lstStyle>
          <a:p>
            <a:pPr lvl="0"/>
            <a:endParaRPr lang="en-GB"/>
          </a:p>
        </p:txBody>
      </p:sp>
      <p:sp>
        <p:nvSpPr>
          <p:cNvPr id="16" name="Content Placeholder 3">
            <a:extLst>
              <a:ext uri="{FF2B5EF4-FFF2-40B4-BE49-F238E27FC236}">
                <a16:creationId xmlns:a16="http://schemas.microsoft.com/office/drawing/2014/main" id="{DB1A451D-BFCB-4EE6-8166-56C7BFF74587}"/>
              </a:ext>
            </a:extLst>
          </p:cNvPr>
          <p:cNvSpPr>
            <a:spLocks noGrp="1"/>
          </p:cNvSpPr>
          <p:nvPr>
            <p:ph sz="quarter" idx="22"/>
          </p:nvPr>
        </p:nvSpPr>
        <p:spPr>
          <a:xfrm>
            <a:off x="8434913" y="4739913"/>
            <a:ext cx="3402217" cy="439465"/>
          </a:xfrm>
        </p:spPr>
        <p:txBody>
          <a:bodyPr/>
          <a:lstStyle>
            <a:lvl1pPr marL="0" indent="0">
              <a:buNone/>
              <a:defRPr/>
            </a:lvl1pPr>
          </a:lstStyle>
          <a:p>
            <a:pPr lvl="0"/>
            <a:endParaRPr lang="en-GB"/>
          </a:p>
        </p:txBody>
      </p:sp>
      <p:sp>
        <p:nvSpPr>
          <p:cNvPr id="17" name="Content Placeholder 3">
            <a:extLst>
              <a:ext uri="{FF2B5EF4-FFF2-40B4-BE49-F238E27FC236}">
                <a16:creationId xmlns:a16="http://schemas.microsoft.com/office/drawing/2014/main" id="{3A408767-E61C-49F9-9758-9B87F0F065DA}"/>
              </a:ext>
            </a:extLst>
          </p:cNvPr>
          <p:cNvSpPr>
            <a:spLocks noGrp="1"/>
          </p:cNvSpPr>
          <p:nvPr>
            <p:ph sz="quarter" idx="23"/>
          </p:nvPr>
        </p:nvSpPr>
        <p:spPr>
          <a:xfrm>
            <a:off x="8434199" y="5354241"/>
            <a:ext cx="3402217" cy="439465"/>
          </a:xfrm>
        </p:spPr>
        <p:txBody>
          <a:bodyPr/>
          <a:lstStyle>
            <a:lvl1pPr marL="0" indent="0">
              <a:buNone/>
              <a:defRPr/>
            </a:lvl1pPr>
          </a:lstStyle>
          <a:p>
            <a:pPr lvl="0"/>
            <a:endParaRPr lang="en-GB"/>
          </a:p>
        </p:txBody>
      </p:sp>
      <p:graphicFrame>
        <p:nvGraphicFramePr>
          <p:cNvPr id="18" name="Table 1">
            <a:extLst>
              <a:ext uri="{FF2B5EF4-FFF2-40B4-BE49-F238E27FC236}">
                <a16:creationId xmlns:a16="http://schemas.microsoft.com/office/drawing/2014/main" id="{B77D2975-582E-4B31-AA2B-18536F998806}"/>
              </a:ext>
              <a:ext uri="{C183D7F6-B498-43B3-948B-1728B52AA6E4}">
                <adec:decorative xmlns:adec="http://schemas.microsoft.com/office/drawing/2017/decorative" val="1"/>
              </a:ext>
            </a:extLst>
          </p:cNvPr>
          <p:cNvGraphicFramePr>
            <a:graphicFrameLocks noGrp="1"/>
          </p:cNvGraphicFramePr>
          <p:nvPr userDrawn="1">
            <p:extLst>
              <p:ext uri="{D42A27DB-BD31-4B8C-83A1-F6EECF244321}">
                <p14:modId xmlns:p14="http://schemas.microsoft.com/office/powerpoint/2010/main" val="3438042054"/>
              </p:ext>
            </p:extLst>
          </p:nvPr>
        </p:nvGraphicFramePr>
        <p:xfrm>
          <a:off x="452250" y="2286513"/>
          <a:ext cx="11531975" cy="2892321"/>
        </p:xfrm>
        <a:graphic>
          <a:graphicData uri="http://schemas.openxmlformats.org/drawingml/2006/table">
            <a:tbl>
              <a:tblPr firstRow="1" bandRow="1">
                <a:effectLst/>
              </a:tblPr>
              <a:tblGrid>
                <a:gridCol w="3037702">
                  <a:extLst>
                    <a:ext uri="{9D8B030D-6E8A-4147-A177-3AD203B41FA5}">
                      <a16:colId xmlns:a16="http://schemas.microsoft.com/office/drawing/2014/main" val="612782886"/>
                    </a:ext>
                  </a:extLst>
                </a:gridCol>
                <a:gridCol w="4447541">
                  <a:extLst>
                    <a:ext uri="{9D8B030D-6E8A-4147-A177-3AD203B41FA5}">
                      <a16:colId xmlns:a16="http://schemas.microsoft.com/office/drawing/2014/main" val="1144773959"/>
                    </a:ext>
                  </a:extLst>
                </a:gridCol>
                <a:gridCol w="4046732">
                  <a:extLst>
                    <a:ext uri="{9D8B030D-6E8A-4147-A177-3AD203B41FA5}">
                      <a16:colId xmlns:a16="http://schemas.microsoft.com/office/drawing/2014/main" val="3307142141"/>
                    </a:ext>
                  </a:extLst>
                </a:gridCol>
              </a:tblGrid>
              <a:tr h="611546">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algn="ctr"/>
                      <a:endParaRPr lang="en-US" sz="1400" b="0">
                        <a:solidFill>
                          <a:schemeClr val="bg1"/>
                        </a:solidFill>
                        <a:latin typeface="Segoe UI" panose="020B0502040204020203" pitchFamily="34" charset="0"/>
                        <a:cs typeface="Segoe UI" panose="020B0502040204020203" pitchFamily="34" charset="0"/>
                      </a:endParaRPr>
                    </a:p>
                  </a:txBody>
                  <a:tcPr marL="93274" marR="93274" marT="46630" marB="46630" anchor="ct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a:ln>
                          <a:noFill/>
                        </a:ln>
                        <a:solidFill>
                          <a:schemeClr val="bg1"/>
                        </a:solidFill>
                        <a:effectLst/>
                        <a:uLnTx/>
                        <a:uFillTx/>
                        <a:latin typeface="Segoe UI Semibold"/>
                        <a:ea typeface="+mn-ea"/>
                        <a:cs typeface="Segoe UI"/>
                      </a:endParaRPr>
                    </a:p>
                  </a:txBody>
                  <a:tcPr marL="93274" marR="93274" marT="46630" marB="46630" anchor="ct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marL="0" marR="0" indent="0" algn="ctr" defTabSz="932742"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a:ln>
                          <a:noFill/>
                        </a:ln>
                        <a:solidFill>
                          <a:schemeClr val="bg1"/>
                        </a:solidFill>
                        <a:effectLst/>
                        <a:uLnTx/>
                        <a:uFillTx/>
                        <a:latin typeface="Segoe UI Semibold"/>
                        <a:ea typeface="+mn-ea"/>
                        <a:cs typeface="Segoe UI"/>
                      </a:endParaRPr>
                    </a:p>
                  </a:txBody>
                  <a:tcPr marL="93274" marR="93274" marT="46630" marB="46630" anchor="ct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extLst>
                  <a:ext uri="{0D108BD9-81ED-4DB2-BD59-A6C34878D82A}">
                    <a16:rowId xmlns:a16="http://schemas.microsoft.com/office/drawing/2014/main" val="1237124244"/>
                  </a:ext>
                </a:extLst>
              </a:tr>
              <a:tr h="754148">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a:solidFill>
                          <a:schemeClr val="tx1"/>
                        </a:solidFill>
                        <a:latin typeface="Segoe UI"/>
                        <a:cs typeface="Segoe UI"/>
                      </a:endParaRPr>
                    </a:p>
                  </a:txBody>
                  <a:tcPr marL="93274" marR="93274" marT="46630" marB="46630" anchor="ct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endParaRPr lang="en-US" sz="1800">
                        <a:solidFill>
                          <a:schemeClr val="tx1"/>
                        </a:solidFill>
                        <a:latin typeface="Segoe UI" panose="020B0502040204020203" pitchFamily="34" charset="0"/>
                        <a:cs typeface="Segoe UI" panose="020B0502040204020203" pitchFamily="34" charset="0"/>
                      </a:endParaRPr>
                    </a:p>
                  </a:txBody>
                  <a:tcPr marL="93274" marR="93274" marT="46630" marB="46630">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endParaRPr lang="en-US" sz="1800">
                        <a:solidFill>
                          <a:schemeClr val="tx1"/>
                        </a:solidFill>
                        <a:latin typeface="Segoe UI" panose="020B0502040204020203" pitchFamily="34" charset="0"/>
                        <a:cs typeface="Segoe UI" panose="020B0502040204020203" pitchFamily="34" charset="0"/>
                      </a:endParaRPr>
                    </a:p>
                  </a:txBody>
                  <a:tcPr marL="93274" marR="93274" marT="46630" marB="46630">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rgbClr val="000000"/>
                    </a:solidFill>
                  </a:tcPr>
                </a:tc>
                <a:extLst>
                  <a:ext uri="{0D108BD9-81ED-4DB2-BD59-A6C34878D82A}">
                    <a16:rowId xmlns:a16="http://schemas.microsoft.com/office/drawing/2014/main" val="1624577965"/>
                  </a:ext>
                </a:extLst>
              </a:tr>
              <a:tr h="754148">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a:solidFill>
                          <a:schemeClr val="tx1"/>
                        </a:solidFill>
                        <a:latin typeface="Segoe UI"/>
                        <a:cs typeface="Segoe UI"/>
                      </a:endParaRPr>
                    </a:p>
                  </a:txBody>
                  <a:tcPr marL="93274" marR="93274" marT="46630" marB="46630" anchor="ct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endParaRPr lang="en-US" sz="1800">
                        <a:solidFill>
                          <a:schemeClr val="tx1"/>
                        </a:solidFill>
                        <a:latin typeface="Segoe UI" panose="020B0502040204020203" pitchFamily="34" charset="0"/>
                        <a:cs typeface="Segoe UI" panose="020B0502040204020203" pitchFamily="34" charset="0"/>
                      </a:endParaRPr>
                    </a:p>
                  </a:txBody>
                  <a:tcPr marL="93274" marR="93274" marT="46630" marB="46630">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endParaRPr lang="en-US" sz="1800">
                        <a:solidFill>
                          <a:schemeClr val="tx1"/>
                        </a:solidFill>
                        <a:latin typeface="Segoe UI" panose="020B0502040204020203" pitchFamily="34" charset="0"/>
                        <a:cs typeface="Segoe UI" panose="020B0502040204020203" pitchFamily="34" charset="0"/>
                      </a:endParaRPr>
                    </a:p>
                  </a:txBody>
                  <a:tcPr marL="93274" marR="93274" marT="46630" marB="46630">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rgbClr val="000000"/>
                    </a:solidFill>
                  </a:tcPr>
                </a:tc>
                <a:extLst>
                  <a:ext uri="{0D108BD9-81ED-4DB2-BD59-A6C34878D82A}">
                    <a16:rowId xmlns:a16="http://schemas.microsoft.com/office/drawing/2014/main" val="4096244558"/>
                  </a:ext>
                </a:extLst>
              </a:tr>
              <a:tr h="772479">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marL="0" marR="0" lvl="0" indent="0" algn="l" rtl="0" eaLnBrk="1" fontAlgn="auto" latinLnBrk="0" hangingPunct="1">
                        <a:lnSpc>
                          <a:spcPct val="100000"/>
                        </a:lnSpc>
                        <a:spcBef>
                          <a:spcPts val="0"/>
                        </a:spcBef>
                        <a:spcAft>
                          <a:spcPts val="0"/>
                        </a:spcAft>
                        <a:buFontTx/>
                        <a:buNone/>
                      </a:pPr>
                      <a:endParaRPr lang="en-US" sz="1200" kern="1200">
                        <a:solidFill>
                          <a:schemeClr val="tx1"/>
                        </a:solidFill>
                        <a:latin typeface="Segoe UI" panose="020B0502040204020203" pitchFamily="34" charset="0"/>
                        <a:ea typeface="+mn-ea"/>
                        <a:cs typeface="Segoe UI" panose="020B0502040204020203" pitchFamily="34" charset="0"/>
                      </a:endParaRPr>
                    </a:p>
                  </a:txBody>
                  <a:tcPr marL="93274" marR="93274" marT="46630" marB="46630" anchor="ct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endParaRPr lang="en-US" sz="1800">
                        <a:solidFill>
                          <a:schemeClr val="tx1"/>
                        </a:solidFill>
                        <a:latin typeface="Segoe UI" panose="020B0502040204020203" pitchFamily="34" charset="0"/>
                        <a:cs typeface="Segoe UI" panose="020B0502040204020203" pitchFamily="34" charset="0"/>
                      </a:endParaRPr>
                    </a:p>
                  </a:txBody>
                  <a:tcPr marL="93274" marR="93274" marT="46630" marB="46630">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endParaRPr lang="en-US" sz="1800">
                        <a:solidFill>
                          <a:schemeClr val="tx1"/>
                        </a:solidFill>
                        <a:latin typeface="Segoe UI" panose="020B0502040204020203" pitchFamily="34" charset="0"/>
                        <a:cs typeface="Segoe UI" panose="020B0502040204020203" pitchFamily="34" charset="0"/>
                      </a:endParaRPr>
                    </a:p>
                  </a:txBody>
                  <a:tcPr marL="93274" marR="93274" marT="46630" marB="46630">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rgbClr val="000000"/>
                    </a:solidFill>
                  </a:tcPr>
                </a:tc>
                <a:extLst>
                  <a:ext uri="{0D108BD9-81ED-4DB2-BD59-A6C34878D82A}">
                    <a16:rowId xmlns:a16="http://schemas.microsoft.com/office/drawing/2014/main" val="740999208"/>
                  </a:ext>
                </a:extLst>
              </a:tr>
            </a:tbl>
          </a:graphicData>
        </a:graphic>
      </p:graphicFrame>
    </p:spTree>
    <p:extLst>
      <p:ext uri="{BB962C8B-B14F-4D97-AF65-F5344CB8AC3E}">
        <p14:creationId xmlns:p14="http://schemas.microsoft.com/office/powerpoint/2010/main" val="412738296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2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2DBB0481-2770-4D20-8F48-1B758BC21697}"/>
              </a:ext>
            </a:extLst>
          </p:cNvPr>
          <p:cNvSpPr>
            <a:spLocks noGrp="1"/>
          </p:cNvSpPr>
          <p:nvPr>
            <p:ph sz="quarter" idx="10"/>
          </p:nvPr>
        </p:nvSpPr>
        <p:spPr>
          <a:xfrm>
            <a:off x="775661" y="1492813"/>
            <a:ext cx="2323742" cy="439465"/>
          </a:xfrm>
        </p:spPr>
        <p:txBody>
          <a:bodyPr/>
          <a:lstStyle>
            <a:lvl1pPr marL="0" indent="0">
              <a:buNone/>
              <a:defRPr/>
            </a:lvl1pPr>
          </a:lstStyle>
          <a:p>
            <a:pPr lvl="0"/>
            <a:endParaRPr lang="en-GB"/>
          </a:p>
        </p:txBody>
      </p:sp>
      <p:sp>
        <p:nvSpPr>
          <p:cNvPr id="5" name="Content Placeholder 3">
            <a:extLst>
              <a:ext uri="{FF2B5EF4-FFF2-40B4-BE49-F238E27FC236}">
                <a16:creationId xmlns:a16="http://schemas.microsoft.com/office/drawing/2014/main" id="{CF0AB747-918A-4BD1-A132-CAD979193601}"/>
              </a:ext>
            </a:extLst>
          </p:cNvPr>
          <p:cNvSpPr>
            <a:spLocks noGrp="1"/>
          </p:cNvSpPr>
          <p:nvPr>
            <p:ph sz="quarter" idx="11"/>
          </p:nvPr>
        </p:nvSpPr>
        <p:spPr>
          <a:xfrm>
            <a:off x="775661" y="2243146"/>
            <a:ext cx="2323742" cy="439465"/>
          </a:xfrm>
        </p:spPr>
        <p:txBody>
          <a:bodyPr/>
          <a:lstStyle>
            <a:lvl1pPr marL="0" indent="0">
              <a:buNone/>
              <a:defRPr/>
            </a:lvl1pPr>
          </a:lstStyle>
          <a:p>
            <a:pPr lvl="0"/>
            <a:endParaRPr lang="en-GB"/>
          </a:p>
        </p:txBody>
      </p:sp>
      <p:sp>
        <p:nvSpPr>
          <p:cNvPr id="6" name="Content Placeholder 3">
            <a:extLst>
              <a:ext uri="{FF2B5EF4-FFF2-40B4-BE49-F238E27FC236}">
                <a16:creationId xmlns:a16="http://schemas.microsoft.com/office/drawing/2014/main" id="{65A9E2E9-2BBC-44CC-A3ED-F650190D833D}"/>
              </a:ext>
            </a:extLst>
          </p:cNvPr>
          <p:cNvSpPr>
            <a:spLocks noGrp="1"/>
          </p:cNvSpPr>
          <p:nvPr>
            <p:ph sz="quarter" idx="12"/>
          </p:nvPr>
        </p:nvSpPr>
        <p:spPr>
          <a:xfrm>
            <a:off x="775661" y="3057798"/>
            <a:ext cx="2323742" cy="439465"/>
          </a:xfrm>
        </p:spPr>
        <p:txBody>
          <a:bodyPr/>
          <a:lstStyle>
            <a:lvl1pPr marL="0" indent="0">
              <a:buNone/>
              <a:defRPr/>
            </a:lvl1pPr>
          </a:lstStyle>
          <a:p>
            <a:pPr lvl="0"/>
            <a:endParaRPr lang="en-GB"/>
          </a:p>
        </p:txBody>
      </p:sp>
      <p:sp>
        <p:nvSpPr>
          <p:cNvPr id="7" name="Content Placeholder 3">
            <a:extLst>
              <a:ext uri="{FF2B5EF4-FFF2-40B4-BE49-F238E27FC236}">
                <a16:creationId xmlns:a16="http://schemas.microsoft.com/office/drawing/2014/main" id="{EA208C3C-684B-4ED9-87E4-FDD8743071E5}"/>
              </a:ext>
            </a:extLst>
          </p:cNvPr>
          <p:cNvSpPr>
            <a:spLocks noGrp="1"/>
          </p:cNvSpPr>
          <p:nvPr>
            <p:ph sz="quarter" idx="13"/>
          </p:nvPr>
        </p:nvSpPr>
        <p:spPr>
          <a:xfrm>
            <a:off x="775661" y="3872451"/>
            <a:ext cx="2323742" cy="439465"/>
          </a:xfrm>
        </p:spPr>
        <p:txBody>
          <a:bodyPr/>
          <a:lstStyle>
            <a:lvl1pPr marL="0" indent="0">
              <a:buNone/>
              <a:defRPr/>
            </a:lvl1pPr>
          </a:lstStyle>
          <a:p>
            <a:pPr lvl="0"/>
            <a:endParaRPr lang="en-GB"/>
          </a:p>
        </p:txBody>
      </p:sp>
      <p:sp>
        <p:nvSpPr>
          <p:cNvPr id="8" name="Content Placeholder 3">
            <a:extLst>
              <a:ext uri="{FF2B5EF4-FFF2-40B4-BE49-F238E27FC236}">
                <a16:creationId xmlns:a16="http://schemas.microsoft.com/office/drawing/2014/main" id="{013BC6C5-F6DE-440B-86C9-174242EEDAE9}"/>
              </a:ext>
            </a:extLst>
          </p:cNvPr>
          <p:cNvSpPr>
            <a:spLocks noGrp="1"/>
          </p:cNvSpPr>
          <p:nvPr>
            <p:ph sz="quarter" idx="14"/>
          </p:nvPr>
        </p:nvSpPr>
        <p:spPr>
          <a:xfrm>
            <a:off x="775661" y="4622784"/>
            <a:ext cx="2323742" cy="439465"/>
          </a:xfrm>
        </p:spPr>
        <p:txBody>
          <a:bodyPr/>
          <a:lstStyle>
            <a:lvl1pPr marL="0" indent="0">
              <a:buNone/>
              <a:defRPr/>
            </a:lvl1pPr>
          </a:lstStyle>
          <a:p>
            <a:pPr lvl="0"/>
            <a:endParaRPr lang="en-GB"/>
          </a:p>
        </p:txBody>
      </p:sp>
      <p:sp>
        <p:nvSpPr>
          <p:cNvPr id="9" name="Content Placeholder 3">
            <a:extLst>
              <a:ext uri="{FF2B5EF4-FFF2-40B4-BE49-F238E27FC236}">
                <a16:creationId xmlns:a16="http://schemas.microsoft.com/office/drawing/2014/main" id="{6B14A134-D65A-46AE-AB54-C03A7706C567}"/>
              </a:ext>
            </a:extLst>
          </p:cNvPr>
          <p:cNvSpPr>
            <a:spLocks noGrp="1"/>
          </p:cNvSpPr>
          <p:nvPr>
            <p:ph sz="quarter" idx="15"/>
          </p:nvPr>
        </p:nvSpPr>
        <p:spPr>
          <a:xfrm>
            <a:off x="775661" y="5373116"/>
            <a:ext cx="2323742" cy="439465"/>
          </a:xfrm>
        </p:spPr>
        <p:txBody>
          <a:bodyPr/>
          <a:lstStyle>
            <a:lvl1pPr marL="0" indent="0">
              <a:buNone/>
              <a:defRPr/>
            </a:lvl1pPr>
          </a:lstStyle>
          <a:p>
            <a:pPr lvl="0"/>
            <a:endParaRPr lang="en-GB"/>
          </a:p>
        </p:txBody>
      </p:sp>
      <p:sp>
        <p:nvSpPr>
          <p:cNvPr id="10" name="Content Placeholder 3">
            <a:extLst>
              <a:ext uri="{FF2B5EF4-FFF2-40B4-BE49-F238E27FC236}">
                <a16:creationId xmlns:a16="http://schemas.microsoft.com/office/drawing/2014/main" id="{72D2F937-3BB2-479D-81A6-31062757FD5C}"/>
              </a:ext>
            </a:extLst>
          </p:cNvPr>
          <p:cNvSpPr>
            <a:spLocks noGrp="1"/>
          </p:cNvSpPr>
          <p:nvPr>
            <p:ph sz="quarter" idx="16"/>
          </p:nvPr>
        </p:nvSpPr>
        <p:spPr>
          <a:xfrm>
            <a:off x="775661" y="6088759"/>
            <a:ext cx="2323742" cy="439465"/>
          </a:xfrm>
        </p:spPr>
        <p:txBody>
          <a:bodyPr/>
          <a:lstStyle>
            <a:lvl1pPr marL="0" indent="0">
              <a:buNone/>
              <a:defRPr/>
            </a:lvl1pPr>
          </a:lstStyle>
          <a:p>
            <a:pPr lvl="0"/>
            <a:endParaRPr lang="en-GB"/>
          </a:p>
        </p:txBody>
      </p:sp>
      <p:sp>
        <p:nvSpPr>
          <p:cNvPr id="11" name="Content Placeholder 3">
            <a:extLst>
              <a:ext uri="{FF2B5EF4-FFF2-40B4-BE49-F238E27FC236}">
                <a16:creationId xmlns:a16="http://schemas.microsoft.com/office/drawing/2014/main" id="{2D40340A-DACE-4673-B92F-C70A6D592566}"/>
              </a:ext>
            </a:extLst>
          </p:cNvPr>
          <p:cNvSpPr>
            <a:spLocks noGrp="1"/>
          </p:cNvSpPr>
          <p:nvPr>
            <p:ph sz="quarter" idx="17"/>
          </p:nvPr>
        </p:nvSpPr>
        <p:spPr>
          <a:xfrm>
            <a:off x="775661" y="6584669"/>
            <a:ext cx="2323742" cy="439465"/>
          </a:xfrm>
        </p:spPr>
        <p:txBody>
          <a:bodyPr/>
          <a:lstStyle>
            <a:lvl1pPr marL="0" indent="0">
              <a:buNone/>
              <a:defRPr/>
            </a:lvl1pPr>
          </a:lstStyle>
          <a:p>
            <a:pPr lvl="0"/>
            <a:endParaRPr lang="en-GB"/>
          </a:p>
        </p:txBody>
      </p:sp>
      <p:sp>
        <p:nvSpPr>
          <p:cNvPr id="12" name="Content Placeholder 3">
            <a:extLst>
              <a:ext uri="{FF2B5EF4-FFF2-40B4-BE49-F238E27FC236}">
                <a16:creationId xmlns:a16="http://schemas.microsoft.com/office/drawing/2014/main" id="{F76C8548-2A74-4E14-B4FB-57B2E2D6390F}"/>
              </a:ext>
            </a:extLst>
          </p:cNvPr>
          <p:cNvSpPr>
            <a:spLocks noGrp="1"/>
          </p:cNvSpPr>
          <p:nvPr>
            <p:ph sz="quarter" idx="18"/>
          </p:nvPr>
        </p:nvSpPr>
        <p:spPr>
          <a:xfrm>
            <a:off x="3671924" y="1273080"/>
            <a:ext cx="2323742" cy="439465"/>
          </a:xfrm>
        </p:spPr>
        <p:txBody>
          <a:bodyPr/>
          <a:lstStyle>
            <a:lvl1pPr marL="0" indent="0">
              <a:buNone/>
              <a:defRPr/>
            </a:lvl1pPr>
          </a:lstStyle>
          <a:p>
            <a:pPr lvl="0"/>
            <a:endParaRPr lang="en-GB"/>
          </a:p>
        </p:txBody>
      </p:sp>
      <p:sp>
        <p:nvSpPr>
          <p:cNvPr id="13" name="Content Placeholder 3">
            <a:extLst>
              <a:ext uri="{FF2B5EF4-FFF2-40B4-BE49-F238E27FC236}">
                <a16:creationId xmlns:a16="http://schemas.microsoft.com/office/drawing/2014/main" id="{F2D5C984-4549-4015-A036-74E22529210F}"/>
              </a:ext>
            </a:extLst>
          </p:cNvPr>
          <p:cNvSpPr>
            <a:spLocks noGrp="1"/>
          </p:cNvSpPr>
          <p:nvPr>
            <p:ph sz="quarter" idx="19"/>
          </p:nvPr>
        </p:nvSpPr>
        <p:spPr>
          <a:xfrm>
            <a:off x="3671924" y="2023413"/>
            <a:ext cx="2323742" cy="439465"/>
          </a:xfrm>
        </p:spPr>
        <p:txBody>
          <a:bodyPr/>
          <a:lstStyle>
            <a:lvl1pPr marL="0" indent="0">
              <a:buNone/>
              <a:defRPr/>
            </a:lvl1pPr>
          </a:lstStyle>
          <a:p>
            <a:pPr lvl="0"/>
            <a:endParaRPr lang="en-GB"/>
          </a:p>
        </p:txBody>
      </p:sp>
      <p:sp>
        <p:nvSpPr>
          <p:cNvPr id="14" name="Content Placeholder 3">
            <a:extLst>
              <a:ext uri="{FF2B5EF4-FFF2-40B4-BE49-F238E27FC236}">
                <a16:creationId xmlns:a16="http://schemas.microsoft.com/office/drawing/2014/main" id="{D5C25A3A-1E02-46E1-B34C-389573C91A9B}"/>
              </a:ext>
            </a:extLst>
          </p:cNvPr>
          <p:cNvSpPr>
            <a:spLocks noGrp="1"/>
          </p:cNvSpPr>
          <p:nvPr>
            <p:ph sz="quarter" idx="20"/>
          </p:nvPr>
        </p:nvSpPr>
        <p:spPr>
          <a:xfrm>
            <a:off x="3671924" y="2838065"/>
            <a:ext cx="2323742" cy="439465"/>
          </a:xfrm>
        </p:spPr>
        <p:txBody>
          <a:bodyPr/>
          <a:lstStyle>
            <a:lvl1pPr marL="0" indent="0">
              <a:buNone/>
              <a:defRPr/>
            </a:lvl1pPr>
          </a:lstStyle>
          <a:p>
            <a:pPr lvl="0"/>
            <a:endParaRPr lang="en-GB"/>
          </a:p>
        </p:txBody>
      </p:sp>
      <p:sp>
        <p:nvSpPr>
          <p:cNvPr id="15" name="Content Placeholder 3">
            <a:extLst>
              <a:ext uri="{FF2B5EF4-FFF2-40B4-BE49-F238E27FC236}">
                <a16:creationId xmlns:a16="http://schemas.microsoft.com/office/drawing/2014/main" id="{D01E99CA-3694-4B42-B27C-B1EB159D2C37}"/>
              </a:ext>
            </a:extLst>
          </p:cNvPr>
          <p:cNvSpPr>
            <a:spLocks noGrp="1"/>
          </p:cNvSpPr>
          <p:nvPr>
            <p:ph sz="quarter" idx="21"/>
          </p:nvPr>
        </p:nvSpPr>
        <p:spPr>
          <a:xfrm>
            <a:off x="3671924" y="3652718"/>
            <a:ext cx="2323742" cy="439465"/>
          </a:xfrm>
        </p:spPr>
        <p:txBody>
          <a:bodyPr/>
          <a:lstStyle>
            <a:lvl1pPr marL="0" indent="0">
              <a:buNone/>
              <a:defRPr/>
            </a:lvl1pPr>
          </a:lstStyle>
          <a:p>
            <a:pPr lvl="0"/>
            <a:endParaRPr lang="en-GB"/>
          </a:p>
        </p:txBody>
      </p:sp>
      <p:sp>
        <p:nvSpPr>
          <p:cNvPr id="16" name="Content Placeholder 3">
            <a:extLst>
              <a:ext uri="{FF2B5EF4-FFF2-40B4-BE49-F238E27FC236}">
                <a16:creationId xmlns:a16="http://schemas.microsoft.com/office/drawing/2014/main" id="{E0113CB6-C5B5-485D-8589-482E82785727}"/>
              </a:ext>
            </a:extLst>
          </p:cNvPr>
          <p:cNvSpPr>
            <a:spLocks noGrp="1"/>
          </p:cNvSpPr>
          <p:nvPr>
            <p:ph sz="quarter" idx="22"/>
          </p:nvPr>
        </p:nvSpPr>
        <p:spPr>
          <a:xfrm>
            <a:off x="3671924" y="4403051"/>
            <a:ext cx="2323742" cy="439465"/>
          </a:xfrm>
        </p:spPr>
        <p:txBody>
          <a:bodyPr/>
          <a:lstStyle>
            <a:lvl1pPr marL="0" indent="0">
              <a:buNone/>
              <a:defRPr/>
            </a:lvl1pPr>
          </a:lstStyle>
          <a:p>
            <a:pPr lvl="0"/>
            <a:endParaRPr lang="en-GB"/>
          </a:p>
        </p:txBody>
      </p:sp>
      <p:sp>
        <p:nvSpPr>
          <p:cNvPr id="17" name="Content Placeholder 3">
            <a:extLst>
              <a:ext uri="{FF2B5EF4-FFF2-40B4-BE49-F238E27FC236}">
                <a16:creationId xmlns:a16="http://schemas.microsoft.com/office/drawing/2014/main" id="{A655B257-EA10-4ACE-8F45-E0D4B96925B3}"/>
              </a:ext>
            </a:extLst>
          </p:cNvPr>
          <p:cNvSpPr>
            <a:spLocks noGrp="1"/>
          </p:cNvSpPr>
          <p:nvPr>
            <p:ph sz="quarter" idx="23"/>
          </p:nvPr>
        </p:nvSpPr>
        <p:spPr>
          <a:xfrm>
            <a:off x="3671924" y="5153383"/>
            <a:ext cx="2323742" cy="439465"/>
          </a:xfrm>
        </p:spPr>
        <p:txBody>
          <a:bodyPr/>
          <a:lstStyle>
            <a:lvl1pPr marL="0" indent="0">
              <a:buNone/>
              <a:defRPr/>
            </a:lvl1pPr>
          </a:lstStyle>
          <a:p>
            <a:pPr lvl="0"/>
            <a:endParaRPr lang="en-GB"/>
          </a:p>
        </p:txBody>
      </p:sp>
      <p:sp>
        <p:nvSpPr>
          <p:cNvPr id="18" name="Content Placeholder 3">
            <a:extLst>
              <a:ext uri="{FF2B5EF4-FFF2-40B4-BE49-F238E27FC236}">
                <a16:creationId xmlns:a16="http://schemas.microsoft.com/office/drawing/2014/main" id="{1C8CEC48-3100-4506-BB54-EE0D95B9E6DC}"/>
              </a:ext>
            </a:extLst>
          </p:cNvPr>
          <p:cNvSpPr>
            <a:spLocks noGrp="1"/>
          </p:cNvSpPr>
          <p:nvPr>
            <p:ph sz="quarter" idx="24"/>
          </p:nvPr>
        </p:nvSpPr>
        <p:spPr>
          <a:xfrm>
            <a:off x="3671924" y="5869026"/>
            <a:ext cx="2323742" cy="439465"/>
          </a:xfrm>
        </p:spPr>
        <p:txBody>
          <a:bodyPr/>
          <a:lstStyle>
            <a:lvl1pPr marL="0" indent="0">
              <a:buNone/>
              <a:defRPr/>
            </a:lvl1pPr>
          </a:lstStyle>
          <a:p>
            <a:pPr lvl="0"/>
            <a:endParaRPr lang="en-GB"/>
          </a:p>
        </p:txBody>
      </p:sp>
      <p:sp>
        <p:nvSpPr>
          <p:cNvPr id="19" name="Content Placeholder 3">
            <a:extLst>
              <a:ext uri="{FF2B5EF4-FFF2-40B4-BE49-F238E27FC236}">
                <a16:creationId xmlns:a16="http://schemas.microsoft.com/office/drawing/2014/main" id="{436F5728-B563-4AE9-821E-E8423BC3EF7A}"/>
              </a:ext>
            </a:extLst>
          </p:cNvPr>
          <p:cNvSpPr>
            <a:spLocks noGrp="1"/>
          </p:cNvSpPr>
          <p:nvPr>
            <p:ph sz="quarter" idx="25"/>
          </p:nvPr>
        </p:nvSpPr>
        <p:spPr>
          <a:xfrm>
            <a:off x="3671924" y="6364936"/>
            <a:ext cx="2323742" cy="439465"/>
          </a:xfrm>
        </p:spPr>
        <p:txBody>
          <a:bodyPr/>
          <a:lstStyle>
            <a:lvl1pPr marL="0" indent="0">
              <a:buNone/>
              <a:defRPr/>
            </a:lvl1pPr>
          </a:lstStyle>
          <a:p>
            <a:pPr lvl="0"/>
            <a:endParaRPr lang="en-GB"/>
          </a:p>
        </p:txBody>
      </p:sp>
      <p:sp>
        <p:nvSpPr>
          <p:cNvPr id="28" name="Content Placeholder 3">
            <a:extLst>
              <a:ext uri="{FF2B5EF4-FFF2-40B4-BE49-F238E27FC236}">
                <a16:creationId xmlns:a16="http://schemas.microsoft.com/office/drawing/2014/main" id="{1D371A6A-1D1E-41B2-AEC5-2FC65672F544}"/>
              </a:ext>
            </a:extLst>
          </p:cNvPr>
          <p:cNvSpPr>
            <a:spLocks noGrp="1"/>
          </p:cNvSpPr>
          <p:nvPr>
            <p:ph sz="quarter" idx="26"/>
          </p:nvPr>
        </p:nvSpPr>
        <p:spPr>
          <a:xfrm>
            <a:off x="6218237" y="1273080"/>
            <a:ext cx="2323742" cy="439465"/>
          </a:xfrm>
        </p:spPr>
        <p:txBody>
          <a:bodyPr/>
          <a:lstStyle>
            <a:lvl1pPr marL="0" indent="0">
              <a:buNone/>
              <a:defRPr/>
            </a:lvl1pPr>
          </a:lstStyle>
          <a:p>
            <a:pPr lvl="0"/>
            <a:endParaRPr lang="en-GB"/>
          </a:p>
        </p:txBody>
      </p:sp>
      <p:sp>
        <p:nvSpPr>
          <p:cNvPr id="29" name="Content Placeholder 3">
            <a:extLst>
              <a:ext uri="{FF2B5EF4-FFF2-40B4-BE49-F238E27FC236}">
                <a16:creationId xmlns:a16="http://schemas.microsoft.com/office/drawing/2014/main" id="{0A447B44-346A-4FBC-A8CC-F861385961F3}"/>
              </a:ext>
            </a:extLst>
          </p:cNvPr>
          <p:cNvSpPr>
            <a:spLocks noGrp="1"/>
          </p:cNvSpPr>
          <p:nvPr>
            <p:ph sz="quarter" idx="27"/>
          </p:nvPr>
        </p:nvSpPr>
        <p:spPr>
          <a:xfrm>
            <a:off x="6218237" y="2023413"/>
            <a:ext cx="2323742" cy="439465"/>
          </a:xfrm>
        </p:spPr>
        <p:txBody>
          <a:bodyPr/>
          <a:lstStyle>
            <a:lvl1pPr marL="0" indent="0">
              <a:buNone/>
              <a:defRPr/>
            </a:lvl1pPr>
          </a:lstStyle>
          <a:p>
            <a:pPr lvl="0"/>
            <a:endParaRPr lang="en-GB"/>
          </a:p>
        </p:txBody>
      </p:sp>
      <p:sp>
        <p:nvSpPr>
          <p:cNvPr id="30" name="Content Placeholder 3">
            <a:extLst>
              <a:ext uri="{FF2B5EF4-FFF2-40B4-BE49-F238E27FC236}">
                <a16:creationId xmlns:a16="http://schemas.microsoft.com/office/drawing/2014/main" id="{7F54B470-5903-4586-83FC-B1B658D55257}"/>
              </a:ext>
            </a:extLst>
          </p:cNvPr>
          <p:cNvSpPr>
            <a:spLocks noGrp="1"/>
          </p:cNvSpPr>
          <p:nvPr>
            <p:ph sz="quarter" idx="28"/>
          </p:nvPr>
        </p:nvSpPr>
        <p:spPr>
          <a:xfrm>
            <a:off x="6218237" y="2838065"/>
            <a:ext cx="2323742" cy="439465"/>
          </a:xfrm>
        </p:spPr>
        <p:txBody>
          <a:bodyPr/>
          <a:lstStyle>
            <a:lvl1pPr marL="0" indent="0">
              <a:buNone/>
              <a:defRPr/>
            </a:lvl1pPr>
          </a:lstStyle>
          <a:p>
            <a:pPr lvl="0"/>
            <a:endParaRPr lang="en-GB"/>
          </a:p>
        </p:txBody>
      </p:sp>
      <p:sp>
        <p:nvSpPr>
          <p:cNvPr id="31" name="Content Placeholder 3">
            <a:extLst>
              <a:ext uri="{FF2B5EF4-FFF2-40B4-BE49-F238E27FC236}">
                <a16:creationId xmlns:a16="http://schemas.microsoft.com/office/drawing/2014/main" id="{7993114D-DA51-4863-934B-745780B29A8C}"/>
              </a:ext>
            </a:extLst>
          </p:cNvPr>
          <p:cNvSpPr>
            <a:spLocks noGrp="1"/>
          </p:cNvSpPr>
          <p:nvPr>
            <p:ph sz="quarter" idx="29"/>
          </p:nvPr>
        </p:nvSpPr>
        <p:spPr>
          <a:xfrm>
            <a:off x="6218237" y="3652718"/>
            <a:ext cx="2323742" cy="439465"/>
          </a:xfrm>
        </p:spPr>
        <p:txBody>
          <a:bodyPr/>
          <a:lstStyle>
            <a:lvl1pPr marL="0" indent="0">
              <a:buNone/>
              <a:defRPr/>
            </a:lvl1pPr>
          </a:lstStyle>
          <a:p>
            <a:pPr lvl="0"/>
            <a:endParaRPr lang="en-GB"/>
          </a:p>
        </p:txBody>
      </p:sp>
      <p:sp>
        <p:nvSpPr>
          <p:cNvPr id="32" name="Content Placeholder 3">
            <a:extLst>
              <a:ext uri="{FF2B5EF4-FFF2-40B4-BE49-F238E27FC236}">
                <a16:creationId xmlns:a16="http://schemas.microsoft.com/office/drawing/2014/main" id="{03D855D8-D340-4D3D-9AD6-5E782830F745}"/>
              </a:ext>
            </a:extLst>
          </p:cNvPr>
          <p:cNvSpPr>
            <a:spLocks noGrp="1"/>
          </p:cNvSpPr>
          <p:nvPr>
            <p:ph sz="quarter" idx="30"/>
          </p:nvPr>
        </p:nvSpPr>
        <p:spPr>
          <a:xfrm>
            <a:off x="6218237" y="4403051"/>
            <a:ext cx="2323742" cy="439465"/>
          </a:xfrm>
        </p:spPr>
        <p:txBody>
          <a:bodyPr/>
          <a:lstStyle>
            <a:lvl1pPr marL="0" indent="0">
              <a:buNone/>
              <a:defRPr/>
            </a:lvl1pPr>
          </a:lstStyle>
          <a:p>
            <a:pPr lvl="0"/>
            <a:endParaRPr lang="en-GB"/>
          </a:p>
        </p:txBody>
      </p:sp>
      <p:sp>
        <p:nvSpPr>
          <p:cNvPr id="33" name="Content Placeholder 3">
            <a:extLst>
              <a:ext uri="{FF2B5EF4-FFF2-40B4-BE49-F238E27FC236}">
                <a16:creationId xmlns:a16="http://schemas.microsoft.com/office/drawing/2014/main" id="{FC3734B7-7793-4093-B71D-51F96B50B5DD}"/>
              </a:ext>
            </a:extLst>
          </p:cNvPr>
          <p:cNvSpPr>
            <a:spLocks noGrp="1"/>
          </p:cNvSpPr>
          <p:nvPr>
            <p:ph sz="quarter" idx="31"/>
          </p:nvPr>
        </p:nvSpPr>
        <p:spPr>
          <a:xfrm>
            <a:off x="6218237" y="5153383"/>
            <a:ext cx="2323742" cy="439465"/>
          </a:xfrm>
        </p:spPr>
        <p:txBody>
          <a:bodyPr/>
          <a:lstStyle>
            <a:lvl1pPr marL="0" indent="0">
              <a:buNone/>
              <a:defRPr/>
            </a:lvl1pPr>
          </a:lstStyle>
          <a:p>
            <a:pPr lvl="0"/>
            <a:endParaRPr lang="en-GB"/>
          </a:p>
        </p:txBody>
      </p:sp>
      <p:sp>
        <p:nvSpPr>
          <p:cNvPr id="34" name="Content Placeholder 3">
            <a:extLst>
              <a:ext uri="{FF2B5EF4-FFF2-40B4-BE49-F238E27FC236}">
                <a16:creationId xmlns:a16="http://schemas.microsoft.com/office/drawing/2014/main" id="{AE617E36-D4D8-4F80-A076-A4A9BC7D4549}"/>
              </a:ext>
            </a:extLst>
          </p:cNvPr>
          <p:cNvSpPr>
            <a:spLocks noGrp="1"/>
          </p:cNvSpPr>
          <p:nvPr>
            <p:ph sz="quarter" idx="32"/>
          </p:nvPr>
        </p:nvSpPr>
        <p:spPr>
          <a:xfrm>
            <a:off x="6218237" y="5869026"/>
            <a:ext cx="2323742" cy="439465"/>
          </a:xfrm>
        </p:spPr>
        <p:txBody>
          <a:bodyPr/>
          <a:lstStyle>
            <a:lvl1pPr marL="0" indent="0">
              <a:buNone/>
              <a:defRPr/>
            </a:lvl1pPr>
          </a:lstStyle>
          <a:p>
            <a:pPr lvl="0"/>
            <a:endParaRPr lang="en-GB"/>
          </a:p>
        </p:txBody>
      </p:sp>
      <p:sp>
        <p:nvSpPr>
          <p:cNvPr id="35" name="Content Placeholder 3">
            <a:extLst>
              <a:ext uri="{FF2B5EF4-FFF2-40B4-BE49-F238E27FC236}">
                <a16:creationId xmlns:a16="http://schemas.microsoft.com/office/drawing/2014/main" id="{FE5E7B85-CCF8-439F-8448-48169D62E85A}"/>
              </a:ext>
            </a:extLst>
          </p:cNvPr>
          <p:cNvSpPr>
            <a:spLocks noGrp="1"/>
          </p:cNvSpPr>
          <p:nvPr>
            <p:ph sz="quarter" idx="33"/>
          </p:nvPr>
        </p:nvSpPr>
        <p:spPr>
          <a:xfrm>
            <a:off x="6218237" y="6364936"/>
            <a:ext cx="2323742" cy="439465"/>
          </a:xfrm>
        </p:spPr>
        <p:txBody>
          <a:bodyPr/>
          <a:lstStyle>
            <a:lvl1pPr marL="0" indent="0">
              <a:buNone/>
              <a:defRPr/>
            </a:lvl1pPr>
          </a:lstStyle>
          <a:p>
            <a:pPr lvl="0"/>
            <a:endParaRPr lang="en-GB"/>
          </a:p>
        </p:txBody>
      </p:sp>
      <p:sp>
        <p:nvSpPr>
          <p:cNvPr id="36" name="Content Placeholder 3">
            <a:extLst>
              <a:ext uri="{FF2B5EF4-FFF2-40B4-BE49-F238E27FC236}">
                <a16:creationId xmlns:a16="http://schemas.microsoft.com/office/drawing/2014/main" id="{4394787B-6AB1-4F1F-8390-2378A66B69DB}"/>
              </a:ext>
            </a:extLst>
          </p:cNvPr>
          <p:cNvSpPr>
            <a:spLocks noGrp="1"/>
          </p:cNvSpPr>
          <p:nvPr>
            <p:ph sz="quarter" idx="34"/>
          </p:nvPr>
        </p:nvSpPr>
        <p:spPr>
          <a:xfrm>
            <a:off x="8836150" y="1273080"/>
            <a:ext cx="2323742" cy="439465"/>
          </a:xfrm>
        </p:spPr>
        <p:txBody>
          <a:bodyPr/>
          <a:lstStyle>
            <a:lvl1pPr marL="0" indent="0">
              <a:buNone/>
              <a:defRPr/>
            </a:lvl1pPr>
          </a:lstStyle>
          <a:p>
            <a:pPr lvl="0"/>
            <a:endParaRPr lang="en-GB"/>
          </a:p>
        </p:txBody>
      </p:sp>
      <p:sp>
        <p:nvSpPr>
          <p:cNvPr id="37" name="Content Placeholder 3">
            <a:extLst>
              <a:ext uri="{FF2B5EF4-FFF2-40B4-BE49-F238E27FC236}">
                <a16:creationId xmlns:a16="http://schemas.microsoft.com/office/drawing/2014/main" id="{4773944E-5E99-4694-9FC0-832E3CCAC949}"/>
              </a:ext>
            </a:extLst>
          </p:cNvPr>
          <p:cNvSpPr>
            <a:spLocks noGrp="1"/>
          </p:cNvSpPr>
          <p:nvPr>
            <p:ph sz="quarter" idx="35"/>
          </p:nvPr>
        </p:nvSpPr>
        <p:spPr>
          <a:xfrm>
            <a:off x="8836150" y="2023413"/>
            <a:ext cx="2323742" cy="439465"/>
          </a:xfrm>
        </p:spPr>
        <p:txBody>
          <a:bodyPr/>
          <a:lstStyle>
            <a:lvl1pPr marL="0" indent="0">
              <a:buNone/>
              <a:defRPr/>
            </a:lvl1pPr>
          </a:lstStyle>
          <a:p>
            <a:pPr lvl="0"/>
            <a:endParaRPr lang="en-GB"/>
          </a:p>
        </p:txBody>
      </p:sp>
      <p:sp>
        <p:nvSpPr>
          <p:cNvPr id="38" name="Content Placeholder 3">
            <a:extLst>
              <a:ext uri="{FF2B5EF4-FFF2-40B4-BE49-F238E27FC236}">
                <a16:creationId xmlns:a16="http://schemas.microsoft.com/office/drawing/2014/main" id="{58F8C4B1-2986-46AF-876C-A2F96E15749D}"/>
              </a:ext>
            </a:extLst>
          </p:cNvPr>
          <p:cNvSpPr>
            <a:spLocks noGrp="1"/>
          </p:cNvSpPr>
          <p:nvPr>
            <p:ph sz="quarter" idx="36"/>
          </p:nvPr>
        </p:nvSpPr>
        <p:spPr>
          <a:xfrm>
            <a:off x="8836150" y="2838065"/>
            <a:ext cx="2323742" cy="439465"/>
          </a:xfrm>
        </p:spPr>
        <p:txBody>
          <a:bodyPr/>
          <a:lstStyle>
            <a:lvl1pPr marL="0" indent="0">
              <a:buNone/>
              <a:defRPr/>
            </a:lvl1pPr>
          </a:lstStyle>
          <a:p>
            <a:pPr lvl="0"/>
            <a:endParaRPr lang="en-GB"/>
          </a:p>
        </p:txBody>
      </p:sp>
      <p:sp>
        <p:nvSpPr>
          <p:cNvPr id="39" name="Content Placeholder 3">
            <a:extLst>
              <a:ext uri="{FF2B5EF4-FFF2-40B4-BE49-F238E27FC236}">
                <a16:creationId xmlns:a16="http://schemas.microsoft.com/office/drawing/2014/main" id="{91DB396D-1F13-49EF-B828-D17DEC17FBC8}"/>
              </a:ext>
            </a:extLst>
          </p:cNvPr>
          <p:cNvSpPr>
            <a:spLocks noGrp="1"/>
          </p:cNvSpPr>
          <p:nvPr>
            <p:ph sz="quarter" idx="37"/>
          </p:nvPr>
        </p:nvSpPr>
        <p:spPr>
          <a:xfrm>
            <a:off x="8836150" y="3652718"/>
            <a:ext cx="2323742" cy="439465"/>
          </a:xfrm>
        </p:spPr>
        <p:txBody>
          <a:bodyPr/>
          <a:lstStyle>
            <a:lvl1pPr marL="0" indent="0">
              <a:buNone/>
              <a:defRPr/>
            </a:lvl1pPr>
          </a:lstStyle>
          <a:p>
            <a:pPr lvl="0"/>
            <a:endParaRPr lang="en-GB"/>
          </a:p>
        </p:txBody>
      </p:sp>
      <p:sp>
        <p:nvSpPr>
          <p:cNvPr id="40" name="Content Placeholder 3">
            <a:extLst>
              <a:ext uri="{FF2B5EF4-FFF2-40B4-BE49-F238E27FC236}">
                <a16:creationId xmlns:a16="http://schemas.microsoft.com/office/drawing/2014/main" id="{364F0578-FF28-4A77-B515-A799C59EAFB9}"/>
              </a:ext>
            </a:extLst>
          </p:cNvPr>
          <p:cNvSpPr>
            <a:spLocks noGrp="1"/>
          </p:cNvSpPr>
          <p:nvPr>
            <p:ph sz="quarter" idx="38"/>
          </p:nvPr>
        </p:nvSpPr>
        <p:spPr>
          <a:xfrm>
            <a:off x="8836150" y="4403051"/>
            <a:ext cx="2323742" cy="439465"/>
          </a:xfrm>
        </p:spPr>
        <p:txBody>
          <a:bodyPr/>
          <a:lstStyle>
            <a:lvl1pPr marL="0" indent="0">
              <a:buNone/>
              <a:defRPr/>
            </a:lvl1pPr>
          </a:lstStyle>
          <a:p>
            <a:pPr lvl="0"/>
            <a:endParaRPr lang="en-GB"/>
          </a:p>
        </p:txBody>
      </p:sp>
      <p:sp>
        <p:nvSpPr>
          <p:cNvPr id="41" name="Content Placeholder 3">
            <a:extLst>
              <a:ext uri="{FF2B5EF4-FFF2-40B4-BE49-F238E27FC236}">
                <a16:creationId xmlns:a16="http://schemas.microsoft.com/office/drawing/2014/main" id="{C88A2C80-BC76-4AC3-992C-554D5DA432AD}"/>
              </a:ext>
            </a:extLst>
          </p:cNvPr>
          <p:cNvSpPr>
            <a:spLocks noGrp="1"/>
          </p:cNvSpPr>
          <p:nvPr>
            <p:ph sz="quarter" idx="39"/>
          </p:nvPr>
        </p:nvSpPr>
        <p:spPr>
          <a:xfrm>
            <a:off x="8836150" y="5153383"/>
            <a:ext cx="2323742" cy="439465"/>
          </a:xfrm>
        </p:spPr>
        <p:txBody>
          <a:bodyPr/>
          <a:lstStyle>
            <a:lvl1pPr marL="0" indent="0">
              <a:buNone/>
              <a:defRPr/>
            </a:lvl1pPr>
          </a:lstStyle>
          <a:p>
            <a:pPr lvl="0"/>
            <a:endParaRPr lang="en-GB"/>
          </a:p>
        </p:txBody>
      </p:sp>
      <p:sp>
        <p:nvSpPr>
          <p:cNvPr id="42" name="Content Placeholder 3">
            <a:extLst>
              <a:ext uri="{FF2B5EF4-FFF2-40B4-BE49-F238E27FC236}">
                <a16:creationId xmlns:a16="http://schemas.microsoft.com/office/drawing/2014/main" id="{CFA3AB45-9D75-41E1-B48B-3DF171F7A496}"/>
              </a:ext>
            </a:extLst>
          </p:cNvPr>
          <p:cNvSpPr>
            <a:spLocks noGrp="1"/>
          </p:cNvSpPr>
          <p:nvPr>
            <p:ph sz="quarter" idx="40"/>
          </p:nvPr>
        </p:nvSpPr>
        <p:spPr>
          <a:xfrm>
            <a:off x="8836150" y="5869026"/>
            <a:ext cx="2323742" cy="439465"/>
          </a:xfrm>
        </p:spPr>
        <p:txBody>
          <a:bodyPr/>
          <a:lstStyle>
            <a:lvl1pPr marL="0" indent="0">
              <a:buNone/>
              <a:defRPr/>
            </a:lvl1pPr>
          </a:lstStyle>
          <a:p>
            <a:pPr lvl="0"/>
            <a:endParaRPr lang="en-GB"/>
          </a:p>
        </p:txBody>
      </p:sp>
      <p:sp>
        <p:nvSpPr>
          <p:cNvPr id="43" name="Content Placeholder 3">
            <a:extLst>
              <a:ext uri="{FF2B5EF4-FFF2-40B4-BE49-F238E27FC236}">
                <a16:creationId xmlns:a16="http://schemas.microsoft.com/office/drawing/2014/main" id="{C05715FF-5B34-45DC-8E0A-C37BC7B4DF57}"/>
              </a:ext>
            </a:extLst>
          </p:cNvPr>
          <p:cNvSpPr>
            <a:spLocks noGrp="1"/>
          </p:cNvSpPr>
          <p:nvPr>
            <p:ph sz="quarter" idx="41"/>
          </p:nvPr>
        </p:nvSpPr>
        <p:spPr>
          <a:xfrm>
            <a:off x="8836150" y="6364936"/>
            <a:ext cx="2323742" cy="439465"/>
          </a:xfrm>
        </p:spPr>
        <p:txBody>
          <a:bodyPr/>
          <a:lstStyle>
            <a:lvl1pPr marL="0" indent="0">
              <a:buNone/>
              <a:defRPr/>
            </a:lvl1pPr>
          </a:lstStyle>
          <a:p>
            <a:pPr lvl="0"/>
            <a:endParaRPr lang="en-GB"/>
          </a:p>
        </p:txBody>
      </p:sp>
      <p:sp>
        <p:nvSpPr>
          <p:cNvPr id="44" name="Content Placeholder 3">
            <a:extLst>
              <a:ext uri="{FF2B5EF4-FFF2-40B4-BE49-F238E27FC236}">
                <a16:creationId xmlns:a16="http://schemas.microsoft.com/office/drawing/2014/main" id="{DC946D51-6BEE-4399-BE5D-0DB0D8CD1E1F}"/>
              </a:ext>
            </a:extLst>
          </p:cNvPr>
          <p:cNvSpPr>
            <a:spLocks noGrp="1"/>
          </p:cNvSpPr>
          <p:nvPr>
            <p:ph sz="quarter" idx="42"/>
          </p:nvPr>
        </p:nvSpPr>
        <p:spPr>
          <a:xfrm>
            <a:off x="11274604" y="1181945"/>
            <a:ext cx="2323742" cy="439465"/>
          </a:xfrm>
        </p:spPr>
        <p:txBody>
          <a:bodyPr/>
          <a:lstStyle>
            <a:lvl1pPr marL="0" indent="0">
              <a:buNone/>
              <a:defRPr/>
            </a:lvl1pPr>
          </a:lstStyle>
          <a:p>
            <a:pPr lvl="0"/>
            <a:endParaRPr lang="en-GB"/>
          </a:p>
        </p:txBody>
      </p:sp>
      <p:sp>
        <p:nvSpPr>
          <p:cNvPr id="45" name="Content Placeholder 3">
            <a:extLst>
              <a:ext uri="{FF2B5EF4-FFF2-40B4-BE49-F238E27FC236}">
                <a16:creationId xmlns:a16="http://schemas.microsoft.com/office/drawing/2014/main" id="{E699586B-2DB1-48E9-A51B-8C1CF3386462}"/>
              </a:ext>
            </a:extLst>
          </p:cNvPr>
          <p:cNvSpPr>
            <a:spLocks noGrp="1"/>
          </p:cNvSpPr>
          <p:nvPr>
            <p:ph sz="quarter" idx="43"/>
          </p:nvPr>
        </p:nvSpPr>
        <p:spPr>
          <a:xfrm>
            <a:off x="11274604" y="1932277"/>
            <a:ext cx="2323742" cy="439465"/>
          </a:xfrm>
        </p:spPr>
        <p:txBody>
          <a:bodyPr/>
          <a:lstStyle>
            <a:lvl1pPr marL="0" indent="0">
              <a:buNone/>
              <a:defRPr/>
            </a:lvl1pPr>
          </a:lstStyle>
          <a:p>
            <a:pPr lvl="0"/>
            <a:endParaRPr lang="en-GB"/>
          </a:p>
        </p:txBody>
      </p:sp>
      <p:sp>
        <p:nvSpPr>
          <p:cNvPr id="46" name="Content Placeholder 3">
            <a:extLst>
              <a:ext uri="{FF2B5EF4-FFF2-40B4-BE49-F238E27FC236}">
                <a16:creationId xmlns:a16="http://schemas.microsoft.com/office/drawing/2014/main" id="{80C53F4B-3C8B-496B-BA99-32C166B40FDF}"/>
              </a:ext>
            </a:extLst>
          </p:cNvPr>
          <p:cNvSpPr>
            <a:spLocks noGrp="1"/>
          </p:cNvSpPr>
          <p:nvPr>
            <p:ph sz="quarter" idx="44"/>
          </p:nvPr>
        </p:nvSpPr>
        <p:spPr>
          <a:xfrm>
            <a:off x="11274604" y="2746929"/>
            <a:ext cx="2323742" cy="439465"/>
          </a:xfrm>
        </p:spPr>
        <p:txBody>
          <a:bodyPr/>
          <a:lstStyle>
            <a:lvl1pPr marL="0" indent="0">
              <a:buNone/>
              <a:defRPr/>
            </a:lvl1pPr>
          </a:lstStyle>
          <a:p>
            <a:pPr lvl="0"/>
            <a:endParaRPr lang="en-GB"/>
          </a:p>
        </p:txBody>
      </p:sp>
      <p:sp>
        <p:nvSpPr>
          <p:cNvPr id="47" name="Content Placeholder 3">
            <a:extLst>
              <a:ext uri="{FF2B5EF4-FFF2-40B4-BE49-F238E27FC236}">
                <a16:creationId xmlns:a16="http://schemas.microsoft.com/office/drawing/2014/main" id="{EEB81F1D-F7D0-4721-A7A0-7267FD877BC4}"/>
              </a:ext>
            </a:extLst>
          </p:cNvPr>
          <p:cNvSpPr>
            <a:spLocks noGrp="1"/>
          </p:cNvSpPr>
          <p:nvPr>
            <p:ph sz="quarter" idx="45"/>
          </p:nvPr>
        </p:nvSpPr>
        <p:spPr>
          <a:xfrm>
            <a:off x="11274604" y="3561582"/>
            <a:ext cx="2323742" cy="439465"/>
          </a:xfrm>
        </p:spPr>
        <p:txBody>
          <a:bodyPr/>
          <a:lstStyle>
            <a:lvl1pPr marL="0" indent="0">
              <a:buNone/>
              <a:defRPr/>
            </a:lvl1pPr>
          </a:lstStyle>
          <a:p>
            <a:pPr lvl="0"/>
            <a:endParaRPr lang="en-GB"/>
          </a:p>
        </p:txBody>
      </p:sp>
      <p:sp>
        <p:nvSpPr>
          <p:cNvPr id="48" name="Content Placeholder 3">
            <a:extLst>
              <a:ext uri="{FF2B5EF4-FFF2-40B4-BE49-F238E27FC236}">
                <a16:creationId xmlns:a16="http://schemas.microsoft.com/office/drawing/2014/main" id="{D1FE5ED4-5717-4A31-A33E-44AA852F527E}"/>
              </a:ext>
            </a:extLst>
          </p:cNvPr>
          <p:cNvSpPr>
            <a:spLocks noGrp="1"/>
          </p:cNvSpPr>
          <p:nvPr>
            <p:ph sz="quarter" idx="46"/>
          </p:nvPr>
        </p:nvSpPr>
        <p:spPr>
          <a:xfrm>
            <a:off x="11274604" y="4311915"/>
            <a:ext cx="2323742" cy="439465"/>
          </a:xfrm>
        </p:spPr>
        <p:txBody>
          <a:bodyPr/>
          <a:lstStyle>
            <a:lvl1pPr marL="0" indent="0">
              <a:buNone/>
              <a:defRPr/>
            </a:lvl1pPr>
          </a:lstStyle>
          <a:p>
            <a:pPr lvl="0"/>
            <a:endParaRPr lang="en-GB"/>
          </a:p>
        </p:txBody>
      </p:sp>
      <p:sp>
        <p:nvSpPr>
          <p:cNvPr id="49" name="Content Placeholder 3">
            <a:extLst>
              <a:ext uri="{FF2B5EF4-FFF2-40B4-BE49-F238E27FC236}">
                <a16:creationId xmlns:a16="http://schemas.microsoft.com/office/drawing/2014/main" id="{4C892985-DAC9-422F-A78A-216F95951B64}"/>
              </a:ext>
            </a:extLst>
          </p:cNvPr>
          <p:cNvSpPr>
            <a:spLocks noGrp="1"/>
          </p:cNvSpPr>
          <p:nvPr>
            <p:ph sz="quarter" idx="47"/>
          </p:nvPr>
        </p:nvSpPr>
        <p:spPr>
          <a:xfrm>
            <a:off x="11274604" y="5062248"/>
            <a:ext cx="2323742" cy="439465"/>
          </a:xfrm>
        </p:spPr>
        <p:txBody>
          <a:bodyPr/>
          <a:lstStyle>
            <a:lvl1pPr marL="0" indent="0">
              <a:buNone/>
              <a:defRPr/>
            </a:lvl1pPr>
          </a:lstStyle>
          <a:p>
            <a:pPr lvl="0"/>
            <a:endParaRPr lang="en-GB"/>
          </a:p>
        </p:txBody>
      </p:sp>
      <p:sp>
        <p:nvSpPr>
          <p:cNvPr id="50" name="Content Placeholder 3">
            <a:extLst>
              <a:ext uri="{FF2B5EF4-FFF2-40B4-BE49-F238E27FC236}">
                <a16:creationId xmlns:a16="http://schemas.microsoft.com/office/drawing/2014/main" id="{5143019E-1DE6-43A3-9BF5-06049EBAE9CB}"/>
              </a:ext>
            </a:extLst>
          </p:cNvPr>
          <p:cNvSpPr>
            <a:spLocks noGrp="1"/>
          </p:cNvSpPr>
          <p:nvPr>
            <p:ph sz="quarter" idx="48"/>
          </p:nvPr>
        </p:nvSpPr>
        <p:spPr>
          <a:xfrm>
            <a:off x="11274604" y="5777890"/>
            <a:ext cx="2323742" cy="439465"/>
          </a:xfrm>
        </p:spPr>
        <p:txBody>
          <a:bodyPr/>
          <a:lstStyle>
            <a:lvl1pPr marL="0" indent="0">
              <a:buNone/>
              <a:defRPr/>
            </a:lvl1pPr>
          </a:lstStyle>
          <a:p>
            <a:pPr lvl="0"/>
            <a:endParaRPr lang="en-GB"/>
          </a:p>
        </p:txBody>
      </p:sp>
      <p:sp>
        <p:nvSpPr>
          <p:cNvPr id="51" name="Content Placeholder 3">
            <a:extLst>
              <a:ext uri="{FF2B5EF4-FFF2-40B4-BE49-F238E27FC236}">
                <a16:creationId xmlns:a16="http://schemas.microsoft.com/office/drawing/2014/main" id="{94AC2459-6A3D-41B1-BC35-A1E4DEA07904}"/>
              </a:ext>
            </a:extLst>
          </p:cNvPr>
          <p:cNvSpPr>
            <a:spLocks noGrp="1"/>
          </p:cNvSpPr>
          <p:nvPr>
            <p:ph sz="quarter" idx="49"/>
          </p:nvPr>
        </p:nvSpPr>
        <p:spPr>
          <a:xfrm>
            <a:off x="11274604" y="6273800"/>
            <a:ext cx="2323742" cy="439465"/>
          </a:xfrm>
        </p:spPr>
        <p:txBody>
          <a:bodyPr/>
          <a:lstStyle>
            <a:lvl1pPr marL="0" indent="0">
              <a:buNone/>
              <a:defRPr/>
            </a:lvl1pPr>
          </a:lstStyle>
          <a:p>
            <a:pPr lvl="0"/>
            <a:endParaRPr lang="en-GB"/>
          </a:p>
        </p:txBody>
      </p:sp>
      <p:graphicFrame>
        <p:nvGraphicFramePr>
          <p:cNvPr id="52" name="Table 1">
            <a:extLst>
              <a:ext uri="{FF2B5EF4-FFF2-40B4-BE49-F238E27FC236}">
                <a16:creationId xmlns:a16="http://schemas.microsoft.com/office/drawing/2014/main" id="{5562CE0D-5F00-486A-A0D8-C36FCBB9ACD5}"/>
              </a:ext>
              <a:ext uri="{C183D7F6-B498-43B3-948B-1728B52AA6E4}">
                <adec:decorative xmlns:adec="http://schemas.microsoft.com/office/drawing/2017/decorative" val="1"/>
              </a:ext>
            </a:extLst>
          </p:cNvPr>
          <p:cNvGraphicFramePr>
            <a:graphicFrameLocks noGrp="1"/>
          </p:cNvGraphicFramePr>
          <p:nvPr userDrawn="1">
            <p:extLst>
              <p:ext uri="{D42A27DB-BD31-4B8C-83A1-F6EECF244321}">
                <p14:modId xmlns:p14="http://schemas.microsoft.com/office/powerpoint/2010/main" val="2134391927"/>
              </p:ext>
            </p:extLst>
          </p:nvPr>
        </p:nvGraphicFramePr>
        <p:xfrm>
          <a:off x="408914" y="1313797"/>
          <a:ext cx="11618648" cy="5337399"/>
        </p:xfrm>
        <a:graphic>
          <a:graphicData uri="http://schemas.openxmlformats.org/drawingml/2006/table">
            <a:tbl>
              <a:tblPr firstRow="1" bandRow="1">
                <a:effectLst/>
              </a:tblPr>
              <a:tblGrid>
                <a:gridCol w="3060533">
                  <a:extLst>
                    <a:ext uri="{9D8B030D-6E8A-4147-A177-3AD203B41FA5}">
                      <a16:colId xmlns:a16="http://schemas.microsoft.com/office/drawing/2014/main" val="612782886"/>
                    </a:ext>
                  </a:extLst>
                </a:gridCol>
                <a:gridCol w="4480968">
                  <a:extLst>
                    <a:ext uri="{9D8B030D-6E8A-4147-A177-3AD203B41FA5}">
                      <a16:colId xmlns:a16="http://schemas.microsoft.com/office/drawing/2014/main" val="1144773959"/>
                    </a:ext>
                  </a:extLst>
                </a:gridCol>
                <a:gridCol w="4077147">
                  <a:extLst>
                    <a:ext uri="{9D8B030D-6E8A-4147-A177-3AD203B41FA5}">
                      <a16:colId xmlns:a16="http://schemas.microsoft.com/office/drawing/2014/main" val="3307142141"/>
                    </a:ext>
                  </a:extLst>
                </a:gridCol>
              </a:tblGrid>
              <a:tr h="611546">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algn="ctr"/>
                      <a:endParaRPr lang="en-US" sz="1400" b="0">
                        <a:solidFill>
                          <a:schemeClr val="bg1"/>
                        </a:solidFill>
                        <a:latin typeface="Segoe UI" panose="020B0502040204020203" pitchFamily="34" charset="0"/>
                        <a:cs typeface="Segoe UI" panose="020B0502040204020203" pitchFamily="34" charset="0"/>
                      </a:endParaRPr>
                    </a:p>
                  </a:txBody>
                  <a:tcPr marL="93274" marR="93274" marT="46630" marB="46630" anchor="ct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a:ln>
                          <a:noFill/>
                        </a:ln>
                        <a:solidFill>
                          <a:schemeClr val="bg1"/>
                        </a:solidFill>
                        <a:effectLst/>
                        <a:uLnTx/>
                        <a:uFillTx/>
                        <a:latin typeface="Segoe UI Semibold"/>
                        <a:ea typeface="+mn-ea"/>
                        <a:cs typeface="Segoe UI"/>
                      </a:endParaRPr>
                    </a:p>
                  </a:txBody>
                  <a:tcPr marL="93274" marR="93274" marT="46630" marB="46630" anchor="ct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marL="0" marR="0" indent="0" algn="ctr" defTabSz="932742"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a:ln>
                          <a:noFill/>
                        </a:ln>
                        <a:solidFill>
                          <a:schemeClr val="bg1"/>
                        </a:solidFill>
                        <a:effectLst/>
                        <a:uLnTx/>
                        <a:uFillTx/>
                        <a:latin typeface="Segoe UI Semibold"/>
                        <a:ea typeface="+mn-ea"/>
                        <a:cs typeface="Segoe UI"/>
                      </a:endParaRPr>
                    </a:p>
                  </a:txBody>
                  <a:tcPr marL="93274" marR="93274" marT="46630" marB="46630" anchor="ct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extLst>
                  <a:ext uri="{0D108BD9-81ED-4DB2-BD59-A6C34878D82A}">
                    <a16:rowId xmlns:a16="http://schemas.microsoft.com/office/drawing/2014/main" val="1237124244"/>
                  </a:ext>
                </a:extLst>
              </a:tr>
              <a:tr h="754148">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a:solidFill>
                          <a:schemeClr val="tx1"/>
                        </a:solidFill>
                        <a:latin typeface="Segoe UI"/>
                        <a:cs typeface="Segoe UI"/>
                      </a:endParaRPr>
                    </a:p>
                  </a:txBody>
                  <a:tcPr marL="93274" marR="93274" marT="46630" marB="46630" anchor="ct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1400" kern="1200">
                        <a:solidFill>
                          <a:schemeClr val="tx1"/>
                        </a:solidFill>
                        <a:latin typeface="Segoe UI"/>
                        <a:ea typeface="+mn-ea"/>
                        <a:cs typeface="Segoe UI"/>
                      </a:endParaRPr>
                    </a:p>
                  </a:txBody>
                  <a:tcPr marL="93274" marR="93274" marT="46630" marB="46630" anchor="ct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endParaRPr lang="en-US" sz="1800">
                        <a:solidFill>
                          <a:schemeClr val="tx1"/>
                        </a:solidFill>
                        <a:latin typeface="Segoe UI" panose="020B0502040204020203" pitchFamily="34" charset="0"/>
                        <a:cs typeface="Segoe UI" panose="020B0502040204020203" pitchFamily="34" charset="0"/>
                      </a:endParaRPr>
                    </a:p>
                  </a:txBody>
                  <a:tcPr marL="93274" marR="93274" marT="46630" marB="46630">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rgbClr val="000000"/>
                    </a:solidFill>
                  </a:tcPr>
                </a:tc>
                <a:extLst>
                  <a:ext uri="{0D108BD9-81ED-4DB2-BD59-A6C34878D82A}">
                    <a16:rowId xmlns:a16="http://schemas.microsoft.com/office/drawing/2014/main" val="1624577965"/>
                  </a:ext>
                </a:extLst>
              </a:tr>
              <a:tr h="754148">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a:solidFill>
                          <a:schemeClr val="tx1"/>
                        </a:solidFill>
                        <a:latin typeface="Segoe UI"/>
                        <a:cs typeface="Segoe UI"/>
                      </a:endParaRPr>
                    </a:p>
                  </a:txBody>
                  <a:tcPr marL="93274" marR="93274" marT="46630" marB="46630" anchor="ct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endParaRPr lang="en-US" sz="1800">
                        <a:solidFill>
                          <a:schemeClr val="tx1"/>
                        </a:solidFill>
                        <a:latin typeface="Segoe UI" panose="020B0502040204020203" pitchFamily="34" charset="0"/>
                        <a:cs typeface="Segoe UI" panose="020B0502040204020203" pitchFamily="34" charset="0"/>
                      </a:endParaRPr>
                    </a:p>
                  </a:txBody>
                  <a:tcPr marL="93274" marR="93274" marT="46630" marB="46630">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endParaRPr lang="en-US" sz="1800">
                        <a:solidFill>
                          <a:schemeClr val="tx1"/>
                        </a:solidFill>
                        <a:latin typeface="Segoe UI" panose="020B0502040204020203" pitchFamily="34" charset="0"/>
                        <a:cs typeface="Segoe UI" panose="020B0502040204020203" pitchFamily="34" charset="0"/>
                      </a:endParaRPr>
                    </a:p>
                  </a:txBody>
                  <a:tcPr marL="93274" marR="93274" marT="46630" marB="46630">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rgbClr val="000000"/>
                    </a:solidFill>
                  </a:tcPr>
                </a:tc>
                <a:extLst>
                  <a:ext uri="{0D108BD9-81ED-4DB2-BD59-A6C34878D82A}">
                    <a16:rowId xmlns:a16="http://schemas.microsoft.com/office/drawing/2014/main" val="4096244558"/>
                  </a:ext>
                </a:extLst>
              </a:tr>
              <a:tr h="772479">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marL="0" marR="0" lvl="0" indent="0" algn="l" rtl="0" eaLnBrk="1" fontAlgn="auto" latinLnBrk="0" hangingPunct="1">
                        <a:lnSpc>
                          <a:spcPct val="100000"/>
                        </a:lnSpc>
                        <a:spcBef>
                          <a:spcPts val="0"/>
                        </a:spcBef>
                        <a:spcAft>
                          <a:spcPts val="0"/>
                        </a:spcAft>
                        <a:buFontTx/>
                        <a:buNone/>
                      </a:pPr>
                      <a:endParaRPr lang="en-US" sz="1200" kern="1200">
                        <a:solidFill>
                          <a:schemeClr val="tx1"/>
                        </a:solidFill>
                        <a:latin typeface="Segoe UI" panose="020B0502040204020203" pitchFamily="34" charset="0"/>
                        <a:ea typeface="+mn-ea"/>
                        <a:cs typeface="Segoe UI" panose="020B0502040204020203" pitchFamily="34" charset="0"/>
                      </a:endParaRPr>
                    </a:p>
                  </a:txBody>
                  <a:tcPr marL="93274" marR="93274" marT="46630" marB="46630" anchor="ct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endParaRPr lang="en-US" sz="1800">
                        <a:solidFill>
                          <a:schemeClr val="tx1"/>
                        </a:solidFill>
                        <a:latin typeface="Segoe UI" panose="020B0502040204020203" pitchFamily="34" charset="0"/>
                        <a:cs typeface="Segoe UI" panose="020B0502040204020203" pitchFamily="34" charset="0"/>
                      </a:endParaRPr>
                    </a:p>
                  </a:txBody>
                  <a:tcPr marL="93274" marR="93274" marT="46630" marB="46630">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endParaRPr lang="en-US" sz="1800">
                        <a:solidFill>
                          <a:schemeClr val="tx1"/>
                        </a:solidFill>
                        <a:latin typeface="Segoe UI" panose="020B0502040204020203" pitchFamily="34" charset="0"/>
                        <a:cs typeface="Segoe UI" panose="020B0502040204020203" pitchFamily="34" charset="0"/>
                      </a:endParaRPr>
                    </a:p>
                  </a:txBody>
                  <a:tcPr marL="93274" marR="93274" marT="46630" marB="46630">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rgbClr val="000000"/>
                    </a:solidFill>
                  </a:tcPr>
                </a:tc>
                <a:extLst>
                  <a:ext uri="{0D108BD9-81ED-4DB2-BD59-A6C34878D82A}">
                    <a16:rowId xmlns:a16="http://schemas.microsoft.com/office/drawing/2014/main" val="740999208"/>
                  </a:ext>
                </a:extLst>
              </a:tr>
              <a:tr h="772479">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solidFill>
                          <a:schemeClr val="tx1"/>
                        </a:solidFill>
                        <a:latin typeface="Segoe UI"/>
                        <a:cs typeface="Segoe UI"/>
                      </a:endParaRPr>
                    </a:p>
                  </a:txBody>
                  <a:tcPr marL="93274" marR="93274" marT="46630" marB="46630" anchor="ct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endParaRPr lang="en-US" sz="1800">
                        <a:solidFill>
                          <a:schemeClr val="tx1"/>
                        </a:solidFill>
                        <a:latin typeface="Segoe UI" panose="020B0502040204020203" pitchFamily="34" charset="0"/>
                        <a:cs typeface="Segoe UI" panose="020B0502040204020203" pitchFamily="34" charset="0"/>
                      </a:endParaRPr>
                    </a:p>
                  </a:txBody>
                  <a:tcPr marL="93274" marR="93274" marT="46630" marB="46630">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endParaRPr lang="en-US" sz="1800">
                        <a:solidFill>
                          <a:schemeClr val="tx1"/>
                        </a:solidFill>
                        <a:latin typeface="Segoe UI" panose="020B0502040204020203" pitchFamily="34" charset="0"/>
                        <a:cs typeface="Segoe UI" panose="020B0502040204020203" pitchFamily="34" charset="0"/>
                      </a:endParaRPr>
                    </a:p>
                  </a:txBody>
                  <a:tcPr marL="93274" marR="93274" marT="46630" marB="46630">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rgbClr val="000000"/>
                    </a:solidFill>
                  </a:tcPr>
                </a:tc>
                <a:extLst>
                  <a:ext uri="{0D108BD9-81ED-4DB2-BD59-A6C34878D82A}">
                    <a16:rowId xmlns:a16="http://schemas.microsoft.com/office/drawing/2014/main" val="2084697840"/>
                  </a:ext>
                </a:extLst>
              </a:tr>
              <a:tr h="838606">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solidFill>
                          <a:schemeClr val="tx1"/>
                        </a:solidFill>
                        <a:latin typeface="Segoe UI"/>
                        <a:cs typeface="Segoe UI"/>
                      </a:endParaRPr>
                    </a:p>
                  </a:txBody>
                  <a:tcPr marL="93274" marR="93274" marT="46630" marB="46630" anchor="ct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endParaRPr lang="en-US" sz="1800">
                        <a:solidFill>
                          <a:schemeClr val="tx1"/>
                        </a:solidFill>
                        <a:latin typeface="Segoe UI" panose="020B0502040204020203" pitchFamily="34" charset="0"/>
                        <a:cs typeface="Segoe UI" panose="020B0502040204020203" pitchFamily="34" charset="0"/>
                      </a:endParaRPr>
                    </a:p>
                  </a:txBody>
                  <a:tcPr marL="93274" marR="93274" marT="46630" marB="46630">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endParaRPr lang="en-US" sz="1800">
                        <a:solidFill>
                          <a:schemeClr val="tx1"/>
                        </a:solidFill>
                        <a:latin typeface="Segoe UI" panose="020B0502040204020203" pitchFamily="34" charset="0"/>
                        <a:cs typeface="Segoe UI" panose="020B0502040204020203" pitchFamily="34" charset="0"/>
                      </a:endParaRPr>
                    </a:p>
                  </a:txBody>
                  <a:tcPr marL="93274" marR="93274" marT="46630" marB="46630">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rgbClr val="000000"/>
                    </a:solidFill>
                  </a:tcPr>
                </a:tc>
                <a:extLst>
                  <a:ext uri="{0D108BD9-81ED-4DB2-BD59-A6C34878D82A}">
                    <a16:rowId xmlns:a16="http://schemas.microsoft.com/office/drawing/2014/main" val="318604028"/>
                  </a:ext>
                </a:extLst>
              </a:tr>
              <a:tr h="833993">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solidFill>
                          <a:schemeClr val="tx1"/>
                        </a:solidFill>
                        <a:latin typeface="Segoe UI"/>
                        <a:cs typeface="Segoe UI"/>
                      </a:endParaRPr>
                    </a:p>
                  </a:txBody>
                  <a:tcPr marL="93274" marR="93274" marT="46630" marB="46630" anchor="ct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endParaRPr lang="en-US" sz="1800">
                        <a:solidFill>
                          <a:schemeClr val="tx1"/>
                        </a:solidFill>
                        <a:latin typeface="Segoe UI" panose="020B0502040204020203" pitchFamily="34" charset="0"/>
                        <a:cs typeface="Segoe UI" panose="020B0502040204020203" pitchFamily="34" charset="0"/>
                      </a:endParaRPr>
                    </a:p>
                  </a:txBody>
                  <a:tcPr marL="93274" marR="93274" marT="46630" marB="46630">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endParaRPr lang="en-US" sz="1800">
                        <a:solidFill>
                          <a:schemeClr val="tx1"/>
                        </a:solidFill>
                        <a:latin typeface="Segoe UI" panose="020B0502040204020203" pitchFamily="34" charset="0"/>
                        <a:cs typeface="Segoe UI" panose="020B0502040204020203" pitchFamily="34" charset="0"/>
                      </a:endParaRPr>
                    </a:p>
                  </a:txBody>
                  <a:tcPr marL="93274" marR="93274" marT="46630" marB="46630">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rgbClr val="000000"/>
                    </a:solidFill>
                  </a:tcPr>
                </a:tc>
                <a:extLst>
                  <a:ext uri="{0D108BD9-81ED-4DB2-BD59-A6C34878D82A}">
                    <a16:rowId xmlns:a16="http://schemas.microsoft.com/office/drawing/2014/main" val="358090795"/>
                  </a:ext>
                </a:extLst>
              </a:tr>
            </a:tbl>
          </a:graphicData>
        </a:graphic>
      </p:graphicFrame>
    </p:spTree>
    <p:extLst>
      <p:ext uri="{BB962C8B-B14F-4D97-AF65-F5344CB8AC3E}">
        <p14:creationId xmlns:p14="http://schemas.microsoft.com/office/powerpoint/2010/main" val="263652682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lide 10">
    <p:bg>
      <p:bgRef idx="1001">
        <a:schemeClr val="bg1"/>
      </p:bgRef>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3"/>
            <a:ext cx="5537797" cy="1828800"/>
          </a:xfrm>
          <a:prstGeom prst="rect">
            <a:avLst/>
          </a:prstGeom>
          <a:noFill/>
        </p:spPr>
        <p:txBody>
          <a:bodyPr lIns="0" tIns="0" rIns="0" bIns="182880" anchor="b" anchorCtr="0"/>
          <a:lstStyle>
            <a:lvl1pPr>
              <a:defRPr sz="4798" strike="noStrike" spc="-50" baseline="0">
                <a:solidFill>
                  <a:schemeClr val="tx1"/>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chemeClr val="tx1"/>
                </a:solidFill>
              </a:defRPr>
            </a:lvl1pPr>
            <a:lvl2pPr>
              <a:defRPr sz="1800">
                <a:solidFill>
                  <a:srgbClr val="000000"/>
                </a:solidFill>
              </a:defRPr>
            </a:lvl2pPr>
            <a:lvl3pPr>
              <a:defRPr sz="1398"/>
            </a:lvl3pPr>
            <a:lvl4pPr>
              <a:defRPr sz="1398"/>
            </a:lvl4pPr>
            <a:lvl5pPr>
              <a:defRPr sz="1048"/>
            </a:lvl5pPr>
          </a:lstStyle>
          <a:p>
            <a:pPr lvl="0"/>
            <a:r>
              <a:rPr lang="en-US"/>
              <a:t>Author name</a:t>
            </a:r>
            <a:br>
              <a:rPr lang="en-US"/>
            </a:br>
            <a:r>
              <a:rPr lang="en-US"/>
              <a:t>Date</a:t>
            </a:r>
          </a:p>
        </p:txBody>
      </p:sp>
      <p:pic>
        <p:nvPicPr>
          <p:cNvPr id="9" name="Picture 8">
            <a:extLst>
              <a:ext uri="{FF2B5EF4-FFF2-40B4-BE49-F238E27FC236}">
                <a16:creationId xmlns:a16="http://schemas.microsoft.com/office/drawing/2014/main" id="{92E2926B-CE4C-8042-8EAB-E69CCC77CEF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342898" y="0"/>
            <a:ext cx="6093577" cy="6994525"/>
          </a:xfrm>
          <a:prstGeom prst="rect">
            <a:avLst/>
          </a:prstGeom>
        </p:spPr>
      </p:pic>
      <p:pic>
        <p:nvPicPr>
          <p:cNvPr id="2" name="Picture 1">
            <a:extLst>
              <a:ext uri="{FF2B5EF4-FFF2-40B4-BE49-F238E27FC236}">
                <a16:creationId xmlns:a16="http://schemas.microsoft.com/office/drawing/2014/main" id="{01C8309D-4532-4684-8138-AFA4F6520B1C}"/>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39831" y="483228"/>
            <a:ext cx="1362456" cy="194066"/>
          </a:xfrm>
          <a:prstGeom prst="rect">
            <a:avLst/>
          </a:prstGeom>
        </p:spPr>
      </p:pic>
    </p:spTree>
    <p:extLst>
      <p:ext uri="{BB962C8B-B14F-4D97-AF65-F5344CB8AC3E}">
        <p14:creationId xmlns:p14="http://schemas.microsoft.com/office/powerpoint/2010/main" val="41696309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2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C08B786D-2E2E-40FE-96CA-A48ED20C02E7}"/>
              </a:ext>
            </a:extLst>
          </p:cNvPr>
          <p:cNvSpPr>
            <a:spLocks noGrp="1"/>
          </p:cNvSpPr>
          <p:nvPr>
            <p:ph sz="quarter" idx="10"/>
          </p:nvPr>
        </p:nvSpPr>
        <p:spPr>
          <a:xfrm>
            <a:off x="600773" y="1437764"/>
            <a:ext cx="2974714" cy="439465"/>
          </a:xfrm>
        </p:spPr>
        <p:txBody>
          <a:bodyPr/>
          <a:lstStyle>
            <a:lvl1pPr marL="0" indent="0">
              <a:buNone/>
              <a:defRPr/>
            </a:lvl1pPr>
          </a:lstStyle>
          <a:p>
            <a:pPr lvl="0"/>
            <a:endParaRPr lang="en-GB"/>
          </a:p>
        </p:txBody>
      </p:sp>
      <p:sp>
        <p:nvSpPr>
          <p:cNvPr id="5" name="Content Placeholder 3">
            <a:extLst>
              <a:ext uri="{FF2B5EF4-FFF2-40B4-BE49-F238E27FC236}">
                <a16:creationId xmlns:a16="http://schemas.microsoft.com/office/drawing/2014/main" id="{957F6D6A-6DCD-4928-A606-A9847A8DF3F4}"/>
              </a:ext>
            </a:extLst>
          </p:cNvPr>
          <p:cNvSpPr>
            <a:spLocks noGrp="1"/>
          </p:cNvSpPr>
          <p:nvPr>
            <p:ph sz="quarter" idx="11"/>
          </p:nvPr>
        </p:nvSpPr>
        <p:spPr>
          <a:xfrm>
            <a:off x="600059" y="2283664"/>
            <a:ext cx="2974714" cy="439465"/>
          </a:xfrm>
        </p:spPr>
        <p:txBody>
          <a:bodyPr/>
          <a:lstStyle>
            <a:lvl1pPr marL="0" indent="0">
              <a:buNone/>
              <a:defRPr/>
            </a:lvl1pPr>
          </a:lstStyle>
          <a:p>
            <a:pPr lvl="0"/>
            <a:endParaRPr lang="en-GB"/>
          </a:p>
        </p:txBody>
      </p:sp>
      <p:sp>
        <p:nvSpPr>
          <p:cNvPr id="6" name="Content Placeholder 3">
            <a:extLst>
              <a:ext uri="{FF2B5EF4-FFF2-40B4-BE49-F238E27FC236}">
                <a16:creationId xmlns:a16="http://schemas.microsoft.com/office/drawing/2014/main" id="{2CA724CC-E5AE-4871-B920-0C407AE3CE9F}"/>
              </a:ext>
            </a:extLst>
          </p:cNvPr>
          <p:cNvSpPr>
            <a:spLocks noGrp="1"/>
          </p:cNvSpPr>
          <p:nvPr>
            <p:ph sz="quarter" idx="12"/>
          </p:nvPr>
        </p:nvSpPr>
        <p:spPr>
          <a:xfrm>
            <a:off x="600773" y="3277530"/>
            <a:ext cx="2974714" cy="439465"/>
          </a:xfrm>
        </p:spPr>
        <p:txBody>
          <a:bodyPr/>
          <a:lstStyle>
            <a:lvl1pPr marL="0" indent="0">
              <a:buNone/>
              <a:defRPr/>
            </a:lvl1pPr>
          </a:lstStyle>
          <a:p>
            <a:pPr lvl="0"/>
            <a:endParaRPr lang="en-GB"/>
          </a:p>
        </p:txBody>
      </p:sp>
      <p:sp>
        <p:nvSpPr>
          <p:cNvPr id="7" name="Content Placeholder 3">
            <a:extLst>
              <a:ext uri="{FF2B5EF4-FFF2-40B4-BE49-F238E27FC236}">
                <a16:creationId xmlns:a16="http://schemas.microsoft.com/office/drawing/2014/main" id="{8E520B3C-2FBE-488B-99DF-D3F699C6352A}"/>
              </a:ext>
            </a:extLst>
          </p:cNvPr>
          <p:cNvSpPr>
            <a:spLocks noGrp="1"/>
          </p:cNvSpPr>
          <p:nvPr>
            <p:ph sz="quarter" idx="13"/>
          </p:nvPr>
        </p:nvSpPr>
        <p:spPr>
          <a:xfrm>
            <a:off x="600059" y="4123430"/>
            <a:ext cx="2974714" cy="439465"/>
          </a:xfrm>
        </p:spPr>
        <p:txBody>
          <a:bodyPr/>
          <a:lstStyle>
            <a:lvl1pPr marL="0" indent="0">
              <a:buNone/>
              <a:defRPr/>
            </a:lvl1pPr>
          </a:lstStyle>
          <a:p>
            <a:pPr lvl="0"/>
            <a:endParaRPr lang="en-GB"/>
          </a:p>
        </p:txBody>
      </p:sp>
      <p:sp>
        <p:nvSpPr>
          <p:cNvPr id="8" name="Content Placeholder 3">
            <a:extLst>
              <a:ext uri="{FF2B5EF4-FFF2-40B4-BE49-F238E27FC236}">
                <a16:creationId xmlns:a16="http://schemas.microsoft.com/office/drawing/2014/main" id="{67201423-BD16-4108-9DF8-02B1A80D44B6}"/>
              </a:ext>
            </a:extLst>
          </p:cNvPr>
          <p:cNvSpPr>
            <a:spLocks noGrp="1"/>
          </p:cNvSpPr>
          <p:nvPr>
            <p:ph sz="quarter" idx="14"/>
          </p:nvPr>
        </p:nvSpPr>
        <p:spPr>
          <a:xfrm>
            <a:off x="4730881" y="1657496"/>
            <a:ext cx="2974714" cy="439465"/>
          </a:xfrm>
        </p:spPr>
        <p:txBody>
          <a:bodyPr/>
          <a:lstStyle>
            <a:lvl1pPr marL="0" indent="0">
              <a:buNone/>
              <a:defRPr/>
            </a:lvl1pPr>
          </a:lstStyle>
          <a:p>
            <a:pPr lvl="0"/>
            <a:endParaRPr lang="en-GB"/>
          </a:p>
        </p:txBody>
      </p:sp>
      <p:sp>
        <p:nvSpPr>
          <p:cNvPr id="9" name="Content Placeholder 3">
            <a:extLst>
              <a:ext uri="{FF2B5EF4-FFF2-40B4-BE49-F238E27FC236}">
                <a16:creationId xmlns:a16="http://schemas.microsoft.com/office/drawing/2014/main" id="{E32F5FF6-0D0B-48D3-87BD-D1499D55A301}"/>
              </a:ext>
            </a:extLst>
          </p:cNvPr>
          <p:cNvSpPr>
            <a:spLocks noGrp="1"/>
          </p:cNvSpPr>
          <p:nvPr>
            <p:ph sz="quarter" idx="15"/>
          </p:nvPr>
        </p:nvSpPr>
        <p:spPr>
          <a:xfrm>
            <a:off x="4730166" y="2503396"/>
            <a:ext cx="2974714" cy="439465"/>
          </a:xfrm>
        </p:spPr>
        <p:txBody>
          <a:bodyPr/>
          <a:lstStyle>
            <a:lvl1pPr marL="0" indent="0">
              <a:buNone/>
              <a:defRPr/>
            </a:lvl1pPr>
          </a:lstStyle>
          <a:p>
            <a:pPr lvl="0"/>
            <a:endParaRPr lang="en-GB"/>
          </a:p>
        </p:txBody>
      </p:sp>
      <p:sp>
        <p:nvSpPr>
          <p:cNvPr id="10" name="Content Placeholder 3">
            <a:extLst>
              <a:ext uri="{FF2B5EF4-FFF2-40B4-BE49-F238E27FC236}">
                <a16:creationId xmlns:a16="http://schemas.microsoft.com/office/drawing/2014/main" id="{9215BCA5-4EB6-4EED-B431-AD67CE0266FF}"/>
              </a:ext>
            </a:extLst>
          </p:cNvPr>
          <p:cNvSpPr>
            <a:spLocks noGrp="1"/>
          </p:cNvSpPr>
          <p:nvPr>
            <p:ph sz="quarter" idx="16"/>
          </p:nvPr>
        </p:nvSpPr>
        <p:spPr>
          <a:xfrm>
            <a:off x="4730881" y="3497262"/>
            <a:ext cx="2974714" cy="439465"/>
          </a:xfrm>
        </p:spPr>
        <p:txBody>
          <a:bodyPr/>
          <a:lstStyle>
            <a:lvl1pPr marL="0" indent="0">
              <a:buNone/>
              <a:defRPr/>
            </a:lvl1pPr>
          </a:lstStyle>
          <a:p>
            <a:pPr lvl="0"/>
            <a:endParaRPr lang="en-GB"/>
          </a:p>
        </p:txBody>
      </p:sp>
      <p:sp>
        <p:nvSpPr>
          <p:cNvPr id="11" name="Content Placeholder 3">
            <a:extLst>
              <a:ext uri="{FF2B5EF4-FFF2-40B4-BE49-F238E27FC236}">
                <a16:creationId xmlns:a16="http://schemas.microsoft.com/office/drawing/2014/main" id="{C2577366-7F8A-444C-AAC2-D5C213D9AF0A}"/>
              </a:ext>
            </a:extLst>
          </p:cNvPr>
          <p:cNvSpPr>
            <a:spLocks noGrp="1"/>
          </p:cNvSpPr>
          <p:nvPr>
            <p:ph sz="quarter" idx="17"/>
          </p:nvPr>
        </p:nvSpPr>
        <p:spPr>
          <a:xfrm>
            <a:off x="4730166" y="4343162"/>
            <a:ext cx="2974714" cy="439465"/>
          </a:xfrm>
        </p:spPr>
        <p:txBody>
          <a:bodyPr/>
          <a:lstStyle>
            <a:lvl1pPr marL="0" indent="0">
              <a:buNone/>
              <a:defRPr/>
            </a:lvl1pPr>
          </a:lstStyle>
          <a:p>
            <a:pPr lvl="0"/>
            <a:endParaRPr lang="en-GB"/>
          </a:p>
        </p:txBody>
      </p:sp>
      <p:grpSp>
        <p:nvGrpSpPr>
          <p:cNvPr id="24" name="Group 23">
            <a:extLst>
              <a:ext uri="{FF2B5EF4-FFF2-40B4-BE49-F238E27FC236}">
                <a16:creationId xmlns:a16="http://schemas.microsoft.com/office/drawing/2014/main" id="{2478B714-833B-4807-85CD-5407A8184BAC}"/>
              </a:ext>
              <a:ext uri="{C183D7F6-B498-43B3-948B-1728B52AA6E4}">
                <adec:decorative xmlns:adec="http://schemas.microsoft.com/office/drawing/2017/decorative" val="1"/>
              </a:ext>
            </a:extLst>
          </p:cNvPr>
          <p:cNvGrpSpPr/>
          <p:nvPr userDrawn="1"/>
        </p:nvGrpSpPr>
        <p:grpSpPr>
          <a:xfrm>
            <a:off x="2649322" y="2192409"/>
            <a:ext cx="2331839" cy="3147451"/>
            <a:chOff x="212184" y="2098492"/>
            <a:chExt cx="2286000" cy="3086016"/>
          </a:xfrm>
        </p:grpSpPr>
        <p:sp>
          <p:nvSpPr>
            <p:cNvPr id="25" name="Rectangle 24">
              <a:extLst>
                <a:ext uri="{FF2B5EF4-FFF2-40B4-BE49-F238E27FC236}">
                  <a16:creationId xmlns:a16="http://schemas.microsoft.com/office/drawing/2014/main" id="{36E065B6-1387-47F5-8122-26CE48F6DDCE}"/>
                </a:ext>
              </a:extLst>
            </p:cNvPr>
            <p:cNvSpPr/>
            <p:nvPr/>
          </p:nvSpPr>
          <p:spPr bwMode="auto">
            <a:xfrm>
              <a:off x="212184" y="2098492"/>
              <a:ext cx="2286000" cy="3086016"/>
            </a:xfrm>
            <a:prstGeom prst="rect">
              <a:avLst/>
            </a:prstGeom>
            <a:solidFill>
              <a:srgbClr val="000000"/>
            </a:solidFill>
            <a:ln w="3175" cap="flat" cmpd="sng" algn="ctr">
              <a:solidFill>
                <a:schemeClr val="accent2"/>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6" name="Rectangle 25">
              <a:extLst>
                <a:ext uri="{FF2B5EF4-FFF2-40B4-BE49-F238E27FC236}">
                  <a16:creationId xmlns:a16="http://schemas.microsoft.com/office/drawing/2014/main" id="{37383572-73FF-407C-B5B5-2E03A96C31C0}"/>
                </a:ext>
              </a:extLst>
            </p:cNvPr>
            <p:cNvSpPr/>
            <p:nvPr/>
          </p:nvSpPr>
          <p:spPr bwMode="auto">
            <a:xfrm>
              <a:off x="212184" y="3419265"/>
              <a:ext cx="2286000" cy="3995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ts val="612"/>
                </a:spcAft>
                <a:buClrTx/>
                <a:buSzTx/>
                <a:buFontTx/>
                <a:buNone/>
                <a:tabLst/>
                <a:defRPr/>
              </a:pPr>
              <a:endParaRPr kumimoji="0" lang="en-US" sz="2040" b="0" i="0" u="none" strike="noStrike" kern="1200" cap="none" spc="0" normalizeH="0" baseline="0" noProof="0">
                <a:ln>
                  <a:noFill/>
                </a:ln>
                <a:solidFill>
                  <a:srgbClr val="50E6FF"/>
                </a:solidFill>
                <a:effectLst/>
                <a:uLnTx/>
                <a:uFillTx/>
                <a:latin typeface="Segoe UI Semibold"/>
                <a:ea typeface="Segoe UI" pitchFamily="34" charset="0"/>
                <a:cs typeface="Segoe UI" pitchFamily="34" charset="0"/>
              </a:endParaRPr>
            </a:p>
          </p:txBody>
        </p:sp>
      </p:grpSp>
      <p:grpSp>
        <p:nvGrpSpPr>
          <p:cNvPr id="27" name="Group 26">
            <a:extLst>
              <a:ext uri="{FF2B5EF4-FFF2-40B4-BE49-F238E27FC236}">
                <a16:creationId xmlns:a16="http://schemas.microsoft.com/office/drawing/2014/main" id="{A9F79DE4-125F-4BDC-BB65-D06D01ED9B32}"/>
              </a:ext>
              <a:ext uri="{C183D7F6-B498-43B3-948B-1728B52AA6E4}">
                <adec:decorative xmlns:adec="http://schemas.microsoft.com/office/drawing/2017/decorative" val="1"/>
              </a:ext>
            </a:extLst>
          </p:cNvPr>
          <p:cNvGrpSpPr/>
          <p:nvPr userDrawn="1"/>
        </p:nvGrpSpPr>
        <p:grpSpPr>
          <a:xfrm>
            <a:off x="5184036" y="2192409"/>
            <a:ext cx="2331839" cy="3147451"/>
            <a:chOff x="2567446" y="2086970"/>
            <a:chExt cx="2286000" cy="3086016"/>
          </a:xfrm>
        </p:grpSpPr>
        <p:sp>
          <p:nvSpPr>
            <p:cNvPr id="28" name="Rectangle 27">
              <a:extLst>
                <a:ext uri="{FF2B5EF4-FFF2-40B4-BE49-F238E27FC236}">
                  <a16:creationId xmlns:a16="http://schemas.microsoft.com/office/drawing/2014/main" id="{637EFCAC-A9A1-4552-841F-807BBE4D21AC}"/>
                </a:ext>
              </a:extLst>
            </p:cNvPr>
            <p:cNvSpPr/>
            <p:nvPr/>
          </p:nvSpPr>
          <p:spPr bwMode="auto">
            <a:xfrm>
              <a:off x="2567446" y="2086970"/>
              <a:ext cx="2286000" cy="3086016"/>
            </a:xfrm>
            <a:prstGeom prst="rect">
              <a:avLst/>
            </a:prstGeom>
            <a:solidFill>
              <a:srgbClr val="000000"/>
            </a:solidFill>
            <a:ln w="3175" cap="flat" cmpd="sng" algn="ctr">
              <a:solidFill>
                <a:schemeClr val="accent2"/>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9" name="Rectangle 28">
              <a:extLst>
                <a:ext uri="{FF2B5EF4-FFF2-40B4-BE49-F238E27FC236}">
                  <a16:creationId xmlns:a16="http://schemas.microsoft.com/office/drawing/2014/main" id="{2613CF60-A9DF-4090-8CA7-026E3C69E4A6}"/>
                </a:ext>
              </a:extLst>
            </p:cNvPr>
            <p:cNvSpPr/>
            <p:nvPr/>
          </p:nvSpPr>
          <p:spPr bwMode="auto">
            <a:xfrm>
              <a:off x="2567446" y="3274134"/>
              <a:ext cx="2286000"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ts val="612"/>
                </a:spcAft>
                <a:buClrTx/>
                <a:buSzTx/>
                <a:buFontTx/>
                <a:buNone/>
                <a:tabLst/>
                <a:defRPr/>
              </a:pPr>
              <a:endParaRPr kumimoji="0" lang="en-US" sz="204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30" name="AutoShape 46">
              <a:extLst>
                <a:ext uri="{FF2B5EF4-FFF2-40B4-BE49-F238E27FC236}">
                  <a16:creationId xmlns:a16="http://schemas.microsoft.com/office/drawing/2014/main" id="{C8EF14D9-B5DB-4E69-99F7-E291904DF949}"/>
                </a:ext>
              </a:extLst>
            </p:cNvPr>
            <p:cNvSpPr>
              <a:spLocks noChangeAspect="1" noChangeArrowheads="1" noTextEdit="1"/>
            </p:cNvSpPr>
            <p:nvPr/>
          </p:nvSpPr>
          <p:spPr bwMode="auto">
            <a:xfrm>
              <a:off x="3589404" y="2432342"/>
              <a:ext cx="268283" cy="269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31" name="Group 30">
            <a:extLst>
              <a:ext uri="{FF2B5EF4-FFF2-40B4-BE49-F238E27FC236}">
                <a16:creationId xmlns:a16="http://schemas.microsoft.com/office/drawing/2014/main" id="{BEE08D3D-445C-4427-8848-76BD8548EA18}"/>
              </a:ext>
              <a:ext uri="{C183D7F6-B498-43B3-948B-1728B52AA6E4}">
                <adec:decorative xmlns:adec="http://schemas.microsoft.com/office/drawing/2017/decorative" val="1"/>
              </a:ext>
            </a:extLst>
          </p:cNvPr>
          <p:cNvGrpSpPr/>
          <p:nvPr userDrawn="1"/>
        </p:nvGrpSpPr>
        <p:grpSpPr>
          <a:xfrm>
            <a:off x="7718798" y="2192409"/>
            <a:ext cx="2372938" cy="3147451"/>
            <a:chOff x="4950506" y="2086970"/>
            <a:chExt cx="2326291" cy="3086016"/>
          </a:xfrm>
        </p:grpSpPr>
        <p:sp>
          <p:nvSpPr>
            <p:cNvPr id="32" name="Rectangle 31">
              <a:extLst>
                <a:ext uri="{FF2B5EF4-FFF2-40B4-BE49-F238E27FC236}">
                  <a16:creationId xmlns:a16="http://schemas.microsoft.com/office/drawing/2014/main" id="{6D06A8A3-150E-433C-BD00-42F46250078C}"/>
                </a:ext>
                <a:ext uri="{C183D7F6-B498-43B3-948B-1728B52AA6E4}">
                  <adec:decorative xmlns:adec="http://schemas.microsoft.com/office/drawing/2017/decorative" val="1"/>
                </a:ext>
              </a:extLst>
            </p:cNvPr>
            <p:cNvSpPr/>
            <p:nvPr/>
          </p:nvSpPr>
          <p:spPr bwMode="auto">
            <a:xfrm>
              <a:off x="4950506" y="2086970"/>
              <a:ext cx="2286000" cy="3086016"/>
            </a:xfrm>
            <a:prstGeom prst="rect">
              <a:avLst/>
            </a:prstGeom>
            <a:solidFill>
              <a:srgbClr val="000000"/>
            </a:solidFill>
            <a:ln w="3175" cap="flat" cmpd="sng" algn="ctr">
              <a:solidFill>
                <a:schemeClr val="accent2"/>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33" name="Rectangle 32">
              <a:extLst>
                <a:ext uri="{FF2B5EF4-FFF2-40B4-BE49-F238E27FC236}">
                  <a16:creationId xmlns:a16="http://schemas.microsoft.com/office/drawing/2014/main" id="{7E5DFF38-D4E3-433C-B243-95C18ADF9C88}"/>
                </a:ext>
                <a:ext uri="{C183D7F6-B498-43B3-948B-1728B52AA6E4}">
                  <adec:decorative xmlns:adec="http://schemas.microsoft.com/office/drawing/2017/decorative" val="1"/>
                </a:ext>
              </a:extLst>
            </p:cNvPr>
            <p:cNvSpPr/>
            <p:nvPr/>
          </p:nvSpPr>
          <p:spPr bwMode="auto">
            <a:xfrm>
              <a:off x="4990797" y="3274134"/>
              <a:ext cx="2286000"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ts val="612"/>
                </a:spcAft>
                <a:buClrTx/>
                <a:buSzTx/>
                <a:buFontTx/>
                <a:buNone/>
                <a:tabLst/>
                <a:defRPr/>
              </a:pPr>
              <a:endParaRPr kumimoji="0" lang="en-US" sz="204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grpSp>
    </p:spTree>
    <p:extLst>
      <p:ext uri="{BB962C8B-B14F-4D97-AF65-F5344CB8AC3E}">
        <p14:creationId xmlns:p14="http://schemas.microsoft.com/office/powerpoint/2010/main" val="208176139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2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6691C582-5F3B-4AF4-990A-CCA752495726}"/>
              </a:ext>
            </a:extLst>
          </p:cNvPr>
          <p:cNvSpPr>
            <a:spLocks noGrp="1"/>
          </p:cNvSpPr>
          <p:nvPr>
            <p:ph sz="quarter" idx="10"/>
          </p:nvPr>
        </p:nvSpPr>
        <p:spPr>
          <a:xfrm>
            <a:off x="1319757" y="2095120"/>
            <a:ext cx="2798207" cy="439465"/>
          </a:xfrm>
        </p:spPr>
        <p:txBody>
          <a:bodyPr/>
          <a:lstStyle>
            <a:lvl1pPr marL="0" indent="0">
              <a:buNone/>
              <a:defRPr/>
            </a:lvl1pPr>
          </a:lstStyle>
          <a:p>
            <a:pPr lvl="0"/>
            <a:endParaRPr lang="en-GB"/>
          </a:p>
        </p:txBody>
      </p:sp>
      <p:sp>
        <p:nvSpPr>
          <p:cNvPr id="5" name="Content Placeholder 3">
            <a:extLst>
              <a:ext uri="{FF2B5EF4-FFF2-40B4-BE49-F238E27FC236}">
                <a16:creationId xmlns:a16="http://schemas.microsoft.com/office/drawing/2014/main" id="{7C44389F-BAB0-47FA-BFA1-962E39729D95}"/>
              </a:ext>
            </a:extLst>
          </p:cNvPr>
          <p:cNvSpPr>
            <a:spLocks noGrp="1"/>
          </p:cNvSpPr>
          <p:nvPr>
            <p:ph sz="quarter" idx="11"/>
          </p:nvPr>
        </p:nvSpPr>
        <p:spPr>
          <a:xfrm>
            <a:off x="1319757" y="3057798"/>
            <a:ext cx="2798207" cy="439465"/>
          </a:xfrm>
        </p:spPr>
        <p:txBody>
          <a:bodyPr/>
          <a:lstStyle>
            <a:lvl1pPr marL="0" indent="0">
              <a:buNone/>
              <a:defRPr/>
            </a:lvl1pPr>
          </a:lstStyle>
          <a:p>
            <a:pPr lvl="0"/>
            <a:endParaRPr lang="en-GB"/>
          </a:p>
        </p:txBody>
      </p:sp>
      <p:sp>
        <p:nvSpPr>
          <p:cNvPr id="6" name="Content Placeholder 3">
            <a:extLst>
              <a:ext uri="{FF2B5EF4-FFF2-40B4-BE49-F238E27FC236}">
                <a16:creationId xmlns:a16="http://schemas.microsoft.com/office/drawing/2014/main" id="{7895C96D-EE9A-479C-84B8-32E12F26A9C5}"/>
              </a:ext>
            </a:extLst>
          </p:cNvPr>
          <p:cNvSpPr>
            <a:spLocks noGrp="1"/>
          </p:cNvSpPr>
          <p:nvPr>
            <p:ph sz="quarter" idx="12"/>
          </p:nvPr>
        </p:nvSpPr>
        <p:spPr>
          <a:xfrm>
            <a:off x="4947859" y="2143028"/>
            <a:ext cx="2798207" cy="439465"/>
          </a:xfrm>
        </p:spPr>
        <p:txBody>
          <a:bodyPr/>
          <a:lstStyle>
            <a:lvl1pPr marL="0" indent="0">
              <a:buNone/>
              <a:defRPr/>
            </a:lvl1pPr>
          </a:lstStyle>
          <a:p>
            <a:pPr lvl="0"/>
            <a:endParaRPr lang="en-GB"/>
          </a:p>
        </p:txBody>
      </p:sp>
      <p:sp>
        <p:nvSpPr>
          <p:cNvPr id="7" name="Content Placeholder 3">
            <a:extLst>
              <a:ext uri="{FF2B5EF4-FFF2-40B4-BE49-F238E27FC236}">
                <a16:creationId xmlns:a16="http://schemas.microsoft.com/office/drawing/2014/main" id="{946BCF12-F01B-41EB-880B-1CE3006937CE}"/>
              </a:ext>
            </a:extLst>
          </p:cNvPr>
          <p:cNvSpPr>
            <a:spLocks noGrp="1"/>
          </p:cNvSpPr>
          <p:nvPr>
            <p:ph sz="quarter" idx="13"/>
          </p:nvPr>
        </p:nvSpPr>
        <p:spPr>
          <a:xfrm>
            <a:off x="4947859" y="3105706"/>
            <a:ext cx="2798207" cy="439465"/>
          </a:xfrm>
        </p:spPr>
        <p:txBody>
          <a:bodyPr/>
          <a:lstStyle>
            <a:lvl1pPr marL="0" indent="0">
              <a:buNone/>
              <a:defRPr/>
            </a:lvl1pPr>
          </a:lstStyle>
          <a:p>
            <a:pPr lvl="0"/>
            <a:endParaRPr lang="en-GB"/>
          </a:p>
        </p:txBody>
      </p:sp>
      <p:sp>
        <p:nvSpPr>
          <p:cNvPr id="23" name="Rectangle 22">
            <a:extLst>
              <a:ext uri="{FF2B5EF4-FFF2-40B4-BE49-F238E27FC236}">
                <a16:creationId xmlns:a16="http://schemas.microsoft.com/office/drawing/2014/main" id="{6198693E-AF62-4B09-9169-DF26E9277F06}"/>
              </a:ext>
              <a:ext uri="{C183D7F6-B498-43B3-948B-1728B52AA6E4}">
                <adec:decorative xmlns:adec="http://schemas.microsoft.com/office/drawing/2017/decorative" val="1"/>
              </a:ext>
            </a:extLst>
          </p:cNvPr>
          <p:cNvSpPr/>
          <p:nvPr userDrawn="1"/>
        </p:nvSpPr>
        <p:spPr bwMode="auto">
          <a:xfrm>
            <a:off x="6865347" y="3027270"/>
            <a:ext cx="3762274" cy="2871124"/>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9217" rIns="0" bIns="149217" numCol="1" spcCol="0" rtlCol="0" fromWordArt="0" anchor="t" anchorCtr="0" forceAA="0" compatLnSpc="1">
            <a:prstTxWarp prst="textNoShape">
              <a:avLst/>
            </a:prstTxWarp>
            <a:noAutofit/>
          </a:bodyPr>
          <a:lstStyle/>
          <a:p>
            <a:pPr marL="0" marR="0" lvl="0" indent="0" algn="ctr" defTabSz="932597"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a:ln>
                <a:noFill/>
              </a:ln>
              <a:solidFill>
                <a:srgbClr val="50E6FF"/>
              </a:solidFill>
              <a:effectLst/>
              <a:uLnTx/>
              <a:uFillTx/>
              <a:latin typeface="Segoe UI"/>
              <a:ea typeface="+mj-ea"/>
              <a:cs typeface="+mj-cs"/>
            </a:endParaRPr>
          </a:p>
        </p:txBody>
      </p:sp>
      <p:sp>
        <p:nvSpPr>
          <p:cNvPr id="24" name="Rectangle 23">
            <a:extLst>
              <a:ext uri="{FF2B5EF4-FFF2-40B4-BE49-F238E27FC236}">
                <a16:creationId xmlns:a16="http://schemas.microsoft.com/office/drawing/2014/main" id="{AA490C76-EB83-4226-BEEC-097519BD3EF3}"/>
              </a:ext>
              <a:ext uri="{C183D7F6-B498-43B3-948B-1728B52AA6E4}">
                <adec:decorative xmlns:adec="http://schemas.microsoft.com/office/drawing/2017/decorative" val="1"/>
              </a:ext>
            </a:extLst>
          </p:cNvPr>
          <p:cNvSpPr/>
          <p:nvPr userDrawn="1"/>
        </p:nvSpPr>
        <p:spPr bwMode="auto">
          <a:xfrm>
            <a:off x="1822550" y="3027270"/>
            <a:ext cx="3762274" cy="2871124"/>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9217" rIns="0" bIns="149217" numCol="1" spcCol="0" rtlCol="0" fromWordArt="0" anchor="t" anchorCtr="0" forceAA="0" compatLnSpc="1">
            <a:prstTxWarp prst="textNoShape">
              <a:avLst/>
            </a:prstTxWarp>
            <a:noAutofit/>
          </a:bodyPr>
          <a:lstStyle/>
          <a:p>
            <a:pPr marL="0" marR="0" lvl="0" indent="0" algn="ctr" defTabSz="932597"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a:ln>
                <a:noFill/>
              </a:ln>
              <a:solidFill>
                <a:srgbClr val="50E6FF"/>
              </a:solidFill>
              <a:effectLst/>
              <a:uLnTx/>
              <a:uFillTx/>
              <a:latin typeface="Segoe UI"/>
              <a:ea typeface="+mj-ea"/>
              <a:cs typeface="+mj-cs"/>
            </a:endParaRPr>
          </a:p>
        </p:txBody>
      </p:sp>
      <p:sp>
        <p:nvSpPr>
          <p:cNvPr id="25" name="Rectangle 24">
            <a:extLst>
              <a:ext uri="{FF2B5EF4-FFF2-40B4-BE49-F238E27FC236}">
                <a16:creationId xmlns:a16="http://schemas.microsoft.com/office/drawing/2014/main" id="{965E7A80-2210-425D-B078-ED97448B11FC}"/>
              </a:ext>
              <a:ext uri="{C183D7F6-B498-43B3-948B-1728B52AA6E4}">
                <adec:decorative xmlns:adec="http://schemas.microsoft.com/office/drawing/2017/decorative" val="1"/>
              </a:ext>
            </a:extLst>
          </p:cNvPr>
          <p:cNvSpPr/>
          <p:nvPr userDrawn="1"/>
        </p:nvSpPr>
        <p:spPr bwMode="auto">
          <a:xfrm>
            <a:off x="7273230" y="3458253"/>
            <a:ext cx="1293844" cy="516566"/>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9217" rIns="0" bIns="149217" numCol="1" spcCol="0" rtlCol="0" fromWordArt="0" anchor="ctr" anchorCtr="0" forceAA="0" compatLnSpc="1">
            <a:prstTxWarp prst="textNoShape">
              <a:avLst/>
            </a:prstTxWarp>
            <a:noAutofit/>
          </a:bodyPr>
          <a:lstStyle/>
          <a:p>
            <a:pPr marL="0" marR="0" lvl="0" indent="0" algn="ctr" defTabSz="932597"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a:ln>
                <a:noFill/>
              </a:ln>
              <a:solidFill>
                <a:srgbClr val="50E6FF"/>
              </a:solidFill>
              <a:effectLst/>
              <a:uLnTx/>
              <a:uFillTx/>
              <a:latin typeface="Segoe UI"/>
              <a:ea typeface="+mj-ea"/>
              <a:cs typeface="+mj-cs"/>
            </a:endParaRPr>
          </a:p>
        </p:txBody>
      </p:sp>
      <p:sp>
        <p:nvSpPr>
          <p:cNvPr id="8" name="Content Placeholder 7">
            <a:extLst>
              <a:ext uri="{FF2B5EF4-FFF2-40B4-BE49-F238E27FC236}">
                <a16:creationId xmlns:a16="http://schemas.microsoft.com/office/drawing/2014/main" id="{97F986FE-9EB1-49E4-8C75-1E4B6CAE778E}"/>
              </a:ext>
            </a:extLst>
          </p:cNvPr>
          <p:cNvSpPr>
            <a:spLocks noGrp="1"/>
          </p:cNvSpPr>
          <p:nvPr>
            <p:ph sz="quarter" idx="14"/>
          </p:nvPr>
        </p:nvSpPr>
        <p:spPr>
          <a:xfrm>
            <a:off x="3366594" y="4109283"/>
            <a:ext cx="3118835" cy="208435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9">
            <a:extLst>
              <a:ext uri="{FF2B5EF4-FFF2-40B4-BE49-F238E27FC236}">
                <a16:creationId xmlns:a16="http://schemas.microsoft.com/office/drawing/2014/main" id="{68E311DC-C08A-4DDC-948A-3A9E4CE03A2B}"/>
              </a:ext>
            </a:extLst>
          </p:cNvPr>
          <p:cNvSpPr>
            <a:spLocks noGrp="1"/>
          </p:cNvSpPr>
          <p:nvPr>
            <p:ph sz="quarter" idx="15"/>
          </p:nvPr>
        </p:nvSpPr>
        <p:spPr>
          <a:xfrm>
            <a:off x="6485428" y="3694793"/>
            <a:ext cx="2080842" cy="25238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088046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2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F3902E76-C669-4C94-86A4-DEAF4991CC17}"/>
              </a:ext>
            </a:extLst>
          </p:cNvPr>
          <p:cNvSpPr>
            <a:spLocks noGrp="1"/>
          </p:cNvSpPr>
          <p:nvPr>
            <p:ph sz="quarter" idx="10"/>
          </p:nvPr>
        </p:nvSpPr>
        <p:spPr>
          <a:xfrm>
            <a:off x="3183608" y="6217356"/>
            <a:ext cx="6705657" cy="439465"/>
          </a:xfrm>
        </p:spPr>
        <p:txBody>
          <a:bodyPr/>
          <a:lstStyle>
            <a:lvl1pPr marL="0" indent="0">
              <a:buNone/>
              <a:defRPr/>
            </a:lvl1pPr>
          </a:lstStyle>
          <a:p>
            <a:pPr lvl="0"/>
            <a:endParaRPr lang="en-GB"/>
          </a:p>
        </p:txBody>
      </p:sp>
    </p:spTree>
    <p:extLst>
      <p:ext uri="{BB962C8B-B14F-4D97-AF65-F5344CB8AC3E}">
        <p14:creationId xmlns:p14="http://schemas.microsoft.com/office/powerpoint/2010/main" val="15252713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2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F7BE7761-AF88-405B-BFFD-E1CABE18ECBE}"/>
              </a:ext>
            </a:extLst>
          </p:cNvPr>
          <p:cNvSpPr>
            <a:spLocks noGrp="1"/>
          </p:cNvSpPr>
          <p:nvPr>
            <p:ph sz="quarter" idx="10"/>
          </p:nvPr>
        </p:nvSpPr>
        <p:spPr>
          <a:xfrm>
            <a:off x="710888" y="1925114"/>
            <a:ext cx="3494520" cy="439465"/>
          </a:xfrm>
        </p:spPr>
        <p:txBody>
          <a:bodyPr/>
          <a:lstStyle>
            <a:lvl1pPr marL="0" indent="0">
              <a:buNone/>
              <a:defRPr/>
            </a:lvl1pPr>
          </a:lstStyle>
          <a:p>
            <a:pPr lvl="0"/>
            <a:endParaRPr lang="en-GB"/>
          </a:p>
        </p:txBody>
      </p:sp>
      <p:sp>
        <p:nvSpPr>
          <p:cNvPr id="5" name="Content Placeholder 3">
            <a:extLst>
              <a:ext uri="{FF2B5EF4-FFF2-40B4-BE49-F238E27FC236}">
                <a16:creationId xmlns:a16="http://schemas.microsoft.com/office/drawing/2014/main" id="{06BB0089-C697-4393-BB47-5FB2863BDC69}"/>
              </a:ext>
            </a:extLst>
          </p:cNvPr>
          <p:cNvSpPr>
            <a:spLocks noGrp="1"/>
          </p:cNvSpPr>
          <p:nvPr>
            <p:ph sz="quarter" idx="11"/>
          </p:nvPr>
        </p:nvSpPr>
        <p:spPr>
          <a:xfrm>
            <a:off x="710887" y="2675447"/>
            <a:ext cx="3494520" cy="439465"/>
          </a:xfrm>
        </p:spPr>
        <p:txBody>
          <a:bodyPr/>
          <a:lstStyle>
            <a:lvl1pPr marL="0" indent="0">
              <a:buNone/>
              <a:defRPr/>
            </a:lvl1pPr>
          </a:lstStyle>
          <a:p>
            <a:pPr lvl="0"/>
            <a:endParaRPr lang="en-GB"/>
          </a:p>
        </p:txBody>
      </p:sp>
      <p:sp>
        <p:nvSpPr>
          <p:cNvPr id="6" name="Content Placeholder 3">
            <a:extLst>
              <a:ext uri="{FF2B5EF4-FFF2-40B4-BE49-F238E27FC236}">
                <a16:creationId xmlns:a16="http://schemas.microsoft.com/office/drawing/2014/main" id="{79257178-2FAE-41FB-843F-C9557457E1D6}"/>
              </a:ext>
            </a:extLst>
          </p:cNvPr>
          <p:cNvSpPr>
            <a:spLocks noGrp="1"/>
          </p:cNvSpPr>
          <p:nvPr>
            <p:ph sz="quarter" idx="12"/>
          </p:nvPr>
        </p:nvSpPr>
        <p:spPr>
          <a:xfrm>
            <a:off x="710886" y="3425780"/>
            <a:ext cx="3494520" cy="439465"/>
          </a:xfrm>
        </p:spPr>
        <p:txBody>
          <a:bodyPr/>
          <a:lstStyle>
            <a:lvl1pPr marL="0" indent="0">
              <a:buNone/>
              <a:defRPr/>
            </a:lvl1pPr>
          </a:lstStyle>
          <a:p>
            <a:pPr lvl="0"/>
            <a:endParaRPr lang="en-GB"/>
          </a:p>
        </p:txBody>
      </p:sp>
      <p:sp>
        <p:nvSpPr>
          <p:cNvPr id="7" name="Content Placeholder 3">
            <a:extLst>
              <a:ext uri="{FF2B5EF4-FFF2-40B4-BE49-F238E27FC236}">
                <a16:creationId xmlns:a16="http://schemas.microsoft.com/office/drawing/2014/main" id="{EC33F5CB-50F7-4542-8813-015B085DDF25}"/>
              </a:ext>
            </a:extLst>
          </p:cNvPr>
          <p:cNvSpPr>
            <a:spLocks noGrp="1"/>
          </p:cNvSpPr>
          <p:nvPr>
            <p:ph sz="quarter" idx="13"/>
          </p:nvPr>
        </p:nvSpPr>
        <p:spPr>
          <a:xfrm>
            <a:off x="710888" y="4176112"/>
            <a:ext cx="3494520" cy="439465"/>
          </a:xfrm>
        </p:spPr>
        <p:txBody>
          <a:bodyPr/>
          <a:lstStyle>
            <a:lvl1pPr marL="0" indent="0">
              <a:buNone/>
              <a:defRPr/>
            </a:lvl1pPr>
          </a:lstStyle>
          <a:p>
            <a:pPr lvl="0"/>
            <a:endParaRPr lang="en-GB"/>
          </a:p>
        </p:txBody>
      </p:sp>
      <p:sp>
        <p:nvSpPr>
          <p:cNvPr id="8" name="Content Placeholder 3">
            <a:extLst>
              <a:ext uri="{FF2B5EF4-FFF2-40B4-BE49-F238E27FC236}">
                <a16:creationId xmlns:a16="http://schemas.microsoft.com/office/drawing/2014/main" id="{9334CCA3-4385-4F6B-B787-5A1D5E0D4D12}"/>
              </a:ext>
            </a:extLst>
          </p:cNvPr>
          <p:cNvSpPr>
            <a:spLocks noGrp="1"/>
          </p:cNvSpPr>
          <p:nvPr>
            <p:ph sz="quarter" idx="14"/>
          </p:nvPr>
        </p:nvSpPr>
        <p:spPr>
          <a:xfrm>
            <a:off x="710887" y="4926445"/>
            <a:ext cx="3494520" cy="439465"/>
          </a:xfrm>
        </p:spPr>
        <p:txBody>
          <a:bodyPr/>
          <a:lstStyle>
            <a:lvl1pPr marL="0" indent="0">
              <a:buNone/>
              <a:defRPr/>
            </a:lvl1pPr>
          </a:lstStyle>
          <a:p>
            <a:pPr lvl="0"/>
            <a:endParaRPr lang="en-GB"/>
          </a:p>
        </p:txBody>
      </p:sp>
      <p:sp>
        <p:nvSpPr>
          <p:cNvPr id="9" name="Content Placeholder 3">
            <a:extLst>
              <a:ext uri="{FF2B5EF4-FFF2-40B4-BE49-F238E27FC236}">
                <a16:creationId xmlns:a16="http://schemas.microsoft.com/office/drawing/2014/main" id="{D6E4AF2D-2B51-4CA8-B155-F57ACB3A329C}"/>
              </a:ext>
            </a:extLst>
          </p:cNvPr>
          <p:cNvSpPr>
            <a:spLocks noGrp="1"/>
          </p:cNvSpPr>
          <p:nvPr>
            <p:ph sz="quarter" idx="15"/>
          </p:nvPr>
        </p:nvSpPr>
        <p:spPr>
          <a:xfrm>
            <a:off x="710886" y="5676778"/>
            <a:ext cx="3494520" cy="439465"/>
          </a:xfrm>
        </p:spPr>
        <p:txBody>
          <a:bodyPr/>
          <a:lstStyle>
            <a:lvl1pPr marL="0" indent="0">
              <a:buNone/>
              <a:defRPr/>
            </a:lvl1pPr>
          </a:lstStyle>
          <a:p>
            <a:pPr lvl="0"/>
            <a:endParaRPr lang="en-GB"/>
          </a:p>
        </p:txBody>
      </p:sp>
      <p:sp>
        <p:nvSpPr>
          <p:cNvPr id="10" name="Content Placeholder 3">
            <a:extLst>
              <a:ext uri="{FF2B5EF4-FFF2-40B4-BE49-F238E27FC236}">
                <a16:creationId xmlns:a16="http://schemas.microsoft.com/office/drawing/2014/main" id="{B0A26E67-DB9B-4DB9-9553-A43D16A67E45}"/>
              </a:ext>
            </a:extLst>
          </p:cNvPr>
          <p:cNvSpPr>
            <a:spLocks noGrp="1"/>
          </p:cNvSpPr>
          <p:nvPr>
            <p:ph sz="quarter" idx="16"/>
          </p:nvPr>
        </p:nvSpPr>
        <p:spPr>
          <a:xfrm>
            <a:off x="5811323" y="4176112"/>
            <a:ext cx="3494520" cy="439465"/>
          </a:xfrm>
        </p:spPr>
        <p:txBody>
          <a:bodyPr/>
          <a:lstStyle>
            <a:lvl1pPr marL="0" indent="0">
              <a:buNone/>
              <a:defRPr/>
            </a:lvl1pPr>
          </a:lstStyle>
          <a:p>
            <a:pPr lvl="0"/>
            <a:endParaRPr lang="en-GB"/>
          </a:p>
        </p:txBody>
      </p:sp>
      <p:sp>
        <p:nvSpPr>
          <p:cNvPr id="11" name="Content Placeholder 3">
            <a:extLst>
              <a:ext uri="{FF2B5EF4-FFF2-40B4-BE49-F238E27FC236}">
                <a16:creationId xmlns:a16="http://schemas.microsoft.com/office/drawing/2014/main" id="{0F5832A2-1231-4ECC-9C56-AD27ACBE2E32}"/>
              </a:ext>
            </a:extLst>
          </p:cNvPr>
          <p:cNvSpPr>
            <a:spLocks noGrp="1"/>
          </p:cNvSpPr>
          <p:nvPr>
            <p:ph sz="quarter" idx="17"/>
          </p:nvPr>
        </p:nvSpPr>
        <p:spPr>
          <a:xfrm>
            <a:off x="5811322" y="4926445"/>
            <a:ext cx="3494520" cy="439465"/>
          </a:xfrm>
        </p:spPr>
        <p:txBody>
          <a:bodyPr/>
          <a:lstStyle>
            <a:lvl1pPr marL="0" indent="0">
              <a:buNone/>
              <a:defRPr/>
            </a:lvl1pPr>
          </a:lstStyle>
          <a:p>
            <a:pPr lvl="0"/>
            <a:endParaRPr lang="en-GB"/>
          </a:p>
        </p:txBody>
      </p:sp>
      <p:sp>
        <p:nvSpPr>
          <p:cNvPr id="12" name="Content Placeholder 3">
            <a:extLst>
              <a:ext uri="{FF2B5EF4-FFF2-40B4-BE49-F238E27FC236}">
                <a16:creationId xmlns:a16="http://schemas.microsoft.com/office/drawing/2014/main" id="{93CA825D-1AB2-41E8-A6DC-481592D2297F}"/>
              </a:ext>
            </a:extLst>
          </p:cNvPr>
          <p:cNvSpPr>
            <a:spLocks noGrp="1"/>
          </p:cNvSpPr>
          <p:nvPr>
            <p:ph sz="quarter" idx="18"/>
          </p:nvPr>
        </p:nvSpPr>
        <p:spPr>
          <a:xfrm>
            <a:off x="5811321" y="5676778"/>
            <a:ext cx="3494520" cy="439465"/>
          </a:xfrm>
        </p:spPr>
        <p:txBody>
          <a:bodyPr/>
          <a:lstStyle>
            <a:lvl1pPr marL="0" indent="0">
              <a:buNone/>
              <a:defRPr/>
            </a:lvl1pPr>
          </a:lstStyle>
          <a:p>
            <a:pPr lvl="0"/>
            <a:endParaRPr lang="en-GB"/>
          </a:p>
        </p:txBody>
      </p:sp>
      <p:grpSp>
        <p:nvGrpSpPr>
          <p:cNvPr id="41" name="Group 40">
            <a:extLst>
              <a:ext uri="{FF2B5EF4-FFF2-40B4-BE49-F238E27FC236}">
                <a16:creationId xmlns:a16="http://schemas.microsoft.com/office/drawing/2014/main" id="{785A257D-981D-4994-B0A9-435E00F9E292}"/>
              </a:ext>
              <a:ext uri="{C183D7F6-B498-43B3-948B-1728B52AA6E4}">
                <adec:decorative xmlns:adec="http://schemas.microsoft.com/office/drawing/2017/decorative" val="1"/>
              </a:ext>
            </a:extLst>
          </p:cNvPr>
          <p:cNvGrpSpPr/>
          <p:nvPr/>
        </p:nvGrpSpPr>
        <p:grpSpPr>
          <a:xfrm>
            <a:off x="1264643" y="2202652"/>
            <a:ext cx="2341773" cy="3147451"/>
            <a:chOff x="212184" y="2092731"/>
            <a:chExt cx="2295739" cy="3086016"/>
          </a:xfrm>
        </p:grpSpPr>
        <p:sp>
          <p:nvSpPr>
            <p:cNvPr id="43" name="Rectangle 42">
              <a:extLst>
                <a:ext uri="{FF2B5EF4-FFF2-40B4-BE49-F238E27FC236}">
                  <a16:creationId xmlns:a16="http://schemas.microsoft.com/office/drawing/2014/main" id="{079CCA4A-08CB-422B-B5BF-56A43A7595A4}"/>
                </a:ext>
                <a:ext uri="{C183D7F6-B498-43B3-948B-1728B52AA6E4}">
                  <adec:decorative xmlns:adec="http://schemas.microsoft.com/office/drawing/2017/decorative" val="1"/>
                </a:ext>
              </a:extLst>
            </p:cNvPr>
            <p:cNvSpPr/>
            <p:nvPr/>
          </p:nvSpPr>
          <p:spPr bwMode="auto">
            <a:xfrm>
              <a:off x="212184" y="2092731"/>
              <a:ext cx="2286000" cy="3086016"/>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44" name="Rectangle 43">
              <a:extLst>
                <a:ext uri="{FF2B5EF4-FFF2-40B4-BE49-F238E27FC236}">
                  <a16:creationId xmlns:a16="http://schemas.microsoft.com/office/drawing/2014/main" id="{96BE79AB-35BC-4BCA-BB22-9083AAA0DCDE}"/>
                </a:ext>
                <a:ext uri="{C183D7F6-B498-43B3-948B-1728B52AA6E4}">
                  <adec:decorative xmlns:adec="http://schemas.microsoft.com/office/drawing/2017/decorative" val="1"/>
                </a:ext>
              </a:extLst>
            </p:cNvPr>
            <p:cNvSpPr/>
            <p:nvPr/>
          </p:nvSpPr>
          <p:spPr bwMode="auto">
            <a:xfrm>
              <a:off x="212184" y="3416608"/>
              <a:ext cx="2286000" cy="3995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ts val="612"/>
                </a:spcAft>
                <a:buClrTx/>
                <a:buSzTx/>
                <a:buFontTx/>
                <a:buNone/>
                <a:tabLst/>
                <a:defRPr/>
              </a:pPr>
              <a:endParaRPr kumimoji="0" lang="en-US" sz="2040" b="0" i="0" u="none" strike="noStrike" kern="1200" cap="none" spc="0" normalizeH="0" baseline="0" noProof="0">
                <a:ln>
                  <a:noFill/>
                </a:ln>
                <a:solidFill>
                  <a:srgbClr val="50E6FF"/>
                </a:solidFill>
                <a:effectLst/>
                <a:uLnTx/>
                <a:uFillTx/>
                <a:latin typeface="Segoe UI Semibold"/>
                <a:ea typeface="Segoe UI" pitchFamily="34" charset="0"/>
                <a:cs typeface="Segoe UI" pitchFamily="34" charset="0"/>
              </a:endParaRPr>
            </a:p>
          </p:txBody>
        </p:sp>
        <p:sp>
          <p:nvSpPr>
            <p:cNvPr id="45" name="Rectangle 44">
              <a:extLst>
                <a:ext uri="{FF2B5EF4-FFF2-40B4-BE49-F238E27FC236}">
                  <a16:creationId xmlns:a16="http://schemas.microsoft.com/office/drawing/2014/main" id="{A2B9CA14-9EB9-41ED-87FC-C763B1E5EDA7}"/>
                </a:ext>
                <a:ext uri="{C183D7F6-B498-43B3-948B-1728B52AA6E4}">
                  <adec:decorative xmlns:adec="http://schemas.microsoft.com/office/drawing/2017/decorative" val="1"/>
                </a:ext>
              </a:extLst>
            </p:cNvPr>
            <p:cNvSpPr/>
            <p:nvPr/>
          </p:nvSpPr>
          <p:spPr bwMode="auto">
            <a:xfrm>
              <a:off x="221923" y="4026059"/>
              <a:ext cx="2286000" cy="64507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ctr" anchorCtr="0" forceAA="0" compatLnSpc="1">
              <a:prstTxWarp prst="textNoShape">
                <a:avLst/>
              </a:prstTxWarp>
              <a:noAutofit/>
            </a:bodyPr>
            <a:lstStyle/>
            <a:p>
              <a:pPr marL="0" marR="0" lvl="0" indent="0" algn="ctr" defTabSz="932418" rtl="0" eaLnBrk="1" fontAlgn="auto" latinLnBrk="0" hangingPunct="1">
                <a:lnSpc>
                  <a:spcPct val="90000"/>
                </a:lnSpc>
                <a:spcBef>
                  <a:spcPts val="0"/>
                </a:spcBef>
                <a:spcAft>
                  <a:spcPts val="408"/>
                </a:spcAft>
                <a:buClrTx/>
                <a:buSzTx/>
                <a:buFontTx/>
                <a:buNone/>
                <a:tabLst/>
                <a:defRPr/>
              </a:pPr>
              <a:endParaRPr kumimoji="0" lang="en-US" sz="1122" b="0" i="0" u="none" strike="noStrike" kern="1200" cap="none" spc="0" normalizeH="0" baseline="0" noProof="0">
                <a:ln>
                  <a:noFill/>
                </a:ln>
                <a:gradFill>
                  <a:gsLst>
                    <a:gs pos="2917">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grpSp>
      <p:grpSp>
        <p:nvGrpSpPr>
          <p:cNvPr id="47" name="Group 46">
            <a:extLst>
              <a:ext uri="{FF2B5EF4-FFF2-40B4-BE49-F238E27FC236}">
                <a16:creationId xmlns:a16="http://schemas.microsoft.com/office/drawing/2014/main" id="{33D42C83-9E89-49FD-9801-8A8ECCD4FE57}"/>
              </a:ext>
              <a:ext uri="{C183D7F6-B498-43B3-948B-1728B52AA6E4}">
                <adec:decorative xmlns:adec="http://schemas.microsoft.com/office/drawing/2017/decorative" val="1"/>
              </a:ext>
            </a:extLst>
          </p:cNvPr>
          <p:cNvGrpSpPr/>
          <p:nvPr/>
        </p:nvGrpSpPr>
        <p:grpSpPr>
          <a:xfrm>
            <a:off x="3799356" y="2214403"/>
            <a:ext cx="2341797" cy="3147451"/>
            <a:chOff x="2567446" y="2092731"/>
            <a:chExt cx="2295762" cy="3086016"/>
          </a:xfrm>
        </p:grpSpPr>
        <p:sp>
          <p:nvSpPr>
            <p:cNvPr id="49" name="Rectangle 48">
              <a:extLst>
                <a:ext uri="{FF2B5EF4-FFF2-40B4-BE49-F238E27FC236}">
                  <a16:creationId xmlns:a16="http://schemas.microsoft.com/office/drawing/2014/main" id="{7A52A788-8DF7-4A8D-87C7-F7663C260729}"/>
                </a:ext>
                <a:ext uri="{C183D7F6-B498-43B3-948B-1728B52AA6E4}">
                  <adec:decorative xmlns:adec="http://schemas.microsoft.com/office/drawing/2017/decorative" val="1"/>
                </a:ext>
              </a:extLst>
            </p:cNvPr>
            <p:cNvSpPr/>
            <p:nvPr/>
          </p:nvSpPr>
          <p:spPr bwMode="auto">
            <a:xfrm>
              <a:off x="2567446" y="2092731"/>
              <a:ext cx="2286000" cy="3086016"/>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50" name="Rectangle 49">
              <a:extLst>
                <a:ext uri="{FF2B5EF4-FFF2-40B4-BE49-F238E27FC236}">
                  <a16:creationId xmlns:a16="http://schemas.microsoft.com/office/drawing/2014/main" id="{3A6DEE00-7B02-4798-8C5C-35EE899023A9}"/>
                </a:ext>
                <a:ext uri="{C183D7F6-B498-43B3-948B-1728B52AA6E4}">
                  <adec:decorative xmlns:adec="http://schemas.microsoft.com/office/drawing/2017/decorative" val="1"/>
                </a:ext>
              </a:extLst>
            </p:cNvPr>
            <p:cNvSpPr/>
            <p:nvPr/>
          </p:nvSpPr>
          <p:spPr bwMode="auto">
            <a:xfrm>
              <a:off x="2567446" y="3276791"/>
              <a:ext cx="2286000"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ts val="612"/>
                </a:spcAft>
                <a:buClrTx/>
                <a:buSzTx/>
                <a:buFontTx/>
                <a:buNone/>
                <a:tabLst/>
                <a:defRPr/>
              </a:pPr>
              <a:endParaRPr kumimoji="0" lang="en-US" sz="204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51" name="Rectangle 50">
              <a:extLst>
                <a:ext uri="{FF2B5EF4-FFF2-40B4-BE49-F238E27FC236}">
                  <a16:creationId xmlns:a16="http://schemas.microsoft.com/office/drawing/2014/main" id="{A37CF3CE-362D-416B-9CE8-11DA8C8F06E2}"/>
                </a:ext>
                <a:ext uri="{C183D7F6-B498-43B3-948B-1728B52AA6E4}">
                  <adec:decorative xmlns:adec="http://schemas.microsoft.com/office/drawing/2017/decorative" val="1"/>
                </a:ext>
              </a:extLst>
            </p:cNvPr>
            <p:cNvSpPr/>
            <p:nvPr/>
          </p:nvSpPr>
          <p:spPr bwMode="auto">
            <a:xfrm>
              <a:off x="2577208" y="4022835"/>
              <a:ext cx="2286000" cy="84772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ctr" anchorCtr="0" forceAA="0" compatLnSpc="1">
              <a:prstTxWarp prst="textNoShape">
                <a:avLst/>
              </a:prstTxWarp>
              <a:noAutofit/>
            </a:bodyPr>
            <a:lstStyle/>
            <a:p>
              <a:pPr marL="0" marR="0" lvl="1" indent="0" algn="ctr" defTabSz="932418" rtl="0" eaLnBrk="1" fontAlgn="auto" latinLnBrk="0" hangingPunct="1">
                <a:lnSpc>
                  <a:spcPct val="100000"/>
                </a:lnSpc>
                <a:spcBef>
                  <a:spcPts val="0"/>
                </a:spcBef>
                <a:spcAft>
                  <a:spcPts val="306"/>
                </a:spcAft>
                <a:buClrTx/>
                <a:buSzTx/>
                <a:buFontTx/>
                <a:buNone/>
                <a:tabLst/>
                <a:defRPr/>
              </a:pPr>
              <a:endParaRPr kumimoji="0" lang="en-US" sz="1122" b="0" i="0" u="none" strike="noStrike" kern="1200" cap="none" spc="0" normalizeH="0" baseline="0" noProof="0">
                <a:ln>
                  <a:noFill/>
                </a:ln>
                <a:solidFill>
                  <a:srgbClr val="FFFFFF"/>
                </a:solidFill>
                <a:effectLst/>
                <a:uLnTx/>
                <a:uFillTx/>
                <a:latin typeface="Segoe UI" panose="020B0502040204020203" pitchFamily="34" charset="0"/>
                <a:ea typeface="+mn-ea"/>
                <a:cs typeface="+mn-cs"/>
              </a:endParaRPr>
            </a:p>
          </p:txBody>
        </p:sp>
        <p:sp>
          <p:nvSpPr>
            <p:cNvPr id="52" name="AutoShape 46">
              <a:extLst>
                <a:ext uri="{FF2B5EF4-FFF2-40B4-BE49-F238E27FC236}">
                  <a16:creationId xmlns:a16="http://schemas.microsoft.com/office/drawing/2014/main" id="{4C664ACF-9DC2-4317-A349-72D3D981FF63}"/>
                </a:ext>
                <a:ext uri="{C183D7F6-B498-43B3-948B-1728B52AA6E4}">
                  <adec:decorative xmlns:adec="http://schemas.microsoft.com/office/drawing/2017/decorative" val="1"/>
                </a:ext>
              </a:extLst>
            </p:cNvPr>
            <p:cNvSpPr>
              <a:spLocks noChangeAspect="1" noChangeArrowheads="1" noTextEdit="1"/>
            </p:cNvSpPr>
            <p:nvPr/>
          </p:nvSpPr>
          <p:spPr bwMode="auto">
            <a:xfrm>
              <a:off x="3589404" y="2432342"/>
              <a:ext cx="268283" cy="269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54" name="Group 53">
            <a:extLst>
              <a:ext uri="{FF2B5EF4-FFF2-40B4-BE49-F238E27FC236}">
                <a16:creationId xmlns:a16="http://schemas.microsoft.com/office/drawing/2014/main" id="{B620F9A6-CA07-4C6C-B1A3-1076F7BA95D9}"/>
              </a:ext>
              <a:ext uri="{C183D7F6-B498-43B3-948B-1728B52AA6E4}">
                <adec:decorative xmlns:adec="http://schemas.microsoft.com/office/drawing/2017/decorative" val="1"/>
              </a:ext>
            </a:extLst>
          </p:cNvPr>
          <p:cNvGrpSpPr/>
          <p:nvPr/>
        </p:nvGrpSpPr>
        <p:grpSpPr>
          <a:xfrm>
            <a:off x="6334117" y="2214403"/>
            <a:ext cx="2367388" cy="3147451"/>
            <a:chOff x="4950506" y="2092731"/>
            <a:chExt cx="2320850" cy="3086016"/>
          </a:xfrm>
        </p:grpSpPr>
        <p:sp>
          <p:nvSpPr>
            <p:cNvPr id="56" name="Rectangle 55">
              <a:extLst>
                <a:ext uri="{FF2B5EF4-FFF2-40B4-BE49-F238E27FC236}">
                  <a16:creationId xmlns:a16="http://schemas.microsoft.com/office/drawing/2014/main" id="{AE4F2AC1-9071-45B4-8885-131EA5C3643D}"/>
                </a:ext>
                <a:ext uri="{C183D7F6-B498-43B3-948B-1728B52AA6E4}">
                  <adec:decorative xmlns:adec="http://schemas.microsoft.com/office/drawing/2017/decorative" val="1"/>
                </a:ext>
              </a:extLst>
            </p:cNvPr>
            <p:cNvSpPr/>
            <p:nvPr/>
          </p:nvSpPr>
          <p:spPr bwMode="auto">
            <a:xfrm>
              <a:off x="4950506" y="2092731"/>
              <a:ext cx="2286000" cy="3086016"/>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57" name="Rectangle 56">
              <a:extLst>
                <a:ext uri="{FF2B5EF4-FFF2-40B4-BE49-F238E27FC236}">
                  <a16:creationId xmlns:a16="http://schemas.microsoft.com/office/drawing/2014/main" id="{75E96CB5-07D5-4B86-B957-3FE028F4EFAD}"/>
                </a:ext>
                <a:ext uri="{C183D7F6-B498-43B3-948B-1728B52AA6E4}">
                  <adec:decorative xmlns:adec="http://schemas.microsoft.com/office/drawing/2017/decorative" val="1"/>
                </a:ext>
              </a:extLst>
            </p:cNvPr>
            <p:cNvSpPr/>
            <p:nvPr/>
          </p:nvSpPr>
          <p:spPr bwMode="auto">
            <a:xfrm>
              <a:off x="4985356" y="3271477"/>
              <a:ext cx="2286000"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ts val="612"/>
                </a:spcAft>
                <a:buClrTx/>
                <a:buSzTx/>
                <a:buFontTx/>
                <a:buNone/>
                <a:tabLst/>
                <a:defRPr/>
              </a:pPr>
              <a:endParaRPr kumimoji="0" lang="en-US" sz="204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58" name="Rectangle 57">
              <a:extLst>
                <a:ext uri="{FF2B5EF4-FFF2-40B4-BE49-F238E27FC236}">
                  <a16:creationId xmlns:a16="http://schemas.microsoft.com/office/drawing/2014/main" id="{691127ED-DB80-4243-821A-32950B27D516}"/>
                </a:ext>
                <a:ext uri="{C183D7F6-B498-43B3-948B-1728B52AA6E4}">
                  <adec:decorative xmlns:adec="http://schemas.microsoft.com/office/drawing/2017/decorative" val="1"/>
                </a:ext>
              </a:extLst>
            </p:cNvPr>
            <p:cNvSpPr/>
            <p:nvPr/>
          </p:nvSpPr>
          <p:spPr bwMode="auto">
            <a:xfrm>
              <a:off x="4967931" y="3964628"/>
              <a:ext cx="2286000" cy="118771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ctr" anchorCtr="0" forceAA="0" compatLnSpc="1">
              <a:prstTxWarp prst="textNoShape">
                <a:avLst/>
              </a:prstTxWarp>
              <a:noAutofit/>
            </a:bodyPr>
            <a:lstStyle/>
            <a:p>
              <a:pPr marL="0" marR="0" lvl="0" indent="0" algn="ctr" defTabSz="932418" rtl="0" eaLnBrk="1" fontAlgn="auto" latinLnBrk="0" hangingPunct="1">
                <a:lnSpc>
                  <a:spcPct val="90000"/>
                </a:lnSpc>
                <a:spcBef>
                  <a:spcPts val="0"/>
                </a:spcBef>
                <a:spcAft>
                  <a:spcPts val="408"/>
                </a:spcAft>
                <a:buClrTx/>
                <a:buSzTx/>
                <a:buFontTx/>
                <a:buNone/>
                <a:tabLst/>
                <a:defRPr/>
              </a:pPr>
              <a:endParaRPr kumimoji="0" lang="en-US" sz="1071" b="0" i="0" u="none" strike="noStrike" kern="1200" cap="none" spc="0" normalizeH="0" baseline="0" noProof="0">
                <a:ln>
                  <a:noFill/>
                </a:ln>
                <a:solidFill>
                  <a:srgbClr val="FFFFFF"/>
                </a:solidFill>
                <a:effectLst/>
                <a:uLnTx/>
                <a:uFillTx/>
                <a:latin typeface="Segoe UI" panose="020B0502040204020203" pitchFamily="34" charset="0"/>
                <a:ea typeface="+mn-ea"/>
                <a:cs typeface="+mn-cs"/>
              </a:endParaRPr>
            </a:p>
          </p:txBody>
        </p:sp>
      </p:grpSp>
      <p:grpSp>
        <p:nvGrpSpPr>
          <p:cNvPr id="60" name="Group 59">
            <a:extLst>
              <a:ext uri="{FF2B5EF4-FFF2-40B4-BE49-F238E27FC236}">
                <a16:creationId xmlns:a16="http://schemas.microsoft.com/office/drawing/2014/main" id="{E115B376-F5AE-4822-A633-86C5038A8B5C}"/>
              </a:ext>
              <a:ext uri="{C183D7F6-B498-43B3-948B-1728B52AA6E4}">
                <adec:decorative xmlns:adec="http://schemas.microsoft.com/office/drawing/2017/decorative" val="1"/>
              </a:ext>
            </a:extLst>
          </p:cNvPr>
          <p:cNvGrpSpPr/>
          <p:nvPr/>
        </p:nvGrpSpPr>
        <p:grpSpPr>
          <a:xfrm>
            <a:off x="8855599" y="2202652"/>
            <a:ext cx="2345072" cy="3147451"/>
            <a:chOff x="4937533" y="2092731"/>
            <a:chExt cx="2298973" cy="3086016"/>
          </a:xfrm>
        </p:grpSpPr>
        <p:sp>
          <p:nvSpPr>
            <p:cNvPr id="62" name="Rectangle 61">
              <a:extLst>
                <a:ext uri="{FF2B5EF4-FFF2-40B4-BE49-F238E27FC236}">
                  <a16:creationId xmlns:a16="http://schemas.microsoft.com/office/drawing/2014/main" id="{9E3B1E01-DBA5-4F61-9BA0-60FF058DC643}"/>
                </a:ext>
                <a:ext uri="{C183D7F6-B498-43B3-948B-1728B52AA6E4}">
                  <adec:decorative xmlns:adec="http://schemas.microsoft.com/office/drawing/2017/decorative" val="1"/>
                </a:ext>
              </a:extLst>
            </p:cNvPr>
            <p:cNvSpPr/>
            <p:nvPr/>
          </p:nvSpPr>
          <p:spPr bwMode="auto">
            <a:xfrm>
              <a:off x="4950506" y="2092731"/>
              <a:ext cx="2286000" cy="3086016"/>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63" name="Rectangle 62">
              <a:extLst>
                <a:ext uri="{FF2B5EF4-FFF2-40B4-BE49-F238E27FC236}">
                  <a16:creationId xmlns:a16="http://schemas.microsoft.com/office/drawing/2014/main" id="{2EB913A4-3CD9-4257-A9A8-FCB88E91236B}"/>
                </a:ext>
                <a:ext uri="{C183D7F6-B498-43B3-948B-1728B52AA6E4}">
                  <adec:decorative xmlns:adec="http://schemas.microsoft.com/office/drawing/2017/decorative" val="1"/>
                </a:ext>
              </a:extLst>
            </p:cNvPr>
            <p:cNvSpPr/>
            <p:nvPr/>
          </p:nvSpPr>
          <p:spPr bwMode="auto">
            <a:xfrm>
              <a:off x="4937533" y="3299883"/>
              <a:ext cx="2286000"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ts val="612"/>
                </a:spcAft>
                <a:buClrTx/>
                <a:buSzTx/>
                <a:buFontTx/>
                <a:buNone/>
                <a:tabLst/>
                <a:defRPr/>
              </a:pPr>
              <a:endParaRPr kumimoji="0" lang="en-US" sz="204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64" name="Rectangle 63">
              <a:extLst>
                <a:ext uri="{FF2B5EF4-FFF2-40B4-BE49-F238E27FC236}">
                  <a16:creationId xmlns:a16="http://schemas.microsoft.com/office/drawing/2014/main" id="{F02179AA-021B-4141-81B3-75AF10BDB8DD}"/>
                </a:ext>
                <a:ext uri="{C183D7F6-B498-43B3-948B-1728B52AA6E4}">
                  <adec:decorative xmlns:adec="http://schemas.microsoft.com/office/drawing/2017/decorative" val="1"/>
                </a:ext>
              </a:extLst>
            </p:cNvPr>
            <p:cNvSpPr/>
            <p:nvPr/>
          </p:nvSpPr>
          <p:spPr bwMode="auto">
            <a:xfrm>
              <a:off x="5129323" y="3957816"/>
              <a:ext cx="1902419" cy="84772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ctr" anchorCtr="0" forceAA="0" compatLnSpc="1">
              <a:prstTxWarp prst="textNoShape">
                <a:avLst/>
              </a:prstTxWarp>
              <a:noAutofit/>
            </a:bodyPr>
            <a:lstStyle/>
            <a:p>
              <a:pPr marL="0" marR="0" lvl="0" indent="0" algn="ctr" defTabSz="932418" rtl="0" eaLnBrk="1" fontAlgn="auto" latinLnBrk="0" hangingPunct="1">
                <a:lnSpc>
                  <a:spcPct val="90000"/>
                </a:lnSpc>
                <a:spcBef>
                  <a:spcPts val="0"/>
                </a:spcBef>
                <a:spcAft>
                  <a:spcPts val="408"/>
                </a:spcAft>
                <a:buClrTx/>
                <a:buSzTx/>
                <a:buFontTx/>
                <a:buNone/>
                <a:tabLst/>
                <a:defRPr/>
              </a:pPr>
              <a:endParaRPr kumimoji="0" lang="en-US" sz="1122" b="0" i="0" u="none" strike="noStrike" kern="1200" cap="none" spc="0" normalizeH="0" baseline="0" noProof="0">
                <a:ln>
                  <a:noFill/>
                </a:ln>
                <a:solidFill>
                  <a:srgbClr val="FFFFFF"/>
                </a:solidFill>
                <a:effectLst/>
                <a:uLnTx/>
                <a:uFillTx/>
                <a:latin typeface="Segoe UI" panose="020B0502040204020203" pitchFamily="34" charset="0"/>
                <a:ea typeface="+mn-ea"/>
                <a:cs typeface="+mn-cs"/>
              </a:endParaRPr>
            </a:p>
          </p:txBody>
        </p:sp>
      </p:grpSp>
    </p:spTree>
    <p:extLst>
      <p:ext uri="{BB962C8B-B14F-4D97-AF65-F5344CB8AC3E}">
        <p14:creationId xmlns:p14="http://schemas.microsoft.com/office/powerpoint/2010/main" val="241501580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19">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70615F61-A01A-43CE-BBCE-7DE06393AB89}"/>
              </a:ext>
            </a:extLst>
          </p:cNvPr>
          <p:cNvSpPr>
            <a:spLocks noGrp="1"/>
          </p:cNvSpPr>
          <p:nvPr>
            <p:ph sz="quarter" idx="10"/>
          </p:nvPr>
        </p:nvSpPr>
        <p:spPr>
          <a:xfrm>
            <a:off x="889014" y="1643390"/>
            <a:ext cx="2738291" cy="439465"/>
          </a:xfrm>
        </p:spPr>
        <p:txBody>
          <a:bodyPr/>
          <a:lstStyle>
            <a:lvl1pPr marL="0" indent="0">
              <a:buNone/>
              <a:defRPr/>
            </a:lvl1pPr>
          </a:lstStyle>
          <a:p>
            <a:pPr lvl="0"/>
            <a:endParaRPr lang="en-GB"/>
          </a:p>
        </p:txBody>
      </p:sp>
      <p:sp>
        <p:nvSpPr>
          <p:cNvPr id="5" name="Content Placeholder 3">
            <a:extLst>
              <a:ext uri="{FF2B5EF4-FFF2-40B4-BE49-F238E27FC236}">
                <a16:creationId xmlns:a16="http://schemas.microsoft.com/office/drawing/2014/main" id="{F65D9EAE-2788-4BA7-A647-539C2D9F7C55}"/>
              </a:ext>
            </a:extLst>
          </p:cNvPr>
          <p:cNvSpPr>
            <a:spLocks noGrp="1"/>
          </p:cNvSpPr>
          <p:nvPr>
            <p:ph sz="quarter" idx="11"/>
          </p:nvPr>
        </p:nvSpPr>
        <p:spPr>
          <a:xfrm>
            <a:off x="889014" y="2386553"/>
            <a:ext cx="2738291" cy="439465"/>
          </a:xfrm>
        </p:spPr>
        <p:txBody>
          <a:bodyPr/>
          <a:lstStyle>
            <a:lvl1pPr marL="0" indent="0">
              <a:buNone/>
              <a:defRPr/>
            </a:lvl1pPr>
          </a:lstStyle>
          <a:p>
            <a:pPr lvl="0"/>
            <a:endParaRPr lang="en-GB"/>
          </a:p>
        </p:txBody>
      </p:sp>
      <p:sp>
        <p:nvSpPr>
          <p:cNvPr id="6" name="Content Placeholder 3">
            <a:extLst>
              <a:ext uri="{FF2B5EF4-FFF2-40B4-BE49-F238E27FC236}">
                <a16:creationId xmlns:a16="http://schemas.microsoft.com/office/drawing/2014/main" id="{06D5DF12-82E7-44FB-AB1C-223D5E13258D}"/>
              </a:ext>
            </a:extLst>
          </p:cNvPr>
          <p:cNvSpPr>
            <a:spLocks noGrp="1"/>
          </p:cNvSpPr>
          <p:nvPr>
            <p:ph sz="quarter" idx="12"/>
          </p:nvPr>
        </p:nvSpPr>
        <p:spPr>
          <a:xfrm>
            <a:off x="889014" y="3216451"/>
            <a:ext cx="2738291" cy="439465"/>
          </a:xfrm>
        </p:spPr>
        <p:txBody>
          <a:bodyPr/>
          <a:lstStyle>
            <a:lvl1pPr marL="0" indent="0">
              <a:buNone/>
              <a:defRPr/>
            </a:lvl1pPr>
          </a:lstStyle>
          <a:p>
            <a:pPr lvl="0"/>
            <a:endParaRPr lang="en-GB"/>
          </a:p>
        </p:txBody>
      </p:sp>
      <p:sp>
        <p:nvSpPr>
          <p:cNvPr id="7" name="Content Placeholder 3">
            <a:extLst>
              <a:ext uri="{FF2B5EF4-FFF2-40B4-BE49-F238E27FC236}">
                <a16:creationId xmlns:a16="http://schemas.microsoft.com/office/drawing/2014/main" id="{04CD4B71-AFA7-4DE8-BE51-CED0C986A233}"/>
              </a:ext>
            </a:extLst>
          </p:cNvPr>
          <p:cNvSpPr>
            <a:spLocks noGrp="1"/>
          </p:cNvSpPr>
          <p:nvPr>
            <p:ph sz="quarter" idx="13"/>
          </p:nvPr>
        </p:nvSpPr>
        <p:spPr>
          <a:xfrm>
            <a:off x="6070881" y="2606285"/>
            <a:ext cx="2738291" cy="439465"/>
          </a:xfrm>
        </p:spPr>
        <p:txBody>
          <a:bodyPr/>
          <a:lstStyle>
            <a:lvl1pPr marL="0" indent="0">
              <a:buNone/>
              <a:defRPr/>
            </a:lvl1pPr>
          </a:lstStyle>
          <a:p>
            <a:pPr lvl="0"/>
            <a:endParaRPr lang="en-GB"/>
          </a:p>
        </p:txBody>
      </p:sp>
      <p:sp>
        <p:nvSpPr>
          <p:cNvPr id="8" name="Content Placeholder 3">
            <a:extLst>
              <a:ext uri="{FF2B5EF4-FFF2-40B4-BE49-F238E27FC236}">
                <a16:creationId xmlns:a16="http://schemas.microsoft.com/office/drawing/2014/main" id="{4813D9EE-3D2F-40B9-84D0-DE09268A8B01}"/>
              </a:ext>
            </a:extLst>
          </p:cNvPr>
          <p:cNvSpPr>
            <a:spLocks noGrp="1"/>
          </p:cNvSpPr>
          <p:nvPr>
            <p:ph sz="quarter" idx="14"/>
          </p:nvPr>
        </p:nvSpPr>
        <p:spPr>
          <a:xfrm>
            <a:off x="6070881" y="3349448"/>
            <a:ext cx="2738291" cy="439465"/>
          </a:xfrm>
        </p:spPr>
        <p:txBody>
          <a:bodyPr/>
          <a:lstStyle>
            <a:lvl1pPr marL="0" indent="0">
              <a:buNone/>
              <a:defRPr/>
            </a:lvl1pPr>
          </a:lstStyle>
          <a:p>
            <a:pPr lvl="0"/>
            <a:endParaRPr lang="en-GB"/>
          </a:p>
        </p:txBody>
      </p:sp>
      <p:sp>
        <p:nvSpPr>
          <p:cNvPr id="9" name="Content Placeholder 3">
            <a:extLst>
              <a:ext uri="{FF2B5EF4-FFF2-40B4-BE49-F238E27FC236}">
                <a16:creationId xmlns:a16="http://schemas.microsoft.com/office/drawing/2014/main" id="{87E68BB9-8CB3-43B2-AB1A-76D855649895}"/>
              </a:ext>
            </a:extLst>
          </p:cNvPr>
          <p:cNvSpPr>
            <a:spLocks noGrp="1"/>
          </p:cNvSpPr>
          <p:nvPr>
            <p:ph sz="quarter" idx="15"/>
          </p:nvPr>
        </p:nvSpPr>
        <p:spPr>
          <a:xfrm>
            <a:off x="6070881" y="4179345"/>
            <a:ext cx="2738291" cy="439465"/>
          </a:xfrm>
        </p:spPr>
        <p:txBody>
          <a:bodyPr/>
          <a:lstStyle>
            <a:lvl1pPr marL="0" indent="0">
              <a:buNone/>
              <a:defRPr/>
            </a:lvl1pPr>
          </a:lstStyle>
          <a:p>
            <a:pPr lvl="0"/>
            <a:endParaRPr lang="en-GB"/>
          </a:p>
        </p:txBody>
      </p:sp>
      <p:sp>
        <p:nvSpPr>
          <p:cNvPr id="13" name="Content Placeholder 3">
            <a:extLst>
              <a:ext uri="{FF2B5EF4-FFF2-40B4-BE49-F238E27FC236}">
                <a16:creationId xmlns:a16="http://schemas.microsoft.com/office/drawing/2014/main" id="{00E9F37E-0CFD-4BD1-9D54-6F718B844538}"/>
              </a:ext>
            </a:extLst>
          </p:cNvPr>
          <p:cNvSpPr>
            <a:spLocks noGrp="1"/>
          </p:cNvSpPr>
          <p:nvPr>
            <p:ph sz="quarter" idx="16"/>
          </p:nvPr>
        </p:nvSpPr>
        <p:spPr>
          <a:xfrm>
            <a:off x="6218238" y="5134153"/>
            <a:ext cx="2738291" cy="439465"/>
          </a:xfrm>
        </p:spPr>
        <p:txBody>
          <a:bodyPr/>
          <a:lstStyle>
            <a:lvl1pPr marL="0" indent="0">
              <a:buNone/>
              <a:defRPr/>
            </a:lvl1pPr>
          </a:lstStyle>
          <a:p>
            <a:pPr lvl="0"/>
            <a:endParaRPr lang="en-GB"/>
          </a:p>
        </p:txBody>
      </p:sp>
      <p:sp>
        <p:nvSpPr>
          <p:cNvPr id="10" name="Content Placeholder 9">
            <a:extLst>
              <a:ext uri="{FF2B5EF4-FFF2-40B4-BE49-F238E27FC236}">
                <a16:creationId xmlns:a16="http://schemas.microsoft.com/office/drawing/2014/main" id="{80AC1F03-A0F5-487B-957A-3F240C11DAFF}"/>
              </a:ext>
            </a:extLst>
          </p:cNvPr>
          <p:cNvSpPr>
            <a:spLocks noGrp="1"/>
          </p:cNvSpPr>
          <p:nvPr>
            <p:ph sz="quarter" idx="17"/>
          </p:nvPr>
        </p:nvSpPr>
        <p:spPr>
          <a:xfrm>
            <a:off x="1037993" y="4106046"/>
            <a:ext cx="2966617" cy="25238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6915891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717575BC-E4CB-4A54-A4F1-1D7F55DAC339}"/>
              </a:ext>
            </a:extLst>
          </p:cNvPr>
          <p:cNvSpPr>
            <a:spLocks noGrp="1"/>
          </p:cNvSpPr>
          <p:nvPr>
            <p:ph sz="quarter" idx="10"/>
          </p:nvPr>
        </p:nvSpPr>
        <p:spPr>
          <a:xfrm>
            <a:off x="600773" y="1923495"/>
            <a:ext cx="2605506" cy="439465"/>
          </a:xfrm>
        </p:spPr>
        <p:txBody>
          <a:bodyPr/>
          <a:lstStyle>
            <a:lvl1pPr marL="0" indent="0">
              <a:buNone/>
              <a:defRPr/>
            </a:lvl1pPr>
          </a:lstStyle>
          <a:p>
            <a:pPr lvl="0"/>
            <a:endParaRPr lang="en-GB"/>
          </a:p>
        </p:txBody>
      </p:sp>
      <p:sp>
        <p:nvSpPr>
          <p:cNvPr id="5" name="Content Placeholder 3">
            <a:extLst>
              <a:ext uri="{FF2B5EF4-FFF2-40B4-BE49-F238E27FC236}">
                <a16:creationId xmlns:a16="http://schemas.microsoft.com/office/drawing/2014/main" id="{0C7F7E4A-E509-488E-9365-BE00E472C146}"/>
              </a:ext>
            </a:extLst>
          </p:cNvPr>
          <p:cNvSpPr>
            <a:spLocks noGrp="1"/>
          </p:cNvSpPr>
          <p:nvPr>
            <p:ph sz="quarter" idx="11"/>
          </p:nvPr>
        </p:nvSpPr>
        <p:spPr>
          <a:xfrm>
            <a:off x="600773" y="2815661"/>
            <a:ext cx="2605506" cy="439465"/>
          </a:xfrm>
        </p:spPr>
        <p:txBody>
          <a:bodyPr/>
          <a:lstStyle>
            <a:lvl1pPr marL="0" indent="0">
              <a:buNone/>
              <a:defRPr/>
            </a:lvl1pPr>
          </a:lstStyle>
          <a:p>
            <a:pPr lvl="0"/>
            <a:endParaRPr lang="en-GB"/>
          </a:p>
        </p:txBody>
      </p:sp>
      <p:sp>
        <p:nvSpPr>
          <p:cNvPr id="6" name="Content Placeholder 3">
            <a:extLst>
              <a:ext uri="{FF2B5EF4-FFF2-40B4-BE49-F238E27FC236}">
                <a16:creationId xmlns:a16="http://schemas.microsoft.com/office/drawing/2014/main" id="{267CD1F6-70B2-4D16-9BAB-50CD6B4ED310}"/>
              </a:ext>
            </a:extLst>
          </p:cNvPr>
          <p:cNvSpPr>
            <a:spLocks noGrp="1"/>
          </p:cNvSpPr>
          <p:nvPr>
            <p:ph sz="quarter" idx="12"/>
          </p:nvPr>
        </p:nvSpPr>
        <p:spPr>
          <a:xfrm>
            <a:off x="600059" y="3944135"/>
            <a:ext cx="2605506" cy="439465"/>
          </a:xfrm>
        </p:spPr>
        <p:txBody>
          <a:bodyPr/>
          <a:lstStyle>
            <a:lvl1pPr marL="0" indent="0">
              <a:buNone/>
              <a:defRPr/>
            </a:lvl1pPr>
          </a:lstStyle>
          <a:p>
            <a:pPr lvl="0"/>
            <a:endParaRPr lang="en-GB"/>
          </a:p>
        </p:txBody>
      </p:sp>
      <p:sp>
        <p:nvSpPr>
          <p:cNvPr id="7" name="Content Placeholder 3">
            <a:extLst>
              <a:ext uri="{FF2B5EF4-FFF2-40B4-BE49-F238E27FC236}">
                <a16:creationId xmlns:a16="http://schemas.microsoft.com/office/drawing/2014/main" id="{4093C4F5-991C-487B-B112-29DD9AC975EF}"/>
              </a:ext>
            </a:extLst>
          </p:cNvPr>
          <p:cNvSpPr>
            <a:spLocks noGrp="1"/>
          </p:cNvSpPr>
          <p:nvPr>
            <p:ph sz="quarter" idx="13"/>
          </p:nvPr>
        </p:nvSpPr>
        <p:spPr>
          <a:xfrm>
            <a:off x="600059" y="4836301"/>
            <a:ext cx="2605506" cy="439465"/>
          </a:xfrm>
        </p:spPr>
        <p:txBody>
          <a:bodyPr/>
          <a:lstStyle>
            <a:lvl1pPr marL="0" indent="0">
              <a:buNone/>
              <a:defRPr/>
            </a:lvl1pPr>
          </a:lstStyle>
          <a:p>
            <a:pPr lvl="0"/>
            <a:endParaRPr lang="en-GB"/>
          </a:p>
        </p:txBody>
      </p:sp>
      <p:sp>
        <p:nvSpPr>
          <p:cNvPr id="8" name="Content Placeholder 3">
            <a:extLst>
              <a:ext uri="{FF2B5EF4-FFF2-40B4-BE49-F238E27FC236}">
                <a16:creationId xmlns:a16="http://schemas.microsoft.com/office/drawing/2014/main" id="{1899C490-CE56-4EFD-9959-6D6514EFFF2D}"/>
              </a:ext>
            </a:extLst>
          </p:cNvPr>
          <p:cNvSpPr>
            <a:spLocks noGrp="1"/>
          </p:cNvSpPr>
          <p:nvPr>
            <p:ph sz="quarter" idx="14"/>
          </p:nvPr>
        </p:nvSpPr>
        <p:spPr>
          <a:xfrm>
            <a:off x="4681492" y="1963932"/>
            <a:ext cx="2605506" cy="439465"/>
          </a:xfrm>
        </p:spPr>
        <p:txBody>
          <a:bodyPr/>
          <a:lstStyle>
            <a:lvl1pPr marL="0" indent="0">
              <a:buNone/>
              <a:defRPr/>
            </a:lvl1pPr>
          </a:lstStyle>
          <a:p>
            <a:pPr lvl="0"/>
            <a:endParaRPr lang="en-GB"/>
          </a:p>
        </p:txBody>
      </p:sp>
      <p:sp>
        <p:nvSpPr>
          <p:cNvPr id="9" name="Content Placeholder 3">
            <a:extLst>
              <a:ext uri="{FF2B5EF4-FFF2-40B4-BE49-F238E27FC236}">
                <a16:creationId xmlns:a16="http://schemas.microsoft.com/office/drawing/2014/main" id="{B7872564-F8F9-469E-8B44-DF915C0CC685}"/>
              </a:ext>
            </a:extLst>
          </p:cNvPr>
          <p:cNvSpPr>
            <a:spLocks noGrp="1"/>
          </p:cNvSpPr>
          <p:nvPr>
            <p:ph sz="quarter" idx="15"/>
          </p:nvPr>
        </p:nvSpPr>
        <p:spPr>
          <a:xfrm>
            <a:off x="4681492" y="2856098"/>
            <a:ext cx="2605506" cy="439465"/>
          </a:xfrm>
        </p:spPr>
        <p:txBody>
          <a:bodyPr/>
          <a:lstStyle>
            <a:lvl1pPr marL="0" indent="0">
              <a:buNone/>
              <a:defRPr/>
            </a:lvl1pPr>
          </a:lstStyle>
          <a:p>
            <a:pPr lvl="0"/>
            <a:endParaRPr lang="en-GB"/>
          </a:p>
        </p:txBody>
      </p:sp>
      <p:sp>
        <p:nvSpPr>
          <p:cNvPr id="10" name="Content Placeholder 3">
            <a:extLst>
              <a:ext uri="{FF2B5EF4-FFF2-40B4-BE49-F238E27FC236}">
                <a16:creationId xmlns:a16="http://schemas.microsoft.com/office/drawing/2014/main" id="{2CC61BD7-664D-4665-BD6E-1CFB542E750E}"/>
              </a:ext>
            </a:extLst>
          </p:cNvPr>
          <p:cNvSpPr>
            <a:spLocks noGrp="1"/>
          </p:cNvSpPr>
          <p:nvPr>
            <p:ph sz="quarter" idx="16"/>
          </p:nvPr>
        </p:nvSpPr>
        <p:spPr>
          <a:xfrm>
            <a:off x="4680778" y="3984573"/>
            <a:ext cx="2605506" cy="439465"/>
          </a:xfrm>
        </p:spPr>
        <p:txBody>
          <a:bodyPr/>
          <a:lstStyle>
            <a:lvl1pPr marL="0" indent="0">
              <a:buNone/>
              <a:defRPr/>
            </a:lvl1pPr>
          </a:lstStyle>
          <a:p>
            <a:pPr lvl="0"/>
            <a:endParaRPr lang="en-GB"/>
          </a:p>
        </p:txBody>
      </p:sp>
      <p:sp>
        <p:nvSpPr>
          <p:cNvPr id="11" name="Content Placeholder 3">
            <a:extLst>
              <a:ext uri="{FF2B5EF4-FFF2-40B4-BE49-F238E27FC236}">
                <a16:creationId xmlns:a16="http://schemas.microsoft.com/office/drawing/2014/main" id="{64E1E8C8-0095-47C1-A07B-3D69E61C5F77}"/>
              </a:ext>
            </a:extLst>
          </p:cNvPr>
          <p:cNvSpPr>
            <a:spLocks noGrp="1"/>
          </p:cNvSpPr>
          <p:nvPr>
            <p:ph sz="quarter" idx="17"/>
          </p:nvPr>
        </p:nvSpPr>
        <p:spPr>
          <a:xfrm>
            <a:off x="4680778" y="4876739"/>
            <a:ext cx="2605506" cy="439465"/>
          </a:xfrm>
        </p:spPr>
        <p:txBody>
          <a:bodyPr/>
          <a:lstStyle>
            <a:lvl1pPr marL="0" indent="0">
              <a:buNone/>
              <a:defRPr/>
            </a:lvl1pPr>
          </a:lstStyle>
          <a:p>
            <a:pPr lvl="0"/>
            <a:endParaRPr lang="en-GB"/>
          </a:p>
        </p:txBody>
      </p:sp>
      <p:sp>
        <p:nvSpPr>
          <p:cNvPr id="32" name="Rectangle 31">
            <a:extLst>
              <a:ext uri="{FF2B5EF4-FFF2-40B4-BE49-F238E27FC236}">
                <a16:creationId xmlns:a16="http://schemas.microsoft.com/office/drawing/2014/main" id="{8D4362A4-7810-4DE9-AA6A-DBA5D46C8350}"/>
              </a:ext>
              <a:ext uri="{C183D7F6-B498-43B3-948B-1728B52AA6E4}">
                <adec:decorative xmlns:adec="http://schemas.microsoft.com/office/drawing/2017/decorative" val="1"/>
              </a:ext>
            </a:extLst>
          </p:cNvPr>
          <p:cNvSpPr/>
          <p:nvPr userDrawn="1"/>
        </p:nvSpPr>
        <p:spPr bwMode="auto">
          <a:xfrm>
            <a:off x="8432203" y="1256622"/>
            <a:ext cx="3655523" cy="2684381"/>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9217" rIns="0" bIns="149217" numCol="1" spcCol="0" rtlCol="0" fromWordArt="0" anchor="t" anchorCtr="0" forceAA="0" compatLnSpc="1">
            <a:prstTxWarp prst="textNoShape">
              <a:avLst/>
            </a:prstTxWarp>
            <a:noAutofit/>
          </a:bodyP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j-ea"/>
              <a:cs typeface="+mj-cs"/>
            </a:endParaRPr>
          </a:p>
        </p:txBody>
      </p:sp>
      <p:sp>
        <p:nvSpPr>
          <p:cNvPr id="33" name="Rectangle 32">
            <a:extLst>
              <a:ext uri="{FF2B5EF4-FFF2-40B4-BE49-F238E27FC236}">
                <a16:creationId xmlns:a16="http://schemas.microsoft.com/office/drawing/2014/main" id="{C9128F3C-0D6F-4CAF-9266-09F9C042A0B1}"/>
              </a:ext>
              <a:ext uri="{C183D7F6-B498-43B3-948B-1728B52AA6E4}">
                <adec:decorative xmlns:adec="http://schemas.microsoft.com/office/drawing/2017/decorative" val="1"/>
              </a:ext>
            </a:extLst>
          </p:cNvPr>
          <p:cNvSpPr/>
          <p:nvPr userDrawn="1"/>
        </p:nvSpPr>
        <p:spPr bwMode="auto">
          <a:xfrm>
            <a:off x="8432202" y="5019459"/>
            <a:ext cx="3656324" cy="1842604"/>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9217" rIns="0" bIns="149217" numCol="1" spcCol="0" rtlCol="0" fromWordArt="0" anchor="b"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a:ln>
                <a:noFill/>
              </a:ln>
              <a:solidFill>
                <a:srgbClr val="50E6FF"/>
              </a:solidFill>
              <a:effectLst/>
              <a:uLnTx/>
              <a:uFillTx/>
              <a:latin typeface="Segoe UI Semibold"/>
              <a:ea typeface="+mj-ea"/>
              <a:cs typeface="Segoe UI" pitchFamily="34" charset="0"/>
            </a:endParaRPr>
          </a:p>
        </p:txBody>
      </p:sp>
      <p:cxnSp>
        <p:nvCxnSpPr>
          <p:cNvPr id="36" name="Straight Connector 35">
            <a:extLst>
              <a:ext uri="{FF2B5EF4-FFF2-40B4-BE49-F238E27FC236}">
                <a16:creationId xmlns:a16="http://schemas.microsoft.com/office/drawing/2014/main" id="{59804873-B9E0-467E-8199-89ED743C1F6F}"/>
              </a:ext>
              <a:ext uri="{C183D7F6-B498-43B3-948B-1728B52AA6E4}">
                <adec:decorative xmlns:adec="http://schemas.microsoft.com/office/drawing/2017/decorative" val="1"/>
              </a:ext>
            </a:extLst>
          </p:cNvPr>
          <p:cNvCxnSpPr>
            <a:cxnSpLocks/>
          </p:cNvCxnSpPr>
          <p:nvPr userDrawn="1"/>
        </p:nvCxnSpPr>
        <p:spPr>
          <a:xfrm flipV="1">
            <a:off x="10286926" y="4106770"/>
            <a:ext cx="2" cy="803251"/>
          </a:xfrm>
          <a:prstGeom prst="line">
            <a:avLst/>
          </a:prstGeom>
          <a:ln w="19050">
            <a:solidFill>
              <a:srgbClr val="50E6FF"/>
            </a:solidFill>
            <a:prstDash val="dash"/>
            <a:headEnd type="none" w="med" len="med"/>
            <a:tailEnd type="none" w="lg" len="med"/>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233D195A-C77E-44B6-9C89-822797B1B4EE}"/>
              </a:ext>
              <a:ext uri="{C183D7F6-B498-43B3-948B-1728B52AA6E4}">
                <adec:decorative xmlns:adec="http://schemas.microsoft.com/office/drawing/2017/decorative" val="1"/>
              </a:ext>
            </a:extLst>
          </p:cNvPr>
          <p:cNvSpPr/>
          <p:nvPr userDrawn="1"/>
        </p:nvSpPr>
        <p:spPr bwMode="auto">
          <a:xfrm>
            <a:off x="9790558" y="3901598"/>
            <a:ext cx="992740" cy="205173"/>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9217" rIns="0" bIns="149217"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122" b="0" i="0" u="none" strike="noStrike" kern="0" cap="none" spc="0" normalizeH="0" baseline="0" noProof="0">
              <a:ln>
                <a:noFill/>
              </a:ln>
              <a:solidFill>
                <a:srgbClr val="50E6FF"/>
              </a:solidFill>
              <a:effectLst/>
              <a:uLnTx/>
              <a:uFillTx/>
              <a:latin typeface="Segoe UI Semibold"/>
              <a:ea typeface="+mj-ea"/>
              <a:cs typeface="Segoe UI" pitchFamily="34" charset="0"/>
            </a:endParaRPr>
          </a:p>
        </p:txBody>
      </p:sp>
      <p:sp>
        <p:nvSpPr>
          <p:cNvPr id="37" name="Rectangle: Rounded Corners 36">
            <a:extLst>
              <a:ext uri="{FF2B5EF4-FFF2-40B4-BE49-F238E27FC236}">
                <a16:creationId xmlns:a16="http://schemas.microsoft.com/office/drawing/2014/main" id="{154AA342-4FE7-40D3-96E7-703A64B7C456}"/>
              </a:ext>
              <a:ext uri="{C183D7F6-B498-43B3-948B-1728B52AA6E4}">
                <adec:decorative xmlns:adec="http://schemas.microsoft.com/office/drawing/2017/decorative" val="1"/>
              </a:ext>
            </a:extLst>
          </p:cNvPr>
          <p:cNvSpPr/>
          <p:nvPr userDrawn="1"/>
        </p:nvSpPr>
        <p:spPr>
          <a:xfrm>
            <a:off x="8621849" y="4242652"/>
            <a:ext cx="3330157" cy="567691"/>
          </a:xfrm>
          <a:prstGeom prst="roundRect">
            <a:avLst/>
          </a:prstGeom>
          <a:solidFill>
            <a:srgbClr val="000000"/>
          </a:solidFill>
          <a:ln w="3175" cap="flat" cmpd="sng" algn="ctr">
            <a:solidFill>
              <a:schemeClr val="accent2"/>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9217" rIns="0" bIns="149217"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122"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35" name="Rectangle 34">
            <a:extLst>
              <a:ext uri="{FF2B5EF4-FFF2-40B4-BE49-F238E27FC236}">
                <a16:creationId xmlns:a16="http://schemas.microsoft.com/office/drawing/2014/main" id="{242AAE77-8B29-4112-8946-4AD4690B2E64}"/>
              </a:ext>
              <a:ext uri="{C183D7F6-B498-43B3-948B-1728B52AA6E4}">
                <adec:decorative xmlns:adec="http://schemas.microsoft.com/office/drawing/2017/decorative" val="1"/>
              </a:ext>
            </a:extLst>
          </p:cNvPr>
          <p:cNvSpPr/>
          <p:nvPr userDrawn="1"/>
        </p:nvSpPr>
        <p:spPr bwMode="auto">
          <a:xfrm>
            <a:off x="9790556" y="4910021"/>
            <a:ext cx="992740" cy="206645"/>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9217" rIns="0" bIns="149217"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122" b="0" i="0" u="none" strike="noStrike" kern="0" cap="none" spc="0" normalizeH="0" baseline="0" noProof="0">
              <a:ln>
                <a:noFill/>
              </a:ln>
              <a:solidFill>
                <a:srgbClr val="50E6FF"/>
              </a:solidFill>
              <a:effectLst/>
              <a:uLnTx/>
              <a:uFillTx/>
              <a:latin typeface="Segoe UI Semibold"/>
              <a:ea typeface="+mj-ea"/>
              <a:cs typeface="Segoe UI" pitchFamily="34" charset="0"/>
            </a:endParaRPr>
          </a:p>
        </p:txBody>
      </p:sp>
    </p:spTree>
    <p:extLst>
      <p:ext uri="{BB962C8B-B14F-4D97-AF65-F5344CB8AC3E}">
        <p14:creationId xmlns:p14="http://schemas.microsoft.com/office/powerpoint/2010/main" val="389866483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17">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8BFC0331-367F-49C1-9409-A7BB35172336}"/>
              </a:ext>
            </a:extLst>
          </p:cNvPr>
          <p:cNvSpPr>
            <a:spLocks noGrp="1"/>
          </p:cNvSpPr>
          <p:nvPr>
            <p:ph sz="quarter" idx="10"/>
          </p:nvPr>
        </p:nvSpPr>
        <p:spPr>
          <a:xfrm>
            <a:off x="310912" y="1761585"/>
            <a:ext cx="2694570" cy="439465"/>
          </a:xfrm>
        </p:spPr>
        <p:txBody>
          <a:bodyPr/>
          <a:lstStyle>
            <a:lvl1pPr marL="0" indent="0">
              <a:buNone/>
              <a:defRPr/>
            </a:lvl1pPr>
          </a:lstStyle>
          <a:p>
            <a:pPr lvl="0"/>
            <a:endParaRPr lang="en-GB"/>
          </a:p>
        </p:txBody>
      </p:sp>
      <p:sp>
        <p:nvSpPr>
          <p:cNvPr id="5" name="Content Placeholder 3">
            <a:extLst>
              <a:ext uri="{FF2B5EF4-FFF2-40B4-BE49-F238E27FC236}">
                <a16:creationId xmlns:a16="http://schemas.microsoft.com/office/drawing/2014/main" id="{6A5F3DBE-9F19-4EB7-BCE7-C248F996A0F6}"/>
              </a:ext>
            </a:extLst>
          </p:cNvPr>
          <p:cNvSpPr>
            <a:spLocks noGrp="1"/>
          </p:cNvSpPr>
          <p:nvPr>
            <p:ph sz="quarter" idx="11"/>
          </p:nvPr>
        </p:nvSpPr>
        <p:spPr>
          <a:xfrm>
            <a:off x="310912" y="2511917"/>
            <a:ext cx="2694570" cy="439465"/>
          </a:xfrm>
        </p:spPr>
        <p:txBody>
          <a:bodyPr/>
          <a:lstStyle>
            <a:lvl1pPr marL="0" indent="0">
              <a:buNone/>
              <a:defRPr/>
            </a:lvl1pPr>
          </a:lstStyle>
          <a:p>
            <a:pPr lvl="0"/>
            <a:endParaRPr lang="en-GB"/>
          </a:p>
        </p:txBody>
      </p:sp>
      <p:sp>
        <p:nvSpPr>
          <p:cNvPr id="6" name="Content Placeholder 3">
            <a:extLst>
              <a:ext uri="{FF2B5EF4-FFF2-40B4-BE49-F238E27FC236}">
                <a16:creationId xmlns:a16="http://schemas.microsoft.com/office/drawing/2014/main" id="{69BF7B73-7239-44C7-9F17-01098F4C39D7}"/>
              </a:ext>
            </a:extLst>
          </p:cNvPr>
          <p:cNvSpPr>
            <a:spLocks noGrp="1"/>
          </p:cNvSpPr>
          <p:nvPr>
            <p:ph sz="quarter" idx="12"/>
          </p:nvPr>
        </p:nvSpPr>
        <p:spPr>
          <a:xfrm>
            <a:off x="310912" y="3304343"/>
            <a:ext cx="2694570" cy="439465"/>
          </a:xfrm>
        </p:spPr>
        <p:txBody>
          <a:bodyPr/>
          <a:lstStyle>
            <a:lvl1pPr marL="0" indent="0">
              <a:buNone/>
              <a:defRPr/>
            </a:lvl1pPr>
          </a:lstStyle>
          <a:p>
            <a:pPr lvl="0"/>
            <a:endParaRPr lang="en-GB"/>
          </a:p>
        </p:txBody>
      </p:sp>
      <p:sp>
        <p:nvSpPr>
          <p:cNvPr id="7" name="Content Placeholder 3">
            <a:extLst>
              <a:ext uri="{FF2B5EF4-FFF2-40B4-BE49-F238E27FC236}">
                <a16:creationId xmlns:a16="http://schemas.microsoft.com/office/drawing/2014/main" id="{8F631F75-762B-4383-B9A9-6523B7D30D1F}"/>
              </a:ext>
            </a:extLst>
          </p:cNvPr>
          <p:cNvSpPr>
            <a:spLocks noGrp="1"/>
          </p:cNvSpPr>
          <p:nvPr>
            <p:ph sz="quarter" idx="13"/>
          </p:nvPr>
        </p:nvSpPr>
        <p:spPr>
          <a:xfrm>
            <a:off x="310912" y="4043145"/>
            <a:ext cx="2694570" cy="439465"/>
          </a:xfrm>
        </p:spPr>
        <p:txBody>
          <a:bodyPr/>
          <a:lstStyle>
            <a:lvl1pPr marL="0" indent="0">
              <a:buNone/>
              <a:defRPr/>
            </a:lvl1pPr>
          </a:lstStyle>
          <a:p>
            <a:pPr lvl="0"/>
            <a:endParaRPr lang="en-GB"/>
          </a:p>
        </p:txBody>
      </p:sp>
      <p:sp>
        <p:nvSpPr>
          <p:cNvPr id="8" name="Content Placeholder 3">
            <a:extLst>
              <a:ext uri="{FF2B5EF4-FFF2-40B4-BE49-F238E27FC236}">
                <a16:creationId xmlns:a16="http://schemas.microsoft.com/office/drawing/2014/main" id="{BA1018A1-9B52-4511-BF8A-D5F92008A585}"/>
              </a:ext>
            </a:extLst>
          </p:cNvPr>
          <p:cNvSpPr>
            <a:spLocks noGrp="1"/>
          </p:cNvSpPr>
          <p:nvPr>
            <p:ph sz="quarter" idx="14"/>
          </p:nvPr>
        </p:nvSpPr>
        <p:spPr>
          <a:xfrm>
            <a:off x="310912" y="4793478"/>
            <a:ext cx="2694570" cy="439465"/>
          </a:xfrm>
        </p:spPr>
        <p:txBody>
          <a:bodyPr/>
          <a:lstStyle>
            <a:lvl1pPr marL="0" indent="0">
              <a:buNone/>
              <a:defRPr/>
            </a:lvl1pPr>
          </a:lstStyle>
          <a:p>
            <a:pPr lvl="0"/>
            <a:endParaRPr lang="en-GB"/>
          </a:p>
        </p:txBody>
      </p:sp>
      <p:sp>
        <p:nvSpPr>
          <p:cNvPr id="9" name="Content Placeholder 3">
            <a:extLst>
              <a:ext uri="{FF2B5EF4-FFF2-40B4-BE49-F238E27FC236}">
                <a16:creationId xmlns:a16="http://schemas.microsoft.com/office/drawing/2014/main" id="{BEC61742-F5C7-4D19-A1C8-EA876670A995}"/>
              </a:ext>
            </a:extLst>
          </p:cNvPr>
          <p:cNvSpPr>
            <a:spLocks noGrp="1"/>
          </p:cNvSpPr>
          <p:nvPr>
            <p:ph sz="quarter" idx="15"/>
          </p:nvPr>
        </p:nvSpPr>
        <p:spPr>
          <a:xfrm>
            <a:off x="310912" y="5585904"/>
            <a:ext cx="2694570" cy="439465"/>
          </a:xfrm>
        </p:spPr>
        <p:txBody>
          <a:bodyPr/>
          <a:lstStyle>
            <a:lvl1pPr marL="0" indent="0">
              <a:buNone/>
              <a:defRPr/>
            </a:lvl1pPr>
          </a:lstStyle>
          <a:p>
            <a:pPr lvl="0"/>
            <a:endParaRPr lang="en-GB"/>
          </a:p>
        </p:txBody>
      </p:sp>
      <p:sp>
        <p:nvSpPr>
          <p:cNvPr id="10" name="Content Placeholder 3">
            <a:extLst>
              <a:ext uri="{FF2B5EF4-FFF2-40B4-BE49-F238E27FC236}">
                <a16:creationId xmlns:a16="http://schemas.microsoft.com/office/drawing/2014/main" id="{CA4960A0-C53F-496F-9902-5D3F223DF5A0}"/>
              </a:ext>
            </a:extLst>
          </p:cNvPr>
          <p:cNvSpPr>
            <a:spLocks noGrp="1"/>
          </p:cNvSpPr>
          <p:nvPr>
            <p:ph sz="quarter" idx="16"/>
          </p:nvPr>
        </p:nvSpPr>
        <p:spPr>
          <a:xfrm>
            <a:off x="3767956" y="4043145"/>
            <a:ext cx="2694570" cy="439465"/>
          </a:xfrm>
        </p:spPr>
        <p:txBody>
          <a:bodyPr/>
          <a:lstStyle>
            <a:lvl1pPr marL="0" indent="0">
              <a:buNone/>
              <a:defRPr/>
            </a:lvl1pPr>
          </a:lstStyle>
          <a:p>
            <a:pPr lvl="0"/>
            <a:endParaRPr lang="en-GB"/>
          </a:p>
        </p:txBody>
      </p:sp>
      <p:sp>
        <p:nvSpPr>
          <p:cNvPr id="11" name="Content Placeholder 3">
            <a:extLst>
              <a:ext uri="{FF2B5EF4-FFF2-40B4-BE49-F238E27FC236}">
                <a16:creationId xmlns:a16="http://schemas.microsoft.com/office/drawing/2014/main" id="{A39F05CA-352C-4C97-B110-B64F841A3248}"/>
              </a:ext>
            </a:extLst>
          </p:cNvPr>
          <p:cNvSpPr>
            <a:spLocks noGrp="1"/>
          </p:cNvSpPr>
          <p:nvPr>
            <p:ph sz="quarter" idx="17"/>
          </p:nvPr>
        </p:nvSpPr>
        <p:spPr>
          <a:xfrm>
            <a:off x="3767956" y="4793478"/>
            <a:ext cx="2694570" cy="439465"/>
          </a:xfrm>
        </p:spPr>
        <p:txBody>
          <a:bodyPr/>
          <a:lstStyle>
            <a:lvl1pPr marL="0" indent="0">
              <a:buNone/>
              <a:defRPr/>
            </a:lvl1pPr>
          </a:lstStyle>
          <a:p>
            <a:pPr lvl="0"/>
            <a:endParaRPr lang="en-GB"/>
          </a:p>
        </p:txBody>
      </p:sp>
      <p:sp>
        <p:nvSpPr>
          <p:cNvPr id="12" name="Content Placeholder 3">
            <a:extLst>
              <a:ext uri="{FF2B5EF4-FFF2-40B4-BE49-F238E27FC236}">
                <a16:creationId xmlns:a16="http://schemas.microsoft.com/office/drawing/2014/main" id="{0DEEE9C5-ABAA-4E19-819E-278F7D7CDC81}"/>
              </a:ext>
            </a:extLst>
          </p:cNvPr>
          <p:cNvSpPr>
            <a:spLocks noGrp="1"/>
          </p:cNvSpPr>
          <p:nvPr>
            <p:ph sz="quarter" idx="18"/>
          </p:nvPr>
        </p:nvSpPr>
        <p:spPr>
          <a:xfrm>
            <a:off x="3767956" y="5585904"/>
            <a:ext cx="2694570" cy="439465"/>
          </a:xfrm>
        </p:spPr>
        <p:txBody>
          <a:bodyPr/>
          <a:lstStyle>
            <a:lvl1pPr marL="0" indent="0">
              <a:buNone/>
              <a:defRPr/>
            </a:lvl1pPr>
          </a:lstStyle>
          <a:p>
            <a:pPr lvl="0"/>
            <a:endParaRPr lang="en-GB"/>
          </a:p>
        </p:txBody>
      </p:sp>
      <p:sp>
        <p:nvSpPr>
          <p:cNvPr id="13" name="Content Placeholder 3">
            <a:extLst>
              <a:ext uri="{FF2B5EF4-FFF2-40B4-BE49-F238E27FC236}">
                <a16:creationId xmlns:a16="http://schemas.microsoft.com/office/drawing/2014/main" id="{AD3CAE02-7C85-4197-89E4-37AA9B2AFE29}"/>
              </a:ext>
            </a:extLst>
          </p:cNvPr>
          <p:cNvSpPr>
            <a:spLocks noGrp="1"/>
          </p:cNvSpPr>
          <p:nvPr>
            <p:ph sz="quarter" idx="19"/>
          </p:nvPr>
        </p:nvSpPr>
        <p:spPr>
          <a:xfrm>
            <a:off x="7439676" y="4054819"/>
            <a:ext cx="2694570" cy="439465"/>
          </a:xfrm>
        </p:spPr>
        <p:txBody>
          <a:bodyPr/>
          <a:lstStyle>
            <a:lvl1pPr marL="0" indent="0">
              <a:buNone/>
              <a:defRPr/>
            </a:lvl1pPr>
          </a:lstStyle>
          <a:p>
            <a:pPr lvl="0"/>
            <a:endParaRPr lang="en-GB"/>
          </a:p>
        </p:txBody>
      </p:sp>
      <p:sp>
        <p:nvSpPr>
          <p:cNvPr id="14" name="Content Placeholder 3">
            <a:extLst>
              <a:ext uri="{FF2B5EF4-FFF2-40B4-BE49-F238E27FC236}">
                <a16:creationId xmlns:a16="http://schemas.microsoft.com/office/drawing/2014/main" id="{9C9CCE6A-BD93-418C-AC95-C740C65234A9}"/>
              </a:ext>
            </a:extLst>
          </p:cNvPr>
          <p:cNvSpPr>
            <a:spLocks noGrp="1"/>
          </p:cNvSpPr>
          <p:nvPr>
            <p:ph sz="quarter" idx="20"/>
          </p:nvPr>
        </p:nvSpPr>
        <p:spPr>
          <a:xfrm>
            <a:off x="7439676" y="4805151"/>
            <a:ext cx="2694570" cy="439465"/>
          </a:xfrm>
        </p:spPr>
        <p:txBody>
          <a:bodyPr/>
          <a:lstStyle>
            <a:lvl1pPr marL="0" indent="0">
              <a:buNone/>
              <a:defRPr/>
            </a:lvl1pPr>
          </a:lstStyle>
          <a:p>
            <a:pPr lvl="0"/>
            <a:endParaRPr lang="en-GB"/>
          </a:p>
        </p:txBody>
      </p:sp>
      <p:sp>
        <p:nvSpPr>
          <p:cNvPr id="15" name="Content Placeholder 3">
            <a:extLst>
              <a:ext uri="{FF2B5EF4-FFF2-40B4-BE49-F238E27FC236}">
                <a16:creationId xmlns:a16="http://schemas.microsoft.com/office/drawing/2014/main" id="{31A3271B-17D0-4E66-A59C-38D3D902C297}"/>
              </a:ext>
            </a:extLst>
          </p:cNvPr>
          <p:cNvSpPr>
            <a:spLocks noGrp="1"/>
          </p:cNvSpPr>
          <p:nvPr>
            <p:ph sz="quarter" idx="21"/>
          </p:nvPr>
        </p:nvSpPr>
        <p:spPr>
          <a:xfrm>
            <a:off x="7439676" y="5597578"/>
            <a:ext cx="2694570" cy="439465"/>
          </a:xfrm>
        </p:spPr>
        <p:txBody>
          <a:bodyPr/>
          <a:lstStyle>
            <a:lvl1pPr marL="0" indent="0">
              <a:buNone/>
              <a:defRPr/>
            </a:lvl1pPr>
          </a:lstStyle>
          <a:p>
            <a:pPr lvl="0"/>
            <a:endParaRPr lang="en-GB"/>
          </a:p>
        </p:txBody>
      </p:sp>
      <p:sp>
        <p:nvSpPr>
          <p:cNvPr id="16" name="Rectangle 15">
            <a:extLst>
              <a:ext uri="{FF2B5EF4-FFF2-40B4-BE49-F238E27FC236}">
                <a16:creationId xmlns:a16="http://schemas.microsoft.com/office/drawing/2014/main" id="{D0D80DC1-73C1-43DC-B667-0C0623B4338E}"/>
              </a:ext>
              <a:ext uri="{C183D7F6-B498-43B3-948B-1728B52AA6E4}">
                <adec:decorative xmlns:adec="http://schemas.microsoft.com/office/drawing/2017/decorative" val="1"/>
              </a:ext>
            </a:extLst>
          </p:cNvPr>
          <p:cNvSpPr/>
          <p:nvPr userDrawn="1"/>
        </p:nvSpPr>
        <p:spPr bwMode="auto">
          <a:xfrm>
            <a:off x="460906" y="1519339"/>
            <a:ext cx="3595147" cy="4953920"/>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9217" rIns="0" bIns="149217" numCol="1" spcCol="0" rtlCol="0" fromWordArt="0" anchor="t" anchorCtr="0" forceAA="0" compatLnSpc="1">
            <a:prstTxWarp prst="textNoShape">
              <a:avLst/>
            </a:prstTxWarp>
            <a:noAutofit/>
          </a:bodyP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j-ea"/>
              <a:cs typeface="+mj-cs"/>
            </a:endParaRPr>
          </a:p>
        </p:txBody>
      </p:sp>
      <p:sp>
        <p:nvSpPr>
          <p:cNvPr id="17" name="Rectangle 16">
            <a:extLst>
              <a:ext uri="{FF2B5EF4-FFF2-40B4-BE49-F238E27FC236}">
                <a16:creationId xmlns:a16="http://schemas.microsoft.com/office/drawing/2014/main" id="{BB1D8C72-7BA1-416B-8A39-A40B0686DE02}"/>
              </a:ext>
              <a:ext uri="{C183D7F6-B498-43B3-948B-1728B52AA6E4}">
                <adec:decorative xmlns:adec="http://schemas.microsoft.com/office/drawing/2017/decorative" val="1"/>
              </a:ext>
            </a:extLst>
          </p:cNvPr>
          <p:cNvSpPr/>
          <p:nvPr userDrawn="1"/>
        </p:nvSpPr>
        <p:spPr bwMode="auto">
          <a:xfrm>
            <a:off x="4388376" y="1519339"/>
            <a:ext cx="3595147" cy="4953920"/>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9217" rIns="0" bIns="149217" numCol="1" spcCol="0" rtlCol="0" fromWordArt="0" anchor="t" anchorCtr="0" forceAA="0" compatLnSpc="1">
            <a:prstTxWarp prst="textNoShape">
              <a:avLst/>
            </a:prstTxWarp>
            <a:noAutofit/>
          </a:bodyP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j-ea"/>
              <a:cs typeface="+mj-cs"/>
            </a:endParaRPr>
          </a:p>
        </p:txBody>
      </p:sp>
      <p:sp>
        <p:nvSpPr>
          <p:cNvPr id="18" name="Rectangle 17">
            <a:extLst>
              <a:ext uri="{FF2B5EF4-FFF2-40B4-BE49-F238E27FC236}">
                <a16:creationId xmlns:a16="http://schemas.microsoft.com/office/drawing/2014/main" id="{F415950E-09DB-431F-BF65-53DE406946FB}"/>
              </a:ext>
              <a:ext uri="{C183D7F6-B498-43B3-948B-1728B52AA6E4}">
                <adec:decorative xmlns:adec="http://schemas.microsoft.com/office/drawing/2017/decorative" val="1"/>
              </a:ext>
            </a:extLst>
          </p:cNvPr>
          <p:cNvSpPr/>
          <p:nvPr userDrawn="1"/>
        </p:nvSpPr>
        <p:spPr bwMode="auto">
          <a:xfrm>
            <a:off x="8372198" y="1519339"/>
            <a:ext cx="3595147" cy="4953920"/>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9217" rIns="0" bIns="149217" numCol="1" spcCol="0" rtlCol="0" fromWordArt="0" anchor="t" anchorCtr="0" forceAA="0" compatLnSpc="1">
            <a:prstTxWarp prst="textNoShape">
              <a:avLst/>
            </a:prstTxWarp>
            <a:noAutofit/>
          </a:bodyP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j-ea"/>
              <a:cs typeface="+mj-cs"/>
            </a:endParaRPr>
          </a:p>
        </p:txBody>
      </p:sp>
      <p:sp>
        <p:nvSpPr>
          <p:cNvPr id="19" name="Rectangle 18">
            <a:extLst>
              <a:ext uri="{FF2B5EF4-FFF2-40B4-BE49-F238E27FC236}">
                <a16:creationId xmlns:a16="http://schemas.microsoft.com/office/drawing/2014/main" id="{01193DD7-EEE3-4758-97F2-AC1A2B6D7D83}"/>
              </a:ext>
              <a:ext uri="{C183D7F6-B498-43B3-948B-1728B52AA6E4}">
                <adec:decorative xmlns:adec="http://schemas.microsoft.com/office/drawing/2017/decorative" val="1"/>
              </a:ext>
            </a:extLst>
          </p:cNvPr>
          <p:cNvSpPr/>
          <p:nvPr userDrawn="1"/>
        </p:nvSpPr>
        <p:spPr bwMode="auto">
          <a:xfrm>
            <a:off x="1214478" y="6206466"/>
            <a:ext cx="2088004" cy="376684"/>
          </a:xfrm>
          <a:prstGeom prst="rect">
            <a:avLst/>
          </a:prstGeom>
          <a:solidFill>
            <a:srgbClr val="000000"/>
          </a:solidFill>
          <a:ln w="3175" cap="flat" cmpd="sng" algn="ctr">
            <a:solidFill>
              <a:schemeClr val="accent2"/>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9217" rIns="0"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224">
              <a:solidFill>
                <a:srgbClr val="50E6FF"/>
              </a:solidFill>
              <a:latin typeface="Segoe UI Semibold"/>
              <a:cs typeface="Segoe UI" pitchFamily="34" charset="0"/>
            </a:endParaRPr>
          </a:p>
        </p:txBody>
      </p:sp>
      <p:sp>
        <p:nvSpPr>
          <p:cNvPr id="20" name="Rectangle 19">
            <a:extLst>
              <a:ext uri="{FF2B5EF4-FFF2-40B4-BE49-F238E27FC236}">
                <a16:creationId xmlns:a16="http://schemas.microsoft.com/office/drawing/2014/main" id="{84044567-8E3D-4A69-8589-A0D9DFF3EAB5}"/>
              </a:ext>
              <a:ext uri="{C183D7F6-B498-43B3-948B-1728B52AA6E4}">
                <adec:decorative xmlns:adec="http://schemas.microsoft.com/office/drawing/2017/decorative" val="1"/>
              </a:ext>
            </a:extLst>
          </p:cNvPr>
          <p:cNvSpPr/>
          <p:nvPr userDrawn="1"/>
        </p:nvSpPr>
        <p:spPr bwMode="auto">
          <a:xfrm>
            <a:off x="5141948" y="6206466"/>
            <a:ext cx="2088004" cy="376684"/>
          </a:xfrm>
          <a:prstGeom prst="rect">
            <a:avLst/>
          </a:prstGeom>
          <a:solidFill>
            <a:srgbClr val="000000"/>
          </a:solidFill>
          <a:ln w="3175" cap="flat" cmpd="sng" algn="ctr">
            <a:solidFill>
              <a:schemeClr val="accent2"/>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9217" rIns="0" bIns="149217"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224"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21" name="Rectangle 20">
            <a:extLst>
              <a:ext uri="{FF2B5EF4-FFF2-40B4-BE49-F238E27FC236}">
                <a16:creationId xmlns:a16="http://schemas.microsoft.com/office/drawing/2014/main" id="{387A59C9-D090-42B6-8282-4D4E4AAA5363}"/>
              </a:ext>
              <a:ext uri="{C183D7F6-B498-43B3-948B-1728B52AA6E4}">
                <adec:decorative xmlns:adec="http://schemas.microsoft.com/office/drawing/2017/decorative" val="1"/>
              </a:ext>
            </a:extLst>
          </p:cNvPr>
          <p:cNvSpPr/>
          <p:nvPr userDrawn="1"/>
        </p:nvSpPr>
        <p:spPr bwMode="auto">
          <a:xfrm>
            <a:off x="9125769" y="6206466"/>
            <a:ext cx="2088004" cy="376684"/>
          </a:xfrm>
          <a:prstGeom prst="rect">
            <a:avLst/>
          </a:prstGeom>
          <a:solidFill>
            <a:srgbClr val="000000"/>
          </a:solidFill>
          <a:ln w="3175" cap="flat" cmpd="sng" algn="ctr">
            <a:solidFill>
              <a:schemeClr val="accent2"/>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9217" rIns="0"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224">
              <a:solidFill>
                <a:srgbClr val="50E6FF"/>
              </a:solidFill>
              <a:latin typeface="Segoe UI Semibold"/>
              <a:cs typeface="Segoe UI" pitchFamily="34" charset="0"/>
            </a:endParaRPr>
          </a:p>
        </p:txBody>
      </p:sp>
    </p:spTree>
    <p:extLst>
      <p:ext uri="{BB962C8B-B14F-4D97-AF65-F5344CB8AC3E}">
        <p14:creationId xmlns:p14="http://schemas.microsoft.com/office/powerpoint/2010/main" val="191367832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1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7AF08C4F-11B5-4615-8C47-45F2B4CE1939}"/>
              </a:ext>
            </a:extLst>
          </p:cNvPr>
          <p:cNvSpPr>
            <a:spLocks noGrp="1"/>
          </p:cNvSpPr>
          <p:nvPr>
            <p:ph sz="quarter" idx="10"/>
          </p:nvPr>
        </p:nvSpPr>
        <p:spPr>
          <a:xfrm>
            <a:off x="600774" y="1554339"/>
            <a:ext cx="2775536" cy="439465"/>
          </a:xfrm>
        </p:spPr>
        <p:txBody>
          <a:bodyPr/>
          <a:lstStyle>
            <a:lvl1pPr marL="0" indent="0">
              <a:buNone/>
              <a:defRPr/>
            </a:lvl1pPr>
          </a:lstStyle>
          <a:p>
            <a:pPr lvl="0"/>
            <a:endParaRPr lang="en-GB"/>
          </a:p>
        </p:txBody>
      </p:sp>
      <p:sp>
        <p:nvSpPr>
          <p:cNvPr id="5" name="Content Placeholder 3">
            <a:extLst>
              <a:ext uri="{FF2B5EF4-FFF2-40B4-BE49-F238E27FC236}">
                <a16:creationId xmlns:a16="http://schemas.microsoft.com/office/drawing/2014/main" id="{D69AC3DF-065E-4515-B58A-8FAF9A23C224}"/>
              </a:ext>
            </a:extLst>
          </p:cNvPr>
          <p:cNvSpPr>
            <a:spLocks noGrp="1"/>
          </p:cNvSpPr>
          <p:nvPr>
            <p:ph sz="quarter" idx="11"/>
          </p:nvPr>
        </p:nvSpPr>
        <p:spPr>
          <a:xfrm>
            <a:off x="600774" y="2452516"/>
            <a:ext cx="2775536" cy="439465"/>
          </a:xfrm>
        </p:spPr>
        <p:txBody>
          <a:bodyPr/>
          <a:lstStyle>
            <a:lvl1pPr marL="0" indent="0">
              <a:buNone/>
              <a:defRPr/>
            </a:lvl1pPr>
          </a:lstStyle>
          <a:p>
            <a:pPr lvl="0"/>
            <a:endParaRPr lang="en-GB"/>
          </a:p>
        </p:txBody>
      </p:sp>
      <p:sp>
        <p:nvSpPr>
          <p:cNvPr id="6" name="Content Placeholder 3">
            <a:extLst>
              <a:ext uri="{FF2B5EF4-FFF2-40B4-BE49-F238E27FC236}">
                <a16:creationId xmlns:a16="http://schemas.microsoft.com/office/drawing/2014/main" id="{9416C54B-4915-4498-9107-A4CCF8263CE7}"/>
              </a:ext>
            </a:extLst>
          </p:cNvPr>
          <p:cNvSpPr>
            <a:spLocks noGrp="1"/>
          </p:cNvSpPr>
          <p:nvPr>
            <p:ph sz="quarter" idx="12"/>
          </p:nvPr>
        </p:nvSpPr>
        <p:spPr>
          <a:xfrm>
            <a:off x="600060" y="3277530"/>
            <a:ext cx="2775536" cy="439465"/>
          </a:xfrm>
        </p:spPr>
        <p:txBody>
          <a:bodyPr/>
          <a:lstStyle>
            <a:lvl1pPr marL="0" indent="0">
              <a:buNone/>
              <a:defRPr/>
            </a:lvl1pPr>
          </a:lstStyle>
          <a:p>
            <a:pPr lvl="0"/>
            <a:endParaRPr lang="en-GB"/>
          </a:p>
        </p:txBody>
      </p:sp>
      <p:sp>
        <p:nvSpPr>
          <p:cNvPr id="7" name="Content Placeholder 3">
            <a:extLst>
              <a:ext uri="{FF2B5EF4-FFF2-40B4-BE49-F238E27FC236}">
                <a16:creationId xmlns:a16="http://schemas.microsoft.com/office/drawing/2014/main" id="{EFCC4EAE-EC60-4B78-B699-278EE3C36347}"/>
              </a:ext>
            </a:extLst>
          </p:cNvPr>
          <p:cNvSpPr>
            <a:spLocks noGrp="1"/>
          </p:cNvSpPr>
          <p:nvPr>
            <p:ph sz="quarter" idx="13"/>
          </p:nvPr>
        </p:nvSpPr>
        <p:spPr>
          <a:xfrm>
            <a:off x="600060" y="4175706"/>
            <a:ext cx="2775536" cy="439465"/>
          </a:xfrm>
        </p:spPr>
        <p:txBody>
          <a:bodyPr/>
          <a:lstStyle>
            <a:lvl1pPr marL="0" indent="0">
              <a:buNone/>
              <a:defRPr/>
            </a:lvl1pPr>
          </a:lstStyle>
          <a:p>
            <a:pPr lvl="0"/>
            <a:endParaRPr lang="en-GB"/>
          </a:p>
        </p:txBody>
      </p:sp>
      <p:sp>
        <p:nvSpPr>
          <p:cNvPr id="8" name="Content Placeholder 3">
            <a:extLst>
              <a:ext uri="{FF2B5EF4-FFF2-40B4-BE49-F238E27FC236}">
                <a16:creationId xmlns:a16="http://schemas.microsoft.com/office/drawing/2014/main" id="{D91046BF-72B5-42C8-B898-EB81F55FBE5E}"/>
              </a:ext>
            </a:extLst>
          </p:cNvPr>
          <p:cNvSpPr>
            <a:spLocks noGrp="1"/>
          </p:cNvSpPr>
          <p:nvPr>
            <p:ph sz="quarter" idx="14"/>
          </p:nvPr>
        </p:nvSpPr>
        <p:spPr>
          <a:xfrm>
            <a:off x="4472366" y="1554339"/>
            <a:ext cx="2775536" cy="439465"/>
          </a:xfrm>
        </p:spPr>
        <p:txBody>
          <a:bodyPr/>
          <a:lstStyle>
            <a:lvl1pPr marL="0" indent="0">
              <a:buNone/>
              <a:defRPr/>
            </a:lvl1pPr>
          </a:lstStyle>
          <a:p>
            <a:pPr lvl="0"/>
            <a:endParaRPr lang="en-GB"/>
          </a:p>
        </p:txBody>
      </p:sp>
      <p:sp>
        <p:nvSpPr>
          <p:cNvPr id="9" name="Content Placeholder 3">
            <a:extLst>
              <a:ext uri="{FF2B5EF4-FFF2-40B4-BE49-F238E27FC236}">
                <a16:creationId xmlns:a16="http://schemas.microsoft.com/office/drawing/2014/main" id="{A4E87581-3537-4246-AE89-BE026F30CD49}"/>
              </a:ext>
            </a:extLst>
          </p:cNvPr>
          <p:cNvSpPr>
            <a:spLocks noGrp="1"/>
          </p:cNvSpPr>
          <p:nvPr>
            <p:ph sz="quarter" idx="15"/>
          </p:nvPr>
        </p:nvSpPr>
        <p:spPr>
          <a:xfrm>
            <a:off x="4472366" y="2452516"/>
            <a:ext cx="2775536" cy="439465"/>
          </a:xfrm>
        </p:spPr>
        <p:txBody>
          <a:bodyPr/>
          <a:lstStyle>
            <a:lvl1pPr marL="0" indent="0">
              <a:buNone/>
              <a:defRPr/>
            </a:lvl1pPr>
          </a:lstStyle>
          <a:p>
            <a:pPr lvl="0"/>
            <a:endParaRPr lang="en-GB"/>
          </a:p>
        </p:txBody>
      </p:sp>
      <p:sp>
        <p:nvSpPr>
          <p:cNvPr id="10" name="Content Placeholder 3">
            <a:extLst>
              <a:ext uri="{FF2B5EF4-FFF2-40B4-BE49-F238E27FC236}">
                <a16:creationId xmlns:a16="http://schemas.microsoft.com/office/drawing/2014/main" id="{701F9375-0F4A-484A-ABF7-99912EDB62BC}"/>
              </a:ext>
            </a:extLst>
          </p:cNvPr>
          <p:cNvSpPr>
            <a:spLocks noGrp="1"/>
          </p:cNvSpPr>
          <p:nvPr>
            <p:ph sz="quarter" idx="16"/>
          </p:nvPr>
        </p:nvSpPr>
        <p:spPr>
          <a:xfrm>
            <a:off x="4471652" y="3277530"/>
            <a:ext cx="2775536" cy="439465"/>
          </a:xfrm>
        </p:spPr>
        <p:txBody>
          <a:bodyPr/>
          <a:lstStyle>
            <a:lvl1pPr marL="0" indent="0">
              <a:buNone/>
              <a:defRPr/>
            </a:lvl1pPr>
          </a:lstStyle>
          <a:p>
            <a:pPr lvl="0"/>
            <a:endParaRPr lang="en-GB"/>
          </a:p>
        </p:txBody>
      </p:sp>
      <p:sp>
        <p:nvSpPr>
          <p:cNvPr id="11" name="Content Placeholder 3">
            <a:extLst>
              <a:ext uri="{FF2B5EF4-FFF2-40B4-BE49-F238E27FC236}">
                <a16:creationId xmlns:a16="http://schemas.microsoft.com/office/drawing/2014/main" id="{726C9D0F-7909-41F1-B1AD-957CD1FDD958}"/>
              </a:ext>
            </a:extLst>
          </p:cNvPr>
          <p:cNvSpPr>
            <a:spLocks noGrp="1"/>
          </p:cNvSpPr>
          <p:nvPr>
            <p:ph sz="quarter" idx="17"/>
          </p:nvPr>
        </p:nvSpPr>
        <p:spPr>
          <a:xfrm>
            <a:off x="4471652" y="4175706"/>
            <a:ext cx="2775536" cy="439465"/>
          </a:xfrm>
        </p:spPr>
        <p:txBody>
          <a:bodyPr/>
          <a:lstStyle>
            <a:lvl1pPr marL="0" indent="0">
              <a:buNone/>
              <a:defRPr/>
            </a:lvl1pPr>
          </a:lstStyle>
          <a:p>
            <a:pPr lvl="0"/>
            <a:endParaRPr lang="en-GB"/>
          </a:p>
        </p:txBody>
      </p:sp>
      <p:sp>
        <p:nvSpPr>
          <p:cNvPr id="12" name="Rectangle 11">
            <a:extLst>
              <a:ext uri="{FF2B5EF4-FFF2-40B4-BE49-F238E27FC236}">
                <a16:creationId xmlns:a16="http://schemas.microsoft.com/office/drawing/2014/main" id="{46525C81-E187-4B86-B75A-A0AE1EDD9C2F}"/>
              </a:ext>
              <a:ext uri="{C183D7F6-B498-43B3-948B-1728B52AA6E4}">
                <adec:decorative xmlns:adec="http://schemas.microsoft.com/office/drawing/2017/decorative" val="1"/>
              </a:ext>
            </a:extLst>
          </p:cNvPr>
          <p:cNvSpPr/>
          <p:nvPr userDrawn="1"/>
        </p:nvSpPr>
        <p:spPr bwMode="auto">
          <a:xfrm>
            <a:off x="651668" y="1806483"/>
            <a:ext cx="3637669" cy="4524848"/>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9217" rIns="0" bIns="149217" numCol="1" spcCol="0" rtlCol="0" fromWordArt="0" anchor="t" anchorCtr="0" forceAA="0" compatLnSpc="1">
            <a:prstTxWarp prst="textNoShape">
              <a:avLst/>
            </a:prstTxWarp>
            <a:no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j-ea"/>
              <a:cs typeface="+mj-cs"/>
            </a:endParaRPr>
          </a:p>
        </p:txBody>
      </p:sp>
      <p:sp>
        <p:nvSpPr>
          <p:cNvPr id="13" name="Rectangle 12">
            <a:extLst>
              <a:ext uri="{FF2B5EF4-FFF2-40B4-BE49-F238E27FC236}">
                <a16:creationId xmlns:a16="http://schemas.microsoft.com/office/drawing/2014/main" id="{7A7EEAE2-C6FD-4FFE-B74C-A8E483BA0F20}"/>
              </a:ext>
              <a:ext uri="{C183D7F6-B498-43B3-948B-1728B52AA6E4}">
                <adec:decorative xmlns:adec="http://schemas.microsoft.com/office/drawing/2017/decorative" val="1"/>
              </a:ext>
            </a:extLst>
          </p:cNvPr>
          <p:cNvSpPr/>
          <p:nvPr userDrawn="1"/>
        </p:nvSpPr>
        <p:spPr bwMode="auto">
          <a:xfrm>
            <a:off x="4435113" y="1806483"/>
            <a:ext cx="3637669" cy="4524848"/>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9217" rIns="0" bIns="149217" numCol="1" spcCol="0" rtlCol="0" fromWordArt="0" anchor="t" anchorCtr="0" forceAA="0" compatLnSpc="1">
            <a:prstTxWarp prst="textNoShape">
              <a:avLst/>
            </a:prstTxWarp>
            <a:no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j-ea"/>
              <a:cs typeface="+mj-cs"/>
            </a:endParaRPr>
          </a:p>
        </p:txBody>
      </p:sp>
      <p:sp>
        <p:nvSpPr>
          <p:cNvPr id="14" name="Rectangle 13">
            <a:extLst>
              <a:ext uri="{FF2B5EF4-FFF2-40B4-BE49-F238E27FC236}">
                <a16:creationId xmlns:a16="http://schemas.microsoft.com/office/drawing/2014/main" id="{120B28F6-F114-4EBE-AE03-08E083B1E456}"/>
              </a:ext>
              <a:ext uri="{C183D7F6-B498-43B3-948B-1728B52AA6E4}">
                <adec:decorative xmlns:adec="http://schemas.microsoft.com/office/drawing/2017/decorative" val="1"/>
              </a:ext>
            </a:extLst>
          </p:cNvPr>
          <p:cNvSpPr/>
          <p:nvPr userDrawn="1"/>
        </p:nvSpPr>
        <p:spPr bwMode="auto">
          <a:xfrm>
            <a:off x="8218557" y="1816835"/>
            <a:ext cx="3637669" cy="4524848"/>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9217" rIns="0" bIns="149217" numCol="1" spcCol="0" rtlCol="0" fromWordArt="0" anchor="t" anchorCtr="0" forceAA="0" compatLnSpc="1">
            <a:prstTxWarp prst="textNoShape">
              <a:avLst/>
            </a:prstTxWarp>
            <a:no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j-ea"/>
              <a:cs typeface="+mj-cs"/>
            </a:endParaRPr>
          </a:p>
        </p:txBody>
      </p:sp>
    </p:spTree>
    <p:extLst>
      <p:ext uri="{BB962C8B-B14F-4D97-AF65-F5344CB8AC3E}">
        <p14:creationId xmlns:p14="http://schemas.microsoft.com/office/powerpoint/2010/main" val="334348402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1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0D825A60-5B9B-47FF-91DE-FED632C5F6E6}"/>
              </a:ext>
            </a:extLst>
          </p:cNvPr>
          <p:cNvSpPr>
            <a:spLocks noGrp="1"/>
          </p:cNvSpPr>
          <p:nvPr>
            <p:ph sz="quarter" idx="10"/>
          </p:nvPr>
        </p:nvSpPr>
        <p:spPr>
          <a:xfrm>
            <a:off x="600773" y="1989879"/>
            <a:ext cx="2809542" cy="439465"/>
          </a:xfrm>
        </p:spPr>
        <p:txBody>
          <a:bodyPr/>
          <a:lstStyle>
            <a:lvl1pPr marL="0" indent="0">
              <a:buNone/>
              <a:defRPr/>
            </a:lvl1pPr>
          </a:lstStyle>
          <a:p>
            <a:pPr lvl="0"/>
            <a:endParaRPr lang="en-GB"/>
          </a:p>
        </p:txBody>
      </p:sp>
      <p:sp>
        <p:nvSpPr>
          <p:cNvPr id="5" name="Content Placeholder 3">
            <a:extLst>
              <a:ext uri="{FF2B5EF4-FFF2-40B4-BE49-F238E27FC236}">
                <a16:creationId xmlns:a16="http://schemas.microsoft.com/office/drawing/2014/main" id="{D26372E7-2B3F-478C-9A13-F86FC0DEA257}"/>
              </a:ext>
            </a:extLst>
          </p:cNvPr>
          <p:cNvSpPr>
            <a:spLocks noGrp="1"/>
          </p:cNvSpPr>
          <p:nvPr>
            <p:ph sz="quarter" idx="11"/>
          </p:nvPr>
        </p:nvSpPr>
        <p:spPr>
          <a:xfrm>
            <a:off x="600773" y="2740211"/>
            <a:ext cx="2809542" cy="439465"/>
          </a:xfrm>
        </p:spPr>
        <p:txBody>
          <a:bodyPr/>
          <a:lstStyle>
            <a:lvl1pPr marL="0" indent="0">
              <a:buNone/>
              <a:defRPr/>
            </a:lvl1pPr>
          </a:lstStyle>
          <a:p>
            <a:pPr lvl="0"/>
            <a:endParaRPr lang="en-GB"/>
          </a:p>
        </p:txBody>
      </p:sp>
      <p:sp>
        <p:nvSpPr>
          <p:cNvPr id="6" name="Content Placeholder 3">
            <a:extLst>
              <a:ext uri="{FF2B5EF4-FFF2-40B4-BE49-F238E27FC236}">
                <a16:creationId xmlns:a16="http://schemas.microsoft.com/office/drawing/2014/main" id="{FC85B83A-2079-4C6F-95C0-72D70553A36D}"/>
              </a:ext>
            </a:extLst>
          </p:cNvPr>
          <p:cNvSpPr>
            <a:spLocks noGrp="1"/>
          </p:cNvSpPr>
          <p:nvPr>
            <p:ph sz="quarter" idx="12"/>
          </p:nvPr>
        </p:nvSpPr>
        <p:spPr>
          <a:xfrm>
            <a:off x="600773" y="3497263"/>
            <a:ext cx="2809542" cy="439465"/>
          </a:xfrm>
        </p:spPr>
        <p:txBody>
          <a:bodyPr/>
          <a:lstStyle>
            <a:lvl1pPr marL="0" indent="0">
              <a:buNone/>
              <a:defRPr/>
            </a:lvl1pPr>
          </a:lstStyle>
          <a:p>
            <a:pPr lvl="0"/>
            <a:endParaRPr lang="en-GB"/>
          </a:p>
        </p:txBody>
      </p:sp>
      <p:sp>
        <p:nvSpPr>
          <p:cNvPr id="7" name="Content Placeholder 3">
            <a:extLst>
              <a:ext uri="{FF2B5EF4-FFF2-40B4-BE49-F238E27FC236}">
                <a16:creationId xmlns:a16="http://schemas.microsoft.com/office/drawing/2014/main" id="{B42C14FE-80BD-4523-8B39-BB28ED348732}"/>
              </a:ext>
            </a:extLst>
          </p:cNvPr>
          <p:cNvSpPr>
            <a:spLocks noGrp="1"/>
          </p:cNvSpPr>
          <p:nvPr>
            <p:ph sz="quarter" idx="13"/>
          </p:nvPr>
        </p:nvSpPr>
        <p:spPr>
          <a:xfrm>
            <a:off x="600059" y="4345451"/>
            <a:ext cx="2809542" cy="439465"/>
          </a:xfrm>
        </p:spPr>
        <p:txBody>
          <a:bodyPr/>
          <a:lstStyle>
            <a:lvl1pPr marL="0" indent="0">
              <a:buNone/>
              <a:defRPr/>
            </a:lvl1pPr>
          </a:lstStyle>
          <a:p>
            <a:pPr lvl="0"/>
            <a:endParaRPr lang="en-GB"/>
          </a:p>
        </p:txBody>
      </p:sp>
      <p:sp>
        <p:nvSpPr>
          <p:cNvPr id="8" name="Content Placeholder 3">
            <a:extLst>
              <a:ext uri="{FF2B5EF4-FFF2-40B4-BE49-F238E27FC236}">
                <a16:creationId xmlns:a16="http://schemas.microsoft.com/office/drawing/2014/main" id="{CD7CBA94-82EC-4775-A7C7-1991B2FAA657}"/>
              </a:ext>
            </a:extLst>
          </p:cNvPr>
          <p:cNvSpPr>
            <a:spLocks noGrp="1"/>
          </p:cNvSpPr>
          <p:nvPr>
            <p:ph sz="quarter" idx="14"/>
          </p:nvPr>
        </p:nvSpPr>
        <p:spPr>
          <a:xfrm>
            <a:off x="600059" y="5095783"/>
            <a:ext cx="2809542" cy="439465"/>
          </a:xfrm>
        </p:spPr>
        <p:txBody>
          <a:bodyPr/>
          <a:lstStyle>
            <a:lvl1pPr marL="0" indent="0">
              <a:buNone/>
              <a:defRPr/>
            </a:lvl1pPr>
          </a:lstStyle>
          <a:p>
            <a:pPr lvl="0"/>
            <a:endParaRPr lang="en-GB"/>
          </a:p>
        </p:txBody>
      </p:sp>
      <p:sp>
        <p:nvSpPr>
          <p:cNvPr id="9" name="Content Placeholder 3">
            <a:extLst>
              <a:ext uri="{FF2B5EF4-FFF2-40B4-BE49-F238E27FC236}">
                <a16:creationId xmlns:a16="http://schemas.microsoft.com/office/drawing/2014/main" id="{2680257C-A760-4174-B0B7-AA01C81A096D}"/>
              </a:ext>
            </a:extLst>
          </p:cNvPr>
          <p:cNvSpPr>
            <a:spLocks noGrp="1"/>
          </p:cNvSpPr>
          <p:nvPr>
            <p:ph sz="quarter" idx="15"/>
          </p:nvPr>
        </p:nvSpPr>
        <p:spPr>
          <a:xfrm>
            <a:off x="4501093" y="1989879"/>
            <a:ext cx="2809542" cy="439465"/>
          </a:xfrm>
        </p:spPr>
        <p:txBody>
          <a:bodyPr/>
          <a:lstStyle>
            <a:lvl1pPr marL="0" indent="0">
              <a:buNone/>
              <a:defRPr/>
            </a:lvl1pPr>
          </a:lstStyle>
          <a:p>
            <a:pPr lvl="0"/>
            <a:endParaRPr lang="en-GB"/>
          </a:p>
        </p:txBody>
      </p:sp>
      <p:sp>
        <p:nvSpPr>
          <p:cNvPr id="10" name="Content Placeholder 3">
            <a:extLst>
              <a:ext uri="{FF2B5EF4-FFF2-40B4-BE49-F238E27FC236}">
                <a16:creationId xmlns:a16="http://schemas.microsoft.com/office/drawing/2014/main" id="{32D138F5-CA3B-4FBA-85B3-C488C81A711F}"/>
              </a:ext>
            </a:extLst>
          </p:cNvPr>
          <p:cNvSpPr>
            <a:spLocks noGrp="1"/>
          </p:cNvSpPr>
          <p:nvPr>
            <p:ph sz="quarter" idx="16"/>
          </p:nvPr>
        </p:nvSpPr>
        <p:spPr>
          <a:xfrm>
            <a:off x="4501093" y="2740211"/>
            <a:ext cx="2809542" cy="439465"/>
          </a:xfrm>
        </p:spPr>
        <p:txBody>
          <a:bodyPr/>
          <a:lstStyle>
            <a:lvl1pPr marL="0" indent="0">
              <a:buNone/>
              <a:defRPr/>
            </a:lvl1pPr>
          </a:lstStyle>
          <a:p>
            <a:pPr lvl="0"/>
            <a:endParaRPr lang="en-GB"/>
          </a:p>
        </p:txBody>
      </p:sp>
      <p:sp>
        <p:nvSpPr>
          <p:cNvPr id="11" name="Content Placeholder 3">
            <a:extLst>
              <a:ext uri="{FF2B5EF4-FFF2-40B4-BE49-F238E27FC236}">
                <a16:creationId xmlns:a16="http://schemas.microsoft.com/office/drawing/2014/main" id="{828711FF-05E4-4D31-B4AE-E8BEB21FB190}"/>
              </a:ext>
            </a:extLst>
          </p:cNvPr>
          <p:cNvSpPr>
            <a:spLocks noGrp="1"/>
          </p:cNvSpPr>
          <p:nvPr>
            <p:ph sz="quarter" idx="17"/>
          </p:nvPr>
        </p:nvSpPr>
        <p:spPr>
          <a:xfrm>
            <a:off x="4501093" y="3497263"/>
            <a:ext cx="2809542" cy="439465"/>
          </a:xfrm>
        </p:spPr>
        <p:txBody>
          <a:bodyPr/>
          <a:lstStyle>
            <a:lvl1pPr marL="0" indent="0">
              <a:buNone/>
              <a:defRPr/>
            </a:lvl1pPr>
          </a:lstStyle>
          <a:p>
            <a:pPr lvl="0"/>
            <a:endParaRPr lang="en-GB"/>
          </a:p>
        </p:txBody>
      </p:sp>
      <p:sp>
        <p:nvSpPr>
          <p:cNvPr id="12" name="Content Placeholder 3">
            <a:extLst>
              <a:ext uri="{FF2B5EF4-FFF2-40B4-BE49-F238E27FC236}">
                <a16:creationId xmlns:a16="http://schemas.microsoft.com/office/drawing/2014/main" id="{1584FC0B-5B7A-4410-AB3D-E1DB0D393064}"/>
              </a:ext>
            </a:extLst>
          </p:cNvPr>
          <p:cNvSpPr>
            <a:spLocks noGrp="1"/>
          </p:cNvSpPr>
          <p:nvPr>
            <p:ph sz="quarter" idx="18"/>
          </p:nvPr>
        </p:nvSpPr>
        <p:spPr>
          <a:xfrm>
            <a:off x="4500379" y="4345451"/>
            <a:ext cx="2809542" cy="439465"/>
          </a:xfrm>
        </p:spPr>
        <p:txBody>
          <a:bodyPr/>
          <a:lstStyle>
            <a:lvl1pPr marL="0" indent="0">
              <a:buNone/>
              <a:defRPr/>
            </a:lvl1pPr>
          </a:lstStyle>
          <a:p>
            <a:pPr lvl="0"/>
            <a:endParaRPr lang="en-GB"/>
          </a:p>
        </p:txBody>
      </p:sp>
      <p:sp>
        <p:nvSpPr>
          <p:cNvPr id="13" name="Content Placeholder 3">
            <a:extLst>
              <a:ext uri="{FF2B5EF4-FFF2-40B4-BE49-F238E27FC236}">
                <a16:creationId xmlns:a16="http://schemas.microsoft.com/office/drawing/2014/main" id="{09B6814E-5DE1-4C18-8C2A-37EA8F993EED}"/>
              </a:ext>
            </a:extLst>
          </p:cNvPr>
          <p:cNvSpPr>
            <a:spLocks noGrp="1"/>
          </p:cNvSpPr>
          <p:nvPr>
            <p:ph sz="quarter" idx="19"/>
          </p:nvPr>
        </p:nvSpPr>
        <p:spPr>
          <a:xfrm>
            <a:off x="4500379" y="5095783"/>
            <a:ext cx="2809542" cy="439465"/>
          </a:xfrm>
        </p:spPr>
        <p:txBody>
          <a:bodyPr/>
          <a:lstStyle>
            <a:lvl1pPr marL="0" indent="0">
              <a:buNone/>
              <a:defRPr/>
            </a:lvl1pPr>
          </a:lstStyle>
          <a:p>
            <a:pPr lvl="0"/>
            <a:endParaRPr lang="en-GB"/>
          </a:p>
        </p:txBody>
      </p:sp>
      <p:sp>
        <p:nvSpPr>
          <p:cNvPr id="14" name="Rectangle 13">
            <a:extLst>
              <a:ext uri="{FF2B5EF4-FFF2-40B4-BE49-F238E27FC236}">
                <a16:creationId xmlns:a16="http://schemas.microsoft.com/office/drawing/2014/main" id="{9C128B47-2368-485F-B6F7-EA2D01AAC9C1}"/>
              </a:ext>
              <a:ext uri="{C183D7F6-B498-43B3-948B-1728B52AA6E4}">
                <adec:decorative xmlns:adec="http://schemas.microsoft.com/office/drawing/2017/decorative" val="1"/>
              </a:ext>
            </a:extLst>
          </p:cNvPr>
          <p:cNvSpPr/>
          <p:nvPr userDrawn="1"/>
        </p:nvSpPr>
        <p:spPr>
          <a:xfrm>
            <a:off x="559140" y="2158252"/>
            <a:ext cx="5355364" cy="3062116"/>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9217" rIns="0" bIns="149217" numCol="1" spcCol="0" rtlCol="0" fromWordArt="0" anchor="ctr" anchorCtr="1" forceAA="0" compatLnSpc="1">
            <a:prstTxWarp prst="textNoShape">
              <a:avLst/>
            </a:prstTxWarp>
            <a:noAutofit/>
          </a:bodyPr>
          <a:lstStyle/>
          <a:p>
            <a:pPr marL="0" marR="0" lvl="0" indent="0" algn="ctr" defTabSz="950846" rtl="0" eaLnBrk="1" fontAlgn="base" latinLnBrk="0" hangingPunct="1">
              <a:lnSpc>
                <a:spcPct val="90000"/>
              </a:lnSpc>
              <a:spcBef>
                <a:spcPct val="0"/>
              </a:spcBef>
              <a:spcAft>
                <a:spcPct val="0"/>
              </a:spcAft>
              <a:buClrTx/>
              <a:buSzTx/>
              <a:buFontTx/>
              <a:buNone/>
              <a:tabLst/>
              <a:defRPr/>
            </a:pPr>
            <a:endParaRPr kumimoji="0" lang="en-US" sz="1836" b="0" i="0" u="none" strike="noStrike" kern="1200" cap="none" spc="0" normalizeH="0" baseline="0" noProof="0">
              <a:ln>
                <a:noFill/>
              </a:ln>
              <a:solidFill>
                <a:srgbClr val="50E6FF"/>
              </a:solidFill>
              <a:effectLst/>
              <a:uLnTx/>
              <a:uFillTx/>
              <a:latin typeface="Segoe UI Semibold"/>
              <a:ea typeface="+mj-ea"/>
              <a:cs typeface="+mj-cs"/>
            </a:endParaRPr>
          </a:p>
        </p:txBody>
      </p:sp>
      <p:sp>
        <p:nvSpPr>
          <p:cNvPr id="15" name="Rectangle 14">
            <a:extLst>
              <a:ext uri="{FF2B5EF4-FFF2-40B4-BE49-F238E27FC236}">
                <a16:creationId xmlns:a16="http://schemas.microsoft.com/office/drawing/2014/main" id="{112DA517-D109-4DED-98C8-2454DC8CFE57}"/>
              </a:ext>
              <a:ext uri="{C183D7F6-B498-43B3-948B-1728B52AA6E4}">
                <adec:decorative xmlns:adec="http://schemas.microsoft.com/office/drawing/2017/decorative" val="1"/>
              </a:ext>
            </a:extLst>
          </p:cNvPr>
          <p:cNvSpPr/>
          <p:nvPr userDrawn="1"/>
        </p:nvSpPr>
        <p:spPr>
          <a:xfrm>
            <a:off x="6408825" y="2158252"/>
            <a:ext cx="5355472" cy="3062117"/>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9217" rIns="0" bIns="149217" numCol="1" spcCol="0" rtlCol="0" fromWordArt="0" anchor="ctr" anchorCtr="1" forceAA="0" compatLnSpc="1">
            <a:prstTxWarp prst="textNoShape">
              <a:avLst/>
            </a:prstTxWarp>
            <a:noAutofit/>
          </a:bodyPr>
          <a:lstStyle/>
          <a:p>
            <a:pPr marL="0" marR="0" lvl="0" indent="0" algn="ctr" defTabSz="950846" rtl="0" eaLnBrk="1" fontAlgn="base" latinLnBrk="0" hangingPunct="1">
              <a:lnSpc>
                <a:spcPct val="90000"/>
              </a:lnSpc>
              <a:spcBef>
                <a:spcPct val="0"/>
              </a:spcBef>
              <a:spcAft>
                <a:spcPct val="0"/>
              </a:spcAft>
              <a:buClrTx/>
              <a:buSzTx/>
              <a:buFontTx/>
              <a:buNone/>
              <a:tabLst/>
              <a:defRPr/>
            </a:pPr>
            <a:endParaRPr kumimoji="0" lang="en-US" sz="1836" b="0" i="0" u="none" strike="noStrike" kern="1200" cap="none" spc="0" normalizeH="0" baseline="0" noProof="0">
              <a:ln>
                <a:noFill/>
              </a:ln>
              <a:solidFill>
                <a:srgbClr val="50E6FF"/>
              </a:solidFill>
              <a:effectLst/>
              <a:uLnTx/>
              <a:uFillTx/>
              <a:latin typeface="Segoe UI Semibold"/>
              <a:ea typeface="+mj-ea"/>
              <a:cs typeface="+mj-cs"/>
            </a:endParaRPr>
          </a:p>
        </p:txBody>
      </p:sp>
    </p:spTree>
    <p:extLst>
      <p:ext uri="{BB962C8B-B14F-4D97-AF65-F5344CB8AC3E}">
        <p14:creationId xmlns:p14="http://schemas.microsoft.com/office/powerpoint/2010/main" val="399769942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D5438AD8-CB5D-4409-89BB-68B328794C4B}"/>
              </a:ext>
            </a:extLst>
          </p:cNvPr>
          <p:cNvSpPr>
            <a:spLocks noGrp="1"/>
          </p:cNvSpPr>
          <p:nvPr>
            <p:ph sz="quarter" idx="10"/>
          </p:nvPr>
        </p:nvSpPr>
        <p:spPr>
          <a:xfrm>
            <a:off x="855008" y="1768061"/>
            <a:ext cx="2778775" cy="439465"/>
          </a:xfrm>
        </p:spPr>
        <p:txBody>
          <a:bodyPr/>
          <a:lstStyle>
            <a:lvl1pPr marL="0" indent="0">
              <a:buNone/>
              <a:defRPr/>
            </a:lvl1pPr>
          </a:lstStyle>
          <a:p>
            <a:pPr lvl="0"/>
            <a:endParaRPr lang="en-GB"/>
          </a:p>
        </p:txBody>
      </p:sp>
      <p:sp>
        <p:nvSpPr>
          <p:cNvPr id="5" name="Content Placeholder 3">
            <a:extLst>
              <a:ext uri="{FF2B5EF4-FFF2-40B4-BE49-F238E27FC236}">
                <a16:creationId xmlns:a16="http://schemas.microsoft.com/office/drawing/2014/main" id="{EFEF0C92-35FF-4441-B010-9ADD0E79CF20}"/>
              </a:ext>
            </a:extLst>
          </p:cNvPr>
          <p:cNvSpPr>
            <a:spLocks noGrp="1"/>
          </p:cNvSpPr>
          <p:nvPr>
            <p:ph sz="quarter" idx="11"/>
          </p:nvPr>
        </p:nvSpPr>
        <p:spPr>
          <a:xfrm>
            <a:off x="855008" y="2504793"/>
            <a:ext cx="2778775" cy="439465"/>
          </a:xfrm>
        </p:spPr>
        <p:txBody>
          <a:bodyPr/>
          <a:lstStyle>
            <a:lvl1pPr marL="0" indent="0">
              <a:buNone/>
              <a:defRPr/>
            </a:lvl1pPr>
          </a:lstStyle>
          <a:p>
            <a:pPr lvl="0"/>
            <a:endParaRPr lang="en-GB"/>
          </a:p>
        </p:txBody>
      </p:sp>
      <p:sp>
        <p:nvSpPr>
          <p:cNvPr id="6" name="Content Placeholder 3">
            <a:extLst>
              <a:ext uri="{FF2B5EF4-FFF2-40B4-BE49-F238E27FC236}">
                <a16:creationId xmlns:a16="http://schemas.microsoft.com/office/drawing/2014/main" id="{F0BEE0B1-7FB3-4682-9077-A7D106051CF8}"/>
              </a:ext>
            </a:extLst>
          </p:cNvPr>
          <p:cNvSpPr>
            <a:spLocks noGrp="1"/>
          </p:cNvSpPr>
          <p:nvPr>
            <p:ph sz="quarter" idx="12"/>
          </p:nvPr>
        </p:nvSpPr>
        <p:spPr>
          <a:xfrm>
            <a:off x="855008" y="3286394"/>
            <a:ext cx="2778775" cy="439465"/>
          </a:xfrm>
        </p:spPr>
        <p:txBody>
          <a:bodyPr/>
          <a:lstStyle>
            <a:lvl1pPr marL="0" indent="0">
              <a:buNone/>
              <a:defRPr/>
            </a:lvl1pPr>
          </a:lstStyle>
          <a:p>
            <a:pPr lvl="0"/>
            <a:endParaRPr lang="en-GB"/>
          </a:p>
        </p:txBody>
      </p:sp>
      <p:sp>
        <p:nvSpPr>
          <p:cNvPr id="7" name="Content Placeholder 3">
            <a:extLst>
              <a:ext uri="{FF2B5EF4-FFF2-40B4-BE49-F238E27FC236}">
                <a16:creationId xmlns:a16="http://schemas.microsoft.com/office/drawing/2014/main" id="{74D89D27-CD75-4C2E-BCDA-411046A539D6}"/>
              </a:ext>
            </a:extLst>
          </p:cNvPr>
          <p:cNvSpPr>
            <a:spLocks noGrp="1"/>
          </p:cNvSpPr>
          <p:nvPr>
            <p:ph sz="quarter" idx="13"/>
          </p:nvPr>
        </p:nvSpPr>
        <p:spPr>
          <a:xfrm>
            <a:off x="855008" y="4347536"/>
            <a:ext cx="2778775" cy="439465"/>
          </a:xfrm>
        </p:spPr>
        <p:txBody>
          <a:bodyPr/>
          <a:lstStyle>
            <a:lvl1pPr marL="0" indent="0">
              <a:buNone/>
              <a:defRPr/>
            </a:lvl1pPr>
          </a:lstStyle>
          <a:p>
            <a:pPr lvl="0"/>
            <a:endParaRPr lang="en-GB"/>
          </a:p>
        </p:txBody>
      </p:sp>
      <p:sp>
        <p:nvSpPr>
          <p:cNvPr id="8" name="Content Placeholder 3">
            <a:extLst>
              <a:ext uri="{FF2B5EF4-FFF2-40B4-BE49-F238E27FC236}">
                <a16:creationId xmlns:a16="http://schemas.microsoft.com/office/drawing/2014/main" id="{5F5A26D2-D86D-4E1F-8CE4-AFC4EBA86AA7}"/>
              </a:ext>
            </a:extLst>
          </p:cNvPr>
          <p:cNvSpPr>
            <a:spLocks noGrp="1"/>
          </p:cNvSpPr>
          <p:nvPr>
            <p:ph sz="quarter" idx="14"/>
          </p:nvPr>
        </p:nvSpPr>
        <p:spPr>
          <a:xfrm>
            <a:off x="855008" y="5084268"/>
            <a:ext cx="2778775" cy="439465"/>
          </a:xfrm>
        </p:spPr>
        <p:txBody>
          <a:bodyPr/>
          <a:lstStyle>
            <a:lvl1pPr marL="0" indent="0">
              <a:buNone/>
              <a:defRPr/>
            </a:lvl1pPr>
          </a:lstStyle>
          <a:p>
            <a:pPr lvl="0"/>
            <a:endParaRPr lang="en-GB"/>
          </a:p>
        </p:txBody>
      </p:sp>
      <p:sp>
        <p:nvSpPr>
          <p:cNvPr id="9" name="Content Placeholder 3">
            <a:extLst>
              <a:ext uri="{FF2B5EF4-FFF2-40B4-BE49-F238E27FC236}">
                <a16:creationId xmlns:a16="http://schemas.microsoft.com/office/drawing/2014/main" id="{30D17477-F248-4A10-9BCD-01F349DEC7E3}"/>
              </a:ext>
            </a:extLst>
          </p:cNvPr>
          <p:cNvSpPr>
            <a:spLocks noGrp="1"/>
          </p:cNvSpPr>
          <p:nvPr>
            <p:ph sz="quarter" idx="15"/>
          </p:nvPr>
        </p:nvSpPr>
        <p:spPr>
          <a:xfrm>
            <a:off x="855008" y="5865869"/>
            <a:ext cx="2778775" cy="439465"/>
          </a:xfrm>
        </p:spPr>
        <p:txBody>
          <a:bodyPr/>
          <a:lstStyle>
            <a:lvl1pPr marL="0" indent="0">
              <a:buNone/>
              <a:defRPr/>
            </a:lvl1pPr>
          </a:lstStyle>
          <a:p>
            <a:pPr lvl="0"/>
            <a:endParaRPr lang="en-GB"/>
          </a:p>
        </p:txBody>
      </p:sp>
      <p:sp>
        <p:nvSpPr>
          <p:cNvPr id="10" name="Rectangle 9">
            <a:extLst>
              <a:ext uri="{FF2B5EF4-FFF2-40B4-BE49-F238E27FC236}">
                <a16:creationId xmlns:a16="http://schemas.microsoft.com/office/drawing/2014/main" id="{9ACA97E6-502C-4915-8646-17E0B935EE0B}"/>
              </a:ext>
              <a:ext uri="{C183D7F6-B498-43B3-948B-1728B52AA6E4}">
                <adec:decorative xmlns:adec="http://schemas.microsoft.com/office/drawing/2017/decorative" val="1"/>
              </a:ext>
            </a:extLst>
          </p:cNvPr>
          <p:cNvSpPr/>
          <p:nvPr userDrawn="1"/>
        </p:nvSpPr>
        <p:spPr bwMode="auto">
          <a:xfrm>
            <a:off x="460906" y="1519339"/>
            <a:ext cx="3595147" cy="4953920"/>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9217" rIns="0" bIns="149217" numCol="1" spcCol="0" rtlCol="0" fromWordArt="0" anchor="t" anchorCtr="0" forceAA="0" compatLnSpc="1">
            <a:prstTxWarp prst="textNoShape">
              <a:avLst/>
            </a:prstTxWarp>
            <a:noAutofit/>
          </a:bodyP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j-ea"/>
              <a:cs typeface="+mj-cs"/>
            </a:endParaRPr>
          </a:p>
        </p:txBody>
      </p:sp>
      <p:sp>
        <p:nvSpPr>
          <p:cNvPr id="11" name="Rectangle 10">
            <a:extLst>
              <a:ext uri="{FF2B5EF4-FFF2-40B4-BE49-F238E27FC236}">
                <a16:creationId xmlns:a16="http://schemas.microsoft.com/office/drawing/2014/main" id="{31E0F5FD-AAB1-4C06-9361-52891AAC35F1}"/>
              </a:ext>
              <a:ext uri="{C183D7F6-B498-43B3-948B-1728B52AA6E4}">
                <adec:decorative xmlns:adec="http://schemas.microsoft.com/office/drawing/2017/decorative" val="1"/>
              </a:ext>
            </a:extLst>
          </p:cNvPr>
          <p:cNvSpPr/>
          <p:nvPr userDrawn="1"/>
        </p:nvSpPr>
        <p:spPr bwMode="auto">
          <a:xfrm>
            <a:off x="4388376" y="1519339"/>
            <a:ext cx="3595147" cy="4953920"/>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9217" rIns="0" bIns="149217" numCol="1" spcCol="0" rtlCol="0" fromWordArt="0" anchor="t" anchorCtr="0" forceAA="0" compatLnSpc="1">
            <a:prstTxWarp prst="textNoShape">
              <a:avLst/>
            </a:prstTxWarp>
            <a:noAutofit/>
          </a:bodyP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j-ea"/>
              <a:cs typeface="+mj-cs"/>
            </a:endParaRPr>
          </a:p>
        </p:txBody>
      </p:sp>
      <p:sp>
        <p:nvSpPr>
          <p:cNvPr id="12" name="Rectangle 11">
            <a:extLst>
              <a:ext uri="{FF2B5EF4-FFF2-40B4-BE49-F238E27FC236}">
                <a16:creationId xmlns:a16="http://schemas.microsoft.com/office/drawing/2014/main" id="{66115301-303F-4688-BF4E-59A9D0D95F0C}"/>
              </a:ext>
              <a:ext uri="{C183D7F6-B498-43B3-948B-1728B52AA6E4}">
                <adec:decorative xmlns:adec="http://schemas.microsoft.com/office/drawing/2017/decorative" val="1"/>
              </a:ext>
            </a:extLst>
          </p:cNvPr>
          <p:cNvSpPr/>
          <p:nvPr userDrawn="1"/>
        </p:nvSpPr>
        <p:spPr bwMode="auto">
          <a:xfrm>
            <a:off x="8372198" y="1519339"/>
            <a:ext cx="3595147" cy="4953920"/>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9217" rIns="0" bIns="149217" numCol="1" spcCol="0" rtlCol="0" fromWordArt="0" anchor="t" anchorCtr="0" forceAA="0" compatLnSpc="1">
            <a:prstTxWarp prst="textNoShape">
              <a:avLst/>
            </a:prstTxWarp>
            <a:noAutofit/>
          </a:bodyP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j-ea"/>
              <a:cs typeface="+mj-cs"/>
            </a:endParaRPr>
          </a:p>
        </p:txBody>
      </p:sp>
      <p:sp>
        <p:nvSpPr>
          <p:cNvPr id="13" name="Rectangle 12">
            <a:extLst>
              <a:ext uri="{FF2B5EF4-FFF2-40B4-BE49-F238E27FC236}">
                <a16:creationId xmlns:a16="http://schemas.microsoft.com/office/drawing/2014/main" id="{53E7839D-34BF-46C5-9922-A5E80664F89E}"/>
              </a:ext>
              <a:ext uri="{C183D7F6-B498-43B3-948B-1728B52AA6E4}">
                <adec:decorative xmlns:adec="http://schemas.microsoft.com/office/drawing/2017/decorative" val="1"/>
              </a:ext>
            </a:extLst>
          </p:cNvPr>
          <p:cNvSpPr/>
          <p:nvPr userDrawn="1"/>
        </p:nvSpPr>
        <p:spPr bwMode="auto">
          <a:xfrm>
            <a:off x="1158126" y="6227698"/>
            <a:ext cx="2088004" cy="376684"/>
          </a:xfrm>
          <a:prstGeom prst="rect">
            <a:avLst/>
          </a:prstGeom>
          <a:solidFill>
            <a:srgbClr val="000000"/>
          </a:solidFill>
          <a:ln w="3175" cap="flat" cmpd="sng" algn="ctr">
            <a:solidFill>
              <a:schemeClr val="accent2"/>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9217" rIns="0"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224">
              <a:solidFill>
                <a:srgbClr val="50E6FF"/>
              </a:solidFill>
              <a:latin typeface="Segoe UI Semibold"/>
              <a:cs typeface="Segoe UI" pitchFamily="34" charset="0"/>
            </a:endParaRPr>
          </a:p>
        </p:txBody>
      </p:sp>
      <p:sp>
        <p:nvSpPr>
          <p:cNvPr id="14" name="Rectangle 13">
            <a:extLst>
              <a:ext uri="{FF2B5EF4-FFF2-40B4-BE49-F238E27FC236}">
                <a16:creationId xmlns:a16="http://schemas.microsoft.com/office/drawing/2014/main" id="{BEB8426F-7883-4391-81C8-BFB5A3C2DD03}"/>
              </a:ext>
              <a:ext uri="{C183D7F6-B498-43B3-948B-1728B52AA6E4}">
                <adec:decorative xmlns:adec="http://schemas.microsoft.com/office/drawing/2017/decorative" val="1"/>
              </a:ext>
            </a:extLst>
          </p:cNvPr>
          <p:cNvSpPr/>
          <p:nvPr userDrawn="1"/>
        </p:nvSpPr>
        <p:spPr bwMode="auto">
          <a:xfrm>
            <a:off x="5141948" y="6206466"/>
            <a:ext cx="2088004" cy="376684"/>
          </a:xfrm>
          <a:prstGeom prst="rect">
            <a:avLst/>
          </a:prstGeom>
          <a:solidFill>
            <a:srgbClr val="000000"/>
          </a:solidFill>
          <a:ln w="3175" cap="flat" cmpd="sng" algn="ctr">
            <a:solidFill>
              <a:schemeClr val="accent2"/>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9217" rIns="0" bIns="149217"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224"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15" name="Rectangle 14">
            <a:extLst>
              <a:ext uri="{FF2B5EF4-FFF2-40B4-BE49-F238E27FC236}">
                <a16:creationId xmlns:a16="http://schemas.microsoft.com/office/drawing/2014/main" id="{DB07AD43-7105-4A5D-A6CC-339419BFEB54}"/>
              </a:ext>
              <a:ext uri="{C183D7F6-B498-43B3-948B-1728B52AA6E4}">
                <adec:decorative xmlns:adec="http://schemas.microsoft.com/office/drawing/2017/decorative" val="1"/>
              </a:ext>
            </a:extLst>
          </p:cNvPr>
          <p:cNvSpPr/>
          <p:nvPr userDrawn="1"/>
        </p:nvSpPr>
        <p:spPr bwMode="auto">
          <a:xfrm>
            <a:off x="9125769" y="6206466"/>
            <a:ext cx="2088004" cy="376684"/>
          </a:xfrm>
          <a:prstGeom prst="rect">
            <a:avLst/>
          </a:prstGeom>
          <a:solidFill>
            <a:srgbClr val="000000"/>
          </a:solidFill>
          <a:ln w="3175" cap="flat" cmpd="sng" algn="ctr">
            <a:solidFill>
              <a:schemeClr val="accent2"/>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9217" rIns="0"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224">
              <a:solidFill>
                <a:srgbClr val="50E6FF"/>
              </a:solidFill>
              <a:latin typeface="Segoe UI Semibold"/>
              <a:cs typeface="Segoe UI" pitchFamily="34" charset="0"/>
            </a:endParaRPr>
          </a:p>
        </p:txBody>
      </p:sp>
    </p:spTree>
    <p:extLst>
      <p:ext uri="{BB962C8B-B14F-4D97-AF65-F5344CB8AC3E}">
        <p14:creationId xmlns:p14="http://schemas.microsoft.com/office/powerpoint/2010/main" val="31559017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lide 11">
    <p:bg>
      <p:bgRef idx="1001">
        <a:schemeClr val="bg1"/>
      </p:bgRef>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3"/>
            <a:ext cx="5537797" cy="1828800"/>
          </a:xfrm>
          <a:prstGeom prst="rect">
            <a:avLst/>
          </a:prstGeom>
          <a:noFill/>
        </p:spPr>
        <p:txBody>
          <a:bodyPr lIns="0" tIns="0" rIns="0" bIns="182880" anchor="b" anchorCtr="0"/>
          <a:lstStyle>
            <a:lvl1pPr>
              <a:defRPr sz="4798" strike="noStrike" spc="-50" baseline="0">
                <a:solidFill>
                  <a:schemeClr val="tx1"/>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chemeClr val="tx1"/>
                </a:solidFill>
              </a:defRPr>
            </a:lvl1pPr>
            <a:lvl2pPr>
              <a:defRPr sz="1800">
                <a:solidFill>
                  <a:srgbClr val="000000"/>
                </a:solidFill>
              </a:defRPr>
            </a:lvl2pPr>
            <a:lvl3pPr>
              <a:defRPr sz="1398"/>
            </a:lvl3pPr>
            <a:lvl4pPr>
              <a:defRPr sz="1398"/>
            </a:lvl4pPr>
            <a:lvl5pPr>
              <a:defRPr sz="1048"/>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5B5B5AE-3FA2-9E4F-A2B8-042B9D355724}"/>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6342898" y="0"/>
            <a:ext cx="6093577" cy="6994525"/>
          </a:xfrm>
          <a:prstGeom prst="rect">
            <a:avLst/>
          </a:prstGeom>
        </p:spPr>
      </p:pic>
      <p:pic>
        <p:nvPicPr>
          <p:cNvPr id="2" name="Picture 1">
            <a:extLst>
              <a:ext uri="{FF2B5EF4-FFF2-40B4-BE49-F238E27FC236}">
                <a16:creationId xmlns:a16="http://schemas.microsoft.com/office/drawing/2014/main" id="{A48FF9D7-9BFF-4B16-ACB1-84712E613CB4}"/>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39831" y="483228"/>
            <a:ext cx="1362456" cy="194066"/>
          </a:xfrm>
          <a:prstGeom prst="rect">
            <a:avLst/>
          </a:prstGeom>
        </p:spPr>
      </p:pic>
    </p:spTree>
    <p:extLst>
      <p:ext uri="{BB962C8B-B14F-4D97-AF65-F5344CB8AC3E}">
        <p14:creationId xmlns:p14="http://schemas.microsoft.com/office/powerpoint/2010/main" val="286402884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8" name="Content Placeholder 7">
            <a:extLst>
              <a:ext uri="{FF2B5EF4-FFF2-40B4-BE49-F238E27FC236}">
                <a16:creationId xmlns:a16="http://schemas.microsoft.com/office/drawing/2014/main" id="{B4C09EEC-56F6-44A3-9AEA-FF5949136E4E}"/>
              </a:ext>
            </a:extLst>
          </p:cNvPr>
          <p:cNvSpPr>
            <a:spLocks noGrp="1"/>
          </p:cNvSpPr>
          <p:nvPr>
            <p:ph sz="quarter" idx="14"/>
          </p:nvPr>
        </p:nvSpPr>
        <p:spPr>
          <a:xfrm>
            <a:off x="4422399" y="1353571"/>
            <a:ext cx="2061410" cy="25238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9">
            <a:extLst>
              <a:ext uri="{FF2B5EF4-FFF2-40B4-BE49-F238E27FC236}">
                <a16:creationId xmlns:a16="http://schemas.microsoft.com/office/drawing/2014/main" id="{2AD2E503-FCED-4C61-ABBA-709A3AF9DFE1}"/>
              </a:ext>
            </a:extLst>
          </p:cNvPr>
          <p:cNvSpPr>
            <a:spLocks noGrp="1"/>
          </p:cNvSpPr>
          <p:nvPr>
            <p:ph sz="quarter" idx="15"/>
          </p:nvPr>
        </p:nvSpPr>
        <p:spPr>
          <a:xfrm>
            <a:off x="6218238" y="3821083"/>
            <a:ext cx="1604759" cy="4407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11">
            <a:extLst>
              <a:ext uri="{FF2B5EF4-FFF2-40B4-BE49-F238E27FC236}">
                <a16:creationId xmlns:a16="http://schemas.microsoft.com/office/drawing/2014/main" id="{C0C0B2A7-2F34-4870-A649-AA4939DE4C01}"/>
              </a:ext>
            </a:extLst>
          </p:cNvPr>
          <p:cNvSpPr>
            <a:spLocks noGrp="1"/>
          </p:cNvSpPr>
          <p:nvPr>
            <p:ph sz="quarter" idx="16"/>
          </p:nvPr>
        </p:nvSpPr>
        <p:spPr>
          <a:xfrm>
            <a:off x="1714874" y="3008293"/>
            <a:ext cx="2707524" cy="25238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13">
            <a:extLst>
              <a:ext uri="{FF2B5EF4-FFF2-40B4-BE49-F238E27FC236}">
                <a16:creationId xmlns:a16="http://schemas.microsoft.com/office/drawing/2014/main" id="{7DD07785-C675-4D41-8C70-B5D89F333AA4}"/>
              </a:ext>
            </a:extLst>
          </p:cNvPr>
          <p:cNvSpPr>
            <a:spLocks noGrp="1"/>
          </p:cNvSpPr>
          <p:nvPr>
            <p:ph sz="quarter" idx="17"/>
          </p:nvPr>
        </p:nvSpPr>
        <p:spPr>
          <a:xfrm>
            <a:off x="7822997" y="1925114"/>
            <a:ext cx="2061410" cy="25238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Content Placeholder 15">
            <a:extLst>
              <a:ext uri="{FF2B5EF4-FFF2-40B4-BE49-F238E27FC236}">
                <a16:creationId xmlns:a16="http://schemas.microsoft.com/office/drawing/2014/main" id="{054B0A07-0CF6-470E-A642-9FD73A11286B}"/>
              </a:ext>
            </a:extLst>
          </p:cNvPr>
          <p:cNvSpPr>
            <a:spLocks noGrp="1"/>
          </p:cNvSpPr>
          <p:nvPr>
            <p:ph sz="quarter" idx="18"/>
          </p:nvPr>
        </p:nvSpPr>
        <p:spPr>
          <a:xfrm>
            <a:off x="4754361" y="4512441"/>
            <a:ext cx="2707524" cy="25238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Content Placeholder 17">
            <a:extLst>
              <a:ext uri="{FF2B5EF4-FFF2-40B4-BE49-F238E27FC236}">
                <a16:creationId xmlns:a16="http://schemas.microsoft.com/office/drawing/2014/main" id="{B9EBBEAB-D057-4223-9C92-B2F69A4BB438}"/>
              </a:ext>
            </a:extLst>
          </p:cNvPr>
          <p:cNvSpPr>
            <a:spLocks noGrp="1"/>
          </p:cNvSpPr>
          <p:nvPr>
            <p:ph sz="quarter" idx="19"/>
          </p:nvPr>
        </p:nvSpPr>
        <p:spPr>
          <a:xfrm>
            <a:off x="8363854" y="5215132"/>
            <a:ext cx="1384529" cy="48468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7242482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3028EA83-059E-46AF-8032-5D41A557EA0F}"/>
              </a:ext>
            </a:extLst>
          </p:cNvPr>
          <p:cNvSpPr>
            <a:spLocks noGrp="1"/>
          </p:cNvSpPr>
          <p:nvPr>
            <p:ph sz="quarter" idx="10"/>
          </p:nvPr>
        </p:nvSpPr>
        <p:spPr>
          <a:xfrm>
            <a:off x="777280" y="1690344"/>
            <a:ext cx="1962631" cy="439465"/>
          </a:xfrm>
        </p:spPr>
        <p:txBody>
          <a:bodyPr/>
          <a:lstStyle>
            <a:lvl1pPr marL="0" indent="0">
              <a:buNone/>
              <a:defRPr/>
            </a:lvl1pPr>
          </a:lstStyle>
          <a:p>
            <a:pPr lvl="0"/>
            <a:endParaRPr lang="en-GB"/>
          </a:p>
        </p:txBody>
      </p:sp>
      <p:sp>
        <p:nvSpPr>
          <p:cNvPr id="5" name="Content Placeholder 3">
            <a:extLst>
              <a:ext uri="{FF2B5EF4-FFF2-40B4-BE49-F238E27FC236}">
                <a16:creationId xmlns:a16="http://schemas.microsoft.com/office/drawing/2014/main" id="{ECBD4782-5287-4214-936B-1480982956F1}"/>
              </a:ext>
            </a:extLst>
          </p:cNvPr>
          <p:cNvSpPr>
            <a:spLocks noGrp="1"/>
          </p:cNvSpPr>
          <p:nvPr>
            <p:ph sz="quarter" idx="11"/>
          </p:nvPr>
        </p:nvSpPr>
        <p:spPr>
          <a:xfrm>
            <a:off x="777280" y="2421247"/>
            <a:ext cx="1962631" cy="439465"/>
          </a:xfrm>
        </p:spPr>
        <p:txBody>
          <a:bodyPr/>
          <a:lstStyle>
            <a:lvl1pPr marL="0" indent="0">
              <a:buNone/>
              <a:defRPr/>
            </a:lvl1pPr>
          </a:lstStyle>
          <a:p>
            <a:pPr lvl="0"/>
            <a:endParaRPr lang="en-GB"/>
          </a:p>
        </p:txBody>
      </p:sp>
      <p:sp>
        <p:nvSpPr>
          <p:cNvPr id="6" name="Content Placeholder 3">
            <a:extLst>
              <a:ext uri="{FF2B5EF4-FFF2-40B4-BE49-F238E27FC236}">
                <a16:creationId xmlns:a16="http://schemas.microsoft.com/office/drawing/2014/main" id="{5659D6E2-D0FA-41E8-82C0-97739E71FD05}"/>
              </a:ext>
            </a:extLst>
          </p:cNvPr>
          <p:cNvSpPr>
            <a:spLocks noGrp="1"/>
          </p:cNvSpPr>
          <p:nvPr>
            <p:ph sz="quarter" idx="12"/>
          </p:nvPr>
        </p:nvSpPr>
        <p:spPr>
          <a:xfrm>
            <a:off x="777280" y="3255307"/>
            <a:ext cx="1962631" cy="439465"/>
          </a:xfrm>
        </p:spPr>
        <p:txBody>
          <a:bodyPr/>
          <a:lstStyle>
            <a:lvl1pPr marL="0" indent="0">
              <a:buNone/>
              <a:defRPr/>
            </a:lvl1pPr>
          </a:lstStyle>
          <a:p>
            <a:pPr lvl="0"/>
            <a:endParaRPr lang="en-GB"/>
          </a:p>
        </p:txBody>
      </p:sp>
      <p:sp>
        <p:nvSpPr>
          <p:cNvPr id="7" name="Content Placeholder 3">
            <a:extLst>
              <a:ext uri="{FF2B5EF4-FFF2-40B4-BE49-F238E27FC236}">
                <a16:creationId xmlns:a16="http://schemas.microsoft.com/office/drawing/2014/main" id="{6F8E29B2-0DA6-4E1B-9117-6E467DEA7282}"/>
              </a:ext>
            </a:extLst>
          </p:cNvPr>
          <p:cNvSpPr>
            <a:spLocks noGrp="1"/>
          </p:cNvSpPr>
          <p:nvPr>
            <p:ph sz="quarter" idx="13"/>
          </p:nvPr>
        </p:nvSpPr>
        <p:spPr>
          <a:xfrm>
            <a:off x="777280" y="4089367"/>
            <a:ext cx="1962631" cy="439465"/>
          </a:xfrm>
        </p:spPr>
        <p:txBody>
          <a:bodyPr/>
          <a:lstStyle>
            <a:lvl1pPr marL="0" indent="0">
              <a:buNone/>
              <a:defRPr/>
            </a:lvl1pPr>
          </a:lstStyle>
          <a:p>
            <a:pPr lvl="0"/>
            <a:endParaRPr lang="en-GB"/>
          </a:p>
        </p:txBody>
      </p:sp>
      <p:sp>
        <p:nvSpPr>
          <p:cNvPr id="8" name="Content Placeholder 3">
            <a:extLst>
              <a:ext uri="{FF2B5EF4-FFF2-40B4-BE49-F238E27FC236}">
                <a16:creationId xmlns:a16="http://schemas.microsoft.com/office/drawing/2014/main" id="{A75450AD-1E60-4F33-8EBC-0B95A13206DC}"/>
              </a:ext>
            </a:extLst>
          </p:cNvPr>
          <p:cNvSpPr>
            <a:spLocks noGrp="1"/>
          </p:cNvSpPr>
          <p:nvPr>
            <p:ph sz="quarter" idx="14"/>
          </p:nvPr>
        </p:nvSpPr>
        <p:spPr>
          <a:xfrm>
            <a:off x="777280" y="4864718"/>
            <a:ext cx="1962631" cy="439465"/>
          </a:xfrm>
        </p:spPr>
        <p:txBody>
          <a:bodyPr/>
          <a:lstStyle>
            <a:lvl1pPr marL="0" indent="0">
              <a:buNone/>
              <a:defRPr/>
            </a:lvl1pPr>
          </a:lstStyle>
          <a:p>
            <a:pPr lvl="0"/>
            <a:endParaRPr lang="en-GB"/>
          </a:p>
        </p:txBody>
      </p:sp>
      <p:sp>
        <p:nvSpPr>
          <p:cNvPr id="9" name="Content Placeholder 3">
            <a:extLst>
              <a:ext uri="{FF2B5EF4-FFF2-40B4-BE49-F238E27FC236}">
                <a16:creationId xmlns:a16="http://schemas.microsoft.com/office/drawing/2014/main" id="{5C832835-B29A-451F-A56A-1F22DD39EB93}"/>
              </a:ext>
            </a:extLst>
          </p:cNvPr>
          <p:cNvSpPr>
            <a:spLocks noGrp="1"/>
          </p:cNvSpPr>
          <p:nvPr>
            <p:ph sz="quarter" idx="15"/>
          </p:nvPr>
        </p:nvSpPr>
        <p:spPr>
          <a:xfrm>
            <a:off x="3322871" y="1690344"/>
            <a:ext cx="1962631" cy="439465"/>
          </a:xfrm>
        </p:spPr>
        <p:txBody>
          <a:bodyPr/>
          <a:lstStyle>
            <a:lvl1pPr marL="0" indent="0">
              <a:buNone/>
              <a:defRPr/>
            </a:lvl1pPr>
          </a:lstStyle>
          <a:p>
            <a:pPr lvl="0"/>
            <a:endParaRPr lang="en-GB"/>
          </a:p>
        </p:txBody>
      </p:sp>
      <p:sp>
        <p:nvSpPr>
          <p:cNvPr id="10" name="Content Placeholder 3">
            <a:extLst>
              <a:ext uri="{FF2B5EF4-FFF2-40B4-BE49-F238E27FC236}">
                <a16:creationId xmlns:a16="http://schemas.microsoft.com/office/drawing/2014/main" id="{BC8BEDB9-3C11-466B-AD36-FC7A2751D561}"/>
              </a:ext>
            </a:extLst>
          </p:cNvPr>
          <p:cNvSpPr>
            <a:spLocks noGrp="1"/>
          </p:cNvSpPr>
          <p:nvPr>
            <p:ph sz="quarter" idx="16"/>
          </p:nvPr>
        </p:nvSpPr>
        <p:spPr>
          <a:xfrm>
            <a:off x="3322871" y="2421247"/>
            <a:ext cx="1962631" cy="439465"/>
          </a:xfrm>
        </p:spPr>
        <p:txBody>
          <a:bodyPr/>
          <a:lstStyle>
            <a:lvl1pPr marL="0" indent="0">
              <a:buNone/>
              <a:defRPr/>
            </a:lvl1pPr>
          </a:lstStyle>
          <a:p>
            <a:pPr lvl="0"/>
            <a:endParaRPr lang="en-GB"/>
          </a:p>
        </p:txBody>
      </p:sp>
      <p:sp>
        <p:nvSpPr>
          <p:cNvPr id="11" name="Content Placeholder 3">
            <a:extLst>
              <a:ext uri="{FF2B5EF4-FFF2-40B4-BE49-F238E27FC236}">
                <a16:creationId xmlns:a16="http://schemas.microsoft.com/office/drawing/2014/main" id="{6958FCE4-A1B1-45E6-A2E4-C030EC9754FF}"/>
              </a:ext>
            </a:extLst>
          </p:cNvPr>
          <p:cNvSpPr>
            <a:spLocks noGrp="1"/>
          </p:cNvSpPr>
          <p:nvPr>
            <p:ph sz="quarter" idx="17"/>
          </p:nvPr>
        </p:nvSpPr>
        <p:spPr>
          <a:xfrm>
            <a:off x="3322871" y="3255307"/>
            <a:ext cx="1962631" cy="439465"/>
          </a:xfrm>
        </p:spPr>
        <p:txBody>
          <a:bodyPr/>
          <a:lstStyle>
            <a:lvl1pPr marL="0" indent="0">
              <a:buNone/>
              <a:defRPr/>
            </a:lvl1pPr>
          </a:lstStyle>
          <a:p>
            <a:pPr lvl="0"/>
            <a:endParaRPr lang="en-GB"/>
          </a:p>
        </p:txBody>
      </p:sp>
      <p:sp>
        <p:nvSpPr>
          <p:cNvPr id="12" name="Content Placeholder 3">
            <a:extLst>
              <a:ext uri="{FF2B5EF4-FFF2-40B4-BE49-F238E27FC236}">
                <a16:creationId xmlns:a16="http://schemas.microsoft.com/office/drawing/2014/main" id="{4CAD7033-8DA4-4A09-8707-CCC23FEA85E0}"/>
              </a:ext>
            </a:extLst>
          </p:cNvPr>
          <p:cNvSpPr>
            <a:spLocks noGrp="1"/>
          </p:cNvSpPr>
          <p:nvPr>
            <p:ph sz="quarter" idx="18"/>
          </p:nvPr>
        </p:nvSpPr>
        <p:spPr>
          <a:xfrm>
            <a:off x="3322871" y="4089367"/>
            <a:ext cx="1962631" cy="439465"/>
          </a:xfrm>
        </p:spPr>
        <p:txBody>
          <a:bodyPr/>
          <a:lstStyle>
            <a:lvl1pPr marL="0" indent="0">
              <a:buNone/>
              <a:defRPr/>
            </a:lvl1pPr>
          </a:lstStyle>
          <a:p>
            <a:pPr lvl="0"/>
            <a:endParaRPr lang="en-GB"/>
          </a:p>
        </p:txBody>
      </p:sp>
      <p:sp>
        <p:nvSpPr>
          <p:cNvPr id="13" name="Content Placeholder 3">
            <a:extLst>
              <a:ext uri="{FF2B5EF4-FFF2-40B4-BE49-F238E27FC236}">
                <a16:creationId xmlns:a16="http://schemas.microsoft.com/office/drawing/2014/main" id="{794B2354-37A3-4A2F-AA0E-9A034C17AC2E}"/>
              </a:ext>
            </a:extLst>
          </p:cNvPr>
          <p:cNvSpPr>
            <a:spLocks noGrp="1"/>
          </p:cNvSpPr>
          <p:nvPr>
            <p:ph sz="quarter" idx="19"/>
          </p:nvPr>
        </p:nvSpPr>
        <p:spPr>
          <a:xfrm>
            <a:off x="3322871" y="4864718"/>
            <a:ext cx="1962631" cy="439465"/>
          </a:xfrm>
        </p:spPr>
        <p:txBody>
          <a:bodyPr/>
          <a:lstStyle>
            <a:lvl1pPr marL="0" indent="0">
              <a:buNone/>
              <a:defRPr/>
            </a:lvl1pPr>
          </a:lstStyle>
          <a:p>
            <a:pPr lvl="0"/>
            <a:endParaRPr lang="en-GB"/>
          </a:p>
        </p:txBody>
      </p:sp>
      <p:sp>
        <p:nvSpPr>
          <p:cNvPr id="117" name="Content Placeholder 3">
            <a:extLst>
              <a:ext uri="{FF2B5EF4-FFF2-40B4-BE49-F238E27FC236}">
                <a16:creationId xmlns:a16="http://schemas.microsoft.com/office/drawing/2014/main" id="{8C822B7F-6889-4418-9F8F-46EE19608B30}"/>
              </a:ext>
            </a:extLst>
          </p:cNvPr>
          <p:cNvSpPr>
            <a:spLocks noGrp="1"/>
          </p:cNvSpPr>
          <p:nvPr>
            <p:ph sz="quarter" idx="20"/>
          </p:nvPr>
        </p:nvSpPr>
        <p:spPr>
          <a:xfrm>
            <a:off x="6169660" y="1398620"/>
            <a:ext cx="1962631" cy="439465"/>
          </a:xfrm>
        </p:spPr>
        <p:txBody>
          <a:bodyPr/>
          <a:lstStyle>
            <a:lvl1pPr marL="0" indent="0">
              <a:buNone/>
              <a:defRPr/>
            </a:lvl1pPr>
          </a:lstStyle>
          <a:p>
            <a:pPr lvl="0"/>
            <a:endParaRPr lang="en-GB"/>
          </a:p>
        </p:txBody>
      </p:sp>
      <p:sp>
        <p:nvSpPr>
          <p:cNvPr id="118" name="Content Placeholder 3">
            <a:extLst>
              <a:ext uri="{FF2B5EF4-FFF2-40B4-BE49-F238E27FC236}">
                <a16:creationId xmlns:a16="http://schemas.microsoft.com/office/drawing/2014/main" id="{B277DFE0-6082-49EE-91D1-9F4CB1A34DB5}"/>
              </a:ext>
            </a:extLst>
          </p:cNvPr>
          <p:cNvSpPr>
            <a:spLocks noGrp="1"/>
          </p:cNvSpPr>
          <p:nvPr>
            <p:ph sz="quarter" idx="21"/>
          </p:nvPr>
        </p:nvSpPr>
        <p:spPr>
          <a:xfrm>
            <a:off x="6169660" y="2129523"/>
            <a:ext cx="1962631" cy="439465"/>
          </a:xfrm>
        </p:spPr>
        <p:txBody>
          <a:bodyPr/>
          <a:lstStyle>
            <a:lvl1pPr marL="0" indent="0">
              <a:buNone/>
              <a:defRPr/>
            </a:lvl1pPr>
          </a:lstStyle>
          <a:p>
            <a:pPr lvl="0"/>
            <a:endParaRPr lang="en-GB"/>
          </a:p>
        </p:txBody>
      </p:sp>
      <p:sp>
        <p:nvSpPr>
          <p:cNvPr id="119" name="Content Placeholder 3">
            <a:extLst>
              <a:ext uri="{FF2B5EF4-FFF2-40B4-BE49-F238E27FC236}">
                <a16:creationId xmlns:a16="http://schemas.microsoft.com/office/drawing/2014/main" id="{FACB6511-6BA5-462A-9E83-53DBED63AF71}"/>
              </a:ext>
            </a:extLst>
          </p:cNvPr>
          <p:cNvSpPr>
            <a:spLocks noGrp="1"/>
          </p:cNvSpPr>
          <p:nvPr>
            <p:ph sz="quarter" idx="22"/>
          </p:nvPr>
        </p:nvSpPr>
        <p:spPr>
          <a:xfrm>
            <a:off x="6169660" y="2963583"/>
            <a:ext cx="1962631" cy="439465"/>
          </a:xfrm>
        </p:spPr>
        <p:txBody>
          <a:bodyPr/>
          <a:lstStyle>
            <a:lvl1pPr marL="0" indent="0">
              <a:buNone/>
              <a:defRPr/>
            </a:lvl1pPr>
          </a:lstStyle>
          <a:p>
            <a:pPr lvl="0"/>
            <a:endParaRPr lang="en-GB"/>
          </a:p>
        </p:txBody>
      </p:sp>
      <p:sp>
        <p:nvSpPr>
          <p:cNvPr id="120" name="Content Placeholder 3">
            <a:extLst>
              <a:ext uri="{FF2B5EF4-FFF2-40B4-BE49-F238E27FC236}">
                <a16:creationId xmlns:a16="http://schemas.microsoft.com/office/drawing/2014/main" id="{54A69C06-B2F1-41B0-B523-0093E03461B7}"/>
              </a:ext>
            </a:extLst>
          </p:cNvPr>
          <p:cNvSpPr>
            <a:spLocks noGrp="1"/>
          </p:cNvSpPr>
          <p:nvPr>
            <p:ph sz="quarter" idx="23"/>
          </p:nvPr>
        </p:nvSpPr>
        <p:spPr>
          <a:xfrm>
            <a:off x="6169660" y="3797643"/>
            <a:ext cx="1962631" cy="439465"/>
          </a:xfrm>
        </p:spPr>
        <p:txBody>
          <a:bodyPr/>
          <a:lstStyle>
            <a:lvl1pPr marL="0" indent="0">
              <a:buNone/>
              <a:defRPr/>
            </a:lvl1pPr>
          </a:lstStyle>
          <a:p>
            <a:pPr lvl="0"/>
            <a:endParaRPr lang="en-GB"/>
          </a:p>
        </p:txBody>
      </p:sp>
      <p:sp>
        <p:nvSpPr>
          <p:cNvPr id="121" name="Content Placeholder 3">
            <a:extLst>
              <a:ext uri="{FF2B5EF4-FFF2-40B4-BE49-F238E27FC236}">
                <a16:creationId xmlns:a16="http://schemas.microsoft.com/office/drawing/2014/main" id="{06CC6166-4551-42BD-95AC-1CC3AC7F70DA}"/>
              </a:ext>
            </a:extLst>
          </p:cNvPr>
          <p:cNvSpPr>
            <a:spLocks noGrp="1"/>
          </p:cNvSpPr>
          <p:nvPr>
            <p:ph sz="quarter" idx="24"/>
          </p:nvPr>
        </p:nvSpPr>
        <p:spPr>
          <a:xfrm>
            <a:off x="6169660" y="4572994"/>
            <a:ext cx="1962631" cy="439465"/>
          </a:xfrm>
        </p:spPr>
        <p:txBody>
          <a:bodyPr/>
          <a:lstStyle>
            <a:lvl1pPr marL="0" indent="0">
              <a:buNone/>
              <a:defRPr/>
            </a:lvl1pPr>
          </a:lstStyle>
          <a:p>
            <a:pPr lvl="0"/>
            <a:endParaRPr lang="en-GB"/>
          </a:p>
        </p:txBody>
      </p:sp>
      <p:sp>
        <p:nvSpPr>
          <p:cNvPr id="122" name="Content Placeholder 3">
            <a:extLst>
              <a:ext uri="{FF2B5EF4-FFF2-40B4-BE49-F238E27FC236}">
                <a16:creationId xmlns:a16="http://schemas.microsoft.com/office/drawing/2014/main" id="{561E7EF8-8DE2-49E8-B558-46FFE694AB8C}"/>
              </a:ext>
            </a:extLst>
          </p:cNvPr>
          <p:cNvSpPr>
            <a:spLocks noGrp="1"/>
          </p:cNvSpPr>
          <p:nvPr>
            <p:ph sz="quarter" idx="25"/>
          </p:nvPr>
        </p:nvSpPr>
        <p:spPr>
          <a:xfrm>
            <a:off x="8715251" y="1398620"/>
            <a:ext cx="1962631" cy="439465"/>
          </a:xfrm>
        </p:spPr>
        <p:txBody>
          <a:bodyPr/>
          <a:lstStyle>
            <a:lvl1pPr marL="0" indent="0">
              <a:buNone/>
              <a:defRPr/>
            </a:lvl1pPr>
          </a:lstStyle>
          <a:p>
            <a:pPr lvl="0"/>
            <a:endParaRPr lang="en-GB"/>
          </a:p>
        </p:txBody>
      </p:sp>
      <p:sp>
        <p:nvSpPr>
          <p:cNvPr id="123" name="Content Placeholder 3">
            <a:extLst>
              <a:ext uri="{FF2B5EF4-FFF2-40B4-BE49-F238E27FC236}">
                <a16:creationId xmlns:a16="http://schemas.microsoft.com/office/drawing/2014/main" id="{31CAD745-F169-4715-999C-CB5412FE540C}"/>
              </a:ext>
            </a:extLst>
          </p:cNvPr>
          <p:cNvSpPr>
            <a:spLocks noGrp="1"/>
          </p:cNvSpPr>
          <p:nvPr>
            <p:ph sz="quarter" idx="26"/>
          </p:nvPr>
        </p:nvSpPr>
        <p:spPr>
          <a:xfrm>
            <a:off x="8715251" y="2129523"/>
            <a:ext cx="1962631" cy="439465"/>
          </a:xfrm>
        </p:spPr>
        <p:txBody>
          <a:bodyPr/>
          <a:lstStyle>
            <a:lvl1pPr marL="0" indent="0">
              <a:buNone/>
              <a:defRPr/>
            </a:lvl1pPr>
          </a:lstStyle>
          <a:p>
            <a:pPr lvl="0"/>
            <a:endParaRPr lang="en-GB"/>
          </a:p>
        </p:txBody>
      </p:sp>
      <p:sp>
        <p:nvSpPr>
          <p:cNvPr id="124" name="Content Placeholder 3">
            <a:extLst>
              <a:ext uri="{FF2B5EF4-FFF2-40B4-BE49-F238E27FC236}">
                <a16:creationId xmlns:a16="http://schemas.microsoft.com/office/drawing/2014/main" id="{8F12C5C1-2057-481D-902A-3DEB711589D4}"/>
              </a:ext>
            </a:extLst>
          </p:cNvPr>
          <p:cNvSpPr>
            <a:spLocks noGrp="1"/>
          </p:cNvSpPr>
          <p:nvPr>
            <p:ph sz="quarter" idx="27"/>
          </p:nvPr>
        </p:nvSpPr>
        <p:spPr>
          <a:xfrm>
            <a:off x="8715251" y="2963583"/>
            <a:ext cx="1962631" cy="439465"/>
          </a:xfrm>
        </p:spPr>
        <p:txBody>
          <a:bodyPr/>
          <a:lstStyle>
            <a:lvl1pPr marL="0" indent="0">
              <a:buNone/>
              <a:defRPr/>
            </a:lvl1pPr>
          </a:lstStyle>
          <a:p>
            <a:pPr lvl="0"/>
            <a:endParaRPr lang="en-GB"/>
          </a:p>
        </p:txBody>
      </p:sp>
      <p:sp>
        <p:nvSpPr>
          <p:cNvPr id="125" name="Content Placeholder 3">
            <a:extLst>
              <a:ext uri="{FF2B5EF4-FFF2-40B4-BE49-F238E27FC236}">
                <a16:creationId xmlns:a16="http://schemas.microsoft.com/office/drawing/2014/main" id="{C25364CF-6B25-494A-9880-C61F72C9161F}"/>
              </a:ext>
            </a:extLst>
          </p:cNvPr>
          <p:cNvSpPr>
            <a:spLocks noGrp="1"/>
          </p:cNvSpPr>
          <p:nvPr>
            <p:ph sz="quarter" idx="28"/>
          </p:nvPr>
        </p:nvSpPr>
        <p:spPr>
          <a:xfrm>
            <a:off x="8715251" y="3797643"/>
            <a:ext cx="1962631" cy="439465"/>
          </a:xfrm>
        </p:spPr>
        <p:txBody>
          <a:bodyPr/>
          <a:lstStyle>
            <a:lvl1pPr marL="0" indent="0">
              <a:buNone/>
              <a:defRPr/>
            </a:lvl1pPr>
          </a:lstStyle>
          <a:p>
            <a:pPr lvl="0"/>
            <a:endParaRPr lang="en-GB"/>
          </a:p>
        </p:txBody>
      </p:sp>
      <p:sp>
        <p:nvSpPr>
          <p:cNvPr id="126" name="Content Placeholder 3">
            <a:extLst>
              <a:ext uri="{FF2B5EF4-FFF2-40B4-BE49-F238E27FC236}">
                <a16:creationId xmlns:a16="http://schemas.microsoft.com/office/drawing/2014/main" id="{66EF1326-C27B-4B95-A015-4C307677DE02}"/>
              </a:ext>
            </a:extLst>
          </p:cNvPr>
          <p:cNvSpPr>
            <a:spLocks noGrp="1"/>
          </p:cNvSpPr>
          <p:nvPr>
            <p:ph sz="quarter" idx="29"/>
          </p:nvPr>
        </p:nvSpPr>
        <p:spPr>
          <a:xfrm>
            <a:off x="8715251" y="4572994"/>
            <a:ext cx="1962631" cy="439465"/>
          </a:xfrm>
        </p:spPr>
        <p:txBody>
          <a:bodyPr/>
          <a:lstStyle>
            <a:lvl1pPr marL="0" indent="0">
              <a:buNone/>
              <a:defRPr/>
            </a:lvl1pPr>
          </a:lstStyle>
          <a:p>
            <a:pPr lvl="0"/>
            <a:endParaRPr lang="en-GB"/>
          </a:p>
        </p:txBody>
      </p:sp>
      <p:grpSp>
        <p:nvGrpSpPr>
          <p:cNvPr id="222" name="Group 221">
            <a:extLst>
              <a:ext uri="{FF2B5EF4-FFF2-40B4-BE49-F238E27FC236}">
                <a16:creationId xmlns:a16="http://schemas.microsoft.com/office/drawing/2014/main" id="{6C3495B7-2108-4BFE-B51A-1AF3CC4C676C}"/>
              </a:ext>
              <a:ext uri="{C183D7F6-B498-43B3-948B-1728B52AA6E4}">
                <adec:decorative xmlns:adec="http://schemas.microsoft.com/office/drawing/2017/decorative" val="1"/>
              </a:ext>
            </a:extLst>
          </p:cNvPr>
          <p:cNvGrpSpPr/>
          <p:nvPr userDrawn="1"/>
        </p:nvGrpSpPr>
        <p:grpSpPr>
          <a:xfrm>
            <a:off x="640675" y="1882885"/>
            <a:ext cx="11248792" cy="352273"/>
            <a:chOff x="1443713" y="3347801"/>
            <a:chExt cx="9036126" cy="345397"/>
          </a:xfrm>
        </p:grpSpPr>
        <p:sp>
          <p:nvSpPr>
            <p:cNvPr id="223" name="Rectangle 222">
              <a:extLst>
                <a:ext uri="{FF2B5EF4-FFF2-40B4-BE49-F238E27FC236}">
                  <a16:creationId xmlns:a16="http://schemas.microsoft.com/office/drawing/2014/main" id="{ACB8A86E-08AD-4C83-B789-2168D7F30261}"/>
                </a:ext>
                <a:ext uri="{C183D7F6-B498-43B3-948B-1728B52AA6E4}">
                  <adec:decorative xmlns:adec="http://schemas.microsoft.com/office/drawing/2017/decorative" val="1"/>
                </a:ext>
              </a:extLst>
            </p:cNvPr>
            <p:cNvSpPr/>
            <p:nvPr/>
          </p:nvSpPr>
          <p:spPr bwMode="auto">
            <a:xfrm>
              <a:off x="4726891" y="3428612"/>
              <a:ext cx="2132123" cy="137194"/>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24" name="Group 223">
              <a:extLst>
                <a:ext uri="{FF2B5EF4-FFF2-40B4-BE49-F238E27FC236}">
                  <a16:creationId xmlns:a16="http://schemas.microsoft.com/office/drawing/2014/main" id="{A3DE2629-2EED-404F-8D4B-3EEBB209B77F}"/>
                </a:ext>
              </a:extLst>
            </p:cNvPr>
            <p:cNvGrpSpPr/>
            <p:nvPr/>
          </p:nvGrpSpPr>
          <p:grpSpPr>
            <a:xfrm>
              <a:off x="1443713" y="3347801"/>
              <a:ext cx="9036126" cy="345397"/>
              <a:chOff x="1172667" y="2377615"/>
              <a:chExt cx="9862954" cy="300146"/>
            </a:xfrm>
          </p:grpSpPr>
          <p:cxnSp>
            <p:nvCxnSpPr>
              <p:cNvPr id="226" name="Straight Connector 225">
                <a:extLst>
                  <a:ext uri="{FF2B5EF4-FFF2-40B4-BE49-F238E27FC236}">
                    <a16:creationId xmlns:a16="http://schemas.microsoft.com/office/drawing/2014/main" id="{9A36BD5E-8117-4624-AAC9-1815ECD5E901}"/>
                  </a:ext>
                  <a:ext uri="{C183D7F6-B498-43B3-948B-1728B52AA6E4}">
                    <adec:decorative xmlns:adec="http://schemas.microsoft.com/office/drawing/2017/decorative" val="1"/>
                  </a:ext>
                </a:extLst>
              </p:cNvPr>
              <p:cNvCxnSpPr>
                <a:cxnSpLocks/>
              </p:cNvCxnSpPr>
              <p:nvPr/>
            </p:nvCxnSpPr>
            <p:spPr>
              <a:xfrm>
                <a:off x="1172667" y="2527688"/>
                <a:ext cx="9862954"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BA43E829-C336-4245-82E2-2F29BE0C9E0D}"/>
                  </a:ext>
                  <a:ext uri="{C183D7F6-B498-43B3-948B-1728B52AA6E4}">
                    <adec:decorative xmlns:adec="http://schemas.microsoft.com/office/drawing/2017/decorative" val="1"/>
                  </a:ext>
                </a:extLst>
              </p:cNvPr>
              <p:cNvCxnSpPr>
                <a:cxnSpLocks/>
              </p:cNvCxnSpPr>
              <p:nvPr/>
            </p:nvCxnSpPr>
            <p:spPr>
              <a:xfrm>
                <a:off x="1172667" y="2377615"/>
                <a:ext cx="0" cy="300146"/>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FECCE085-7C2C-404D-91D8-BB0827570AA4}"/>
                  </a:ext>
                  <a:ext uri="{C183D7F6-B498-43B3-948B-1728B52AA6E4}">
                    <adec:decorative xmlns:adec="http://schemas.microsoft.com/office/drawing/2017/decorative" val="1"/>
                  </a:ext>
                </a:extLst>
              </p:cNvPr>
              <p:cNvCxnSpPr>
                <a:cxnSpLocks/>
              </p:cNvCxnSpPr>
              <p:nvPr/>
            </p:nvCxnSpPr>
            <p:spPr>
              <a:xfrm>
                <a:off x="11035621" y="2377615"/>
                <a:ext cx="0" cy="300146"/>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225" name="Rectangle 224">
              <a:extLst>
                <a:ext uri="{FF2B5EF4-FFF2-40B4-BE49-F238E27FC236}">
                  <a16:creationId xmlns:a16="http://schemas.microsoft.com/office/drawing/2014/main" id="{2150CD7B-9CC2-4FFB-9D12-D0BAF698D5BB}"/>
                </a:ext>
                <a:ext uri="{C183D7F6-B498-43B3-948B-1728B52AA6E4}">
                  <adec:decorative xmlns:adec="http://schemas.microsoft.com/office/drawing/2017/decorative" val="1"/>
                </a:ext>
              </a:extLst>
            </p:cNvPr>
            <p:cNvSpPr/>
            <p:nvPr/>
          </p:nvSpPr>
          <p:spPr bwMode="auto">
            <a:xfrm>
              <a:off x="3784343" y="3377797"/>
              <a:ext cx="4354867" cy="255501"/>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327477800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97713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2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DFB18A-5BEB-4F48-B93A-5E625E9E3A21}"/>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8353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20">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10C3EB1-2BCF-4DD6-AB86-2324D991C2D8}"/>
              </a:ext>
              <a:ext uri="{C183D7F6-B498-43B3-948B-1728B52AA6E4}">
                <adec:decorative xmlns:adec="http://schemas.microsoft.com/office/drawing/2017/decorative" val="1"/>
              </a:ext>
            </a:extLst>
          </p:cNvPr>
          <p:cNvSpPr/>
          <p:nvPr userDrawn="1"/>
        </p:nvSpPr>
        <p:spPr bwMode="auto">
          <a:xfrm>
            <a:off x="10887002" y="822597"/>
            <a:ext cx="1549473" cy="534932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11E33106-59F9-499C-80BE-B5F04E094AA5}"/>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051696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userDrawn="1">
  <p:cSld name="15">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2EF9E34-33E4-4A19-BD9B-82326478FB4D}"/>
              </a:ext>
            </a:extLst>
          </p:cNvPr>
          <p:cNvSpPr>
            <a:spLocks noGrp="1"/>
          </p:cNvSpPr>
          <p:nvPr>
            <p:ph type="title"/>
          </p:nvPr>
        </p:nvSpPr>
        <p:spPr/>
        <p:txBody>
          <a:bodyPr/>
          <a:lstStyle/>
          <a:p>
            <a:r>
              <a:rPr lang="en-US"/>
              <a:t>Click to edit Master title style</a:t>
            </a:r>
            <a:endParaRPr lang="en-GB"/>
          </a:p>
        </p:txBody>
      </p:sp>
      <p:sp>
        <p:nvSpPr>
          <p:cNvPr id="9" name="Content Placeholder 8">
            <a:extLst>
              <a:ext uri="{FF2B5EF4-FFF2-40B4-BE49-F238E27FC236}">
                <a16:creationId xmlns:a16="http://schemas.microsoft.com/office/drawing/2014/main" id="{81985A7F-5837-42FE-B774-1855F315136D}"/>
              </a:ext>
            </a:extLst>
          </p:cNvPr>
          <p:cNvSpPr>
            <a:spLocks noGrp="1"/>
          </p:cNvSpPr>
          <p:nvPr>
            <p:ph sz="quarter" idx="10"/>
          </p:nvPr>
        </p:nvSpPr>
        <p:spPr>
          <a:xfrm>
            <a:off x="615346" y="3186395"/>
            <a:ext cx="1697061" cy="439465"/>
          </a:xfrm>
        </p:spPr>
        <p:txBody>
          <a:bodyPr/>
          <a:lstStyle>
            <a:lvl1pPr marL="0" indent="0">
              <a:buNone/>
              <a:defRPr/>
            </a:lvl1pPr>
          </a:lstStyle>
          <a:p>
            <a:pPr lvl="0"/>
            <a:endParaRPr lang="en-GB"/>
          </a:p>
        </p:txBody>
      </p:sp>
      <p:sp>
        <p:nvSpPr>
          <p:cNvPr id="10" name="Content Placeholder 8">
            <a:extLst>
              <a:ext uri="{FF2B5EF4-FFF2-40B4-BE49-F238E27FC236}">
                <a16:creationId xmlns:a16="http://schemas.microsoft.com/office/drawing/2014/main" id="{22168ED3-AB85-4CE4-99DD-52FA53CDA192}"/>
              </a:ext>
            </a:extLst>
          </p:cNvPr>
          <p:cNvSpPr>
            <a:spLocks noGrp="1"/>
          </p:cNvSpPr>
          <p:nvPr>
            <p:ph sz="quarter" idx="11"/>
          </p:nvPr>
        </p:nvSpPr>
        <p:spPr>
          <a:xfrm>
            <a:off x="600059" y="3890831"/>
            <a:ext cx="1697061" cy="439465"/>
          </a:xfrm>
        </p:spPr>
        <p:txBody>
          <a:bodyPr/>
          <a:lstStyle>
            <a:lvl1pPr marL="0" indent="0">
              <a:buNone/>
              <a:defRPr/>
            </a:lvl1pPr>
          </a:lstStyle>
          <a:p>
            <a:pPr lvl="0"/>
            <a:endParaRPr lang="en-GB"/>
          </a:p>
        </p:txBody>
      </p:sp>
      <p:sp>
        <p:nvSpPr>
          <p:cNvPr id="11" name="Content Placeholder 8">
            <a:extLst>
              <a:ext uri="{FF2B5EF4-FFF2-40B4-BE49-F238E27FC236}">
                <a16:creationId xmlns:a16="http://schemas.microsoft.com/office/drawing/2014/main" id="{B57FD6A8-5CAA-4B78-A17C-305E059C4D1D}"/>
              </a:ext>
            </a:extLst>
          </p:cNvPr>
          <p:cNvSpPr>
            <a:spLocks noGrp="1"/>
          </p:cNvSpPr>
          <p:nvPr>
            <p:ph sz="quarter" idx="12"/>
          </p:nvPr>
        </p:nvSpPr>
        <p:spPr>
          <a:xfrm>
            <a:off x="615346" y="4612691"/>
            <a:ext cx="1697061" cy="439465"/>
          </a:xfrm>
        </p:spPr>
        <p:txBody>
          <a:bodyPr/>
          <a:lstStyle>
            <a:lvl1pPr marL="0" indent="0">
              <a:buNone/>
              <a:defRPr/>
            </a:lvl1pPr>
          </a:lstStyle>
          <a:p>
            <a:pPr lvl="0"/>
            <a:endParaRPr lang="en-GB"/>
          </a:p>
        </p:txBody>
      </p:sp>
      <p:sp>
        <p:nvSpPr>
          <p:cNvPr id="12" name="Content Placeholder 8">
            <a:extLst>
              <a:ext uri="{FF2B5EF4-FFF2-40B4-BE49-F238E27FC236}">
                <a16:creationId xmlns:a16="http://schemas.microsoft.com/office/drawing/2014/main" id="{A355ADE7-CDBE-4FAA-AE79-7A22895C2E37}"/>
              </a:ext>
            </a:extLst>
          </p:cNvPr>
          <p:cNvSpPr>
            <a:spLocks noGrp="1"/>
          </p:cNvSpPr>
          <p:nvPr>
            <p:ph sz="quarter" idx="13"/>
          </p:nvPr>
        </p:nvSpPr>
        <p:spPr>
          <a:xfrm>
            <a:off x="615346" y="5363923"/>
            <a:ext cx="1697061" cy="439465"/>
          </a:xfrm>
        </p:spPr>
        <p:txBody>
          <a:bodyPr/>
          <a:lstStyle>
            <a:lvl1pPr marL="0" indent="0">
              <a:buNone/>
              <a:defRPr/>
            </a:lvl1pPr>
          </a:lstStyle>
          <a:p>
            <a:pPr lvl="0"/>
            <a:endParaRPr lang="en-GB"/>
          </a:p>
        </p:txBody>
      </p:sp>
      <p:sp>
        <p:nvSpPr>
          <p:cNvPr id="13" name="Content Placeholder 8">
            <a:extLst>
              <a:ext uri="{FF2B5EF4-FFF2-40B4-BE49-F238E27FC236}">
                <a16:creationId xmlns:a16="http://schemas.microsoft.com/office/drawing/2014/main" id="{D0A21670-6A0C-4120-AC7E-BD09EC1BF249}"/>
              </a:ext>
            </a:extLst>
          </p:cNvPr>
          <p:cNvSpPr>
            <a:spLocks noGrp="1"/>
          </p:cNvSpPr>
          <p:nvPr>
            <p:ph sz="quarter" idx="14"/>
          </p:nvPr>
        </p:nvSpPr>
        <p:spPr>
          <a:xfrm>
            <a:off x="600059" y="6115155"/>
            <a:ext cx="1697061" cy="439465"/>
          </a:xfrm>
        </p:spPr>
        <p:txBody>
          <a:bodyPr/>
          <a:lstStyle>
            <a:lvl1pPr marL="0" indent="0">
              <a:buNone/>
              <a:defRPr/>
            </a:lvl1pPr>
          </a:lstStyle>
          <a:p>
            <a:pPr lvl="0"/>
            <a:endParaRPr lang="en-GB"/>
          </a:p>
        </p:txBody>
      </p:sp>
      <p:sp>
        <p:nvSpPr>
          <p:cNvPr id="14" name="Content Placeholder 8">
            <a:extLst>
              <a:ext uri="{FF2B5EF4-FFF2-40B4-BE49-F238E27FC236}">
                <a16:creationId xmlns:a16="http://schemas.microsoft.com/office/drawing/2014/main" id="{AEF79286-0851-4E0F-A4AD-C6D6E3F4500C}"/>
              </a:ext>
            </a:extLst>
          </p:cNvPr>
          <p:cNvSpPr>
            <a:spLocks noGrp="1"/>
          </p:cNvSpPr>
          <p:nvPr>
            <p:ph sz="quarter" idx="15"/>
          </p:nvPr>
        </p:nvSpPr>
        <p:spPr>
          <a:xfrm>
            <a:off x="2811161" y="3157994"/>
            <a:ext cx="1697061" cy="439465"/>
          </a:xfrm>
        </p:spPr>
        <p:txBody>
          <a:bodyPr/>
          <a:lstStyle>
            <a:lvl1pPr marL="0" indent="0">
              <a:buNone/>
              <a:defRPr/>
            </a:lvl1pPr>
          </a:lstStyle>
          <a:p>
            <a:pPr lvl="0"/>
            <a:endParaRPr lang="en-GB"/>
          </a:p>
        </p:txBody>
      </p:sp>
      <p:sp>
        <p:nvSpPr>
          <p:cNvPr id="15" name="Content Placeholder 8">
            <a:extLst>
              <a:ext uri="{FF2B5EF4-FFF2-40B4-BE49-F238E27FC236}">
                <a16:creationId xmlns:a16="http://schemas.microsoft.com/office/drawing/2014/main" id="{1F0BB1FD-EFA6-42F2-BCC3-7F7E3A2406A5}"/>
              </a:ext>
            </a:extLst>
          </p:cNvPr>
          <p:cNvSpPr>
            <a:spLocks noGrp="1"/>
          </p:cNvSpPr>
          <p:nvPr>
            <p:ph sz="quarter" idx="16"/>
          </p:nvPr>
        </p:nvSpPr>
        <p:spPr>
          <a:xfrm>
            <a:off x="2795874" y="3862430"/>
            <a:ext cx="1697061" cy="439465"/>
          </a:xfrm>
        </p:spPr>
        <p:txBody>
          <a:bodyPr/>
          <a:lstStyle>
            <a:lvl1pPr marL="0" indent="0">
              <a:buNone/>
              <a:defRPr/>
            </a:lvl1pPr>
          </a:lstStyle>
          <a:p>
            <a:pPr lvl="0"/>
            <a:endParaRPr lang="en-GB"/>
          </a:p>
        </p:txBody>
      </p:sp>
      <p:sp>
        <p:nvSpPr>
          <p:cNvPr id="16" name="Content Placeholder 8">
            <a:extLst>
              <a:ext uri="{FF2B5EF4-FFF2-40B4-BE49-F238E27FC236}">
                <a16:creationId xmlns:a16="http://schemas.microsoft.com/office/drawing/2014/main" id="{08F659F0-A977-44F4-8860-E2CA5C3AF995}"/>
              </a:ext>
            </a:extLst>
          </p:cNvPr>
          <p:cNvSpPr>
            <a:spLocks noGrp="1"/>
          </p:cNvSpPr>
          <p:nvPr>
            <p:ph sz="quarter" idx="17"/>
          </p:nvPr>
        </p:nvSpPr>
        <p:spPr>
          <a:xfrm>
            <a:off x="2811161" y="4584289"/>
            <a:ext cx="1697061" cy="439465"/>
          </a:xfrm>
        </p:spPr>
        <p:txBody>
          <a:bodyPr/>
          <a:lstStyle>
            <a:lvl1pPr marL="0" indent="0">
              <a:buNone/>
              <a:defRPr/>
            </a:lvl1pPr>
          </a:lstStyle>
          <a:p>
            <a:pPr lvl="0"/>
            <a:endParaRPr lang="en-GB"/>
          </a:p>
        </p:txBody>
      </p:sp>
      <p:sp>
        <p:nvSpPr>
          <p:cNvPr id="17" name="Content Placeholder 8">
            <a:extLst>
              <a:ext uri="{FF2B5EF4-FFF2-40B4-BE49-F238E27FC236}">
                <a16:creationId xmlns:a16="http://schemas.microsoft.com/office/drawing/2014/main" id="{1E1E17C0-F39B-4BCB-A95B-BC89BB3B3636}"/>
              </a:ext>
            </a:extLst>
          </p:cNvPr>
          <p:cNvSpPr>
            <a:spLocks noGrp="1"/>
          </p:cNvSpPr>
          <p:nvPr>
            <p:ph sz="quarter" idx="18"/>
          </p:nvPr>
        </p:nvSpPr>
        <p:spPr>
          <a:xfrm>
            <a:off x="2811161" y="5335522"/>
            <a:ext cx="1697061" cy="439465"/>
          </a:xfrm>
        </p:spPr>
        <p:txBody>
          <a:bodyPr/>
          <a:lstStyle>
            <a:lvl1pPr marL="0" indent="0">
              <a:buNone/>
              <a:defRPr/>
            </a:lvl1pPr>
          </a:lstStyle>
          <a:p>
            <a:pPr lvl="0"/>
            <a:endParaRPr lang="en-GB"/>
          </a:p>
        </p:txBody>
      </p:sp>
      <p:sp>
        <p:nvSpPr>
          <p:cNvPr id="18" name="Content Placeholder 8">
            <a:extLst>
              <a:ext uri="{FF2B5EF4-FFF2-40B4-BE49-F238E27FC236}">
                <a16:creationId xmlns:a16="http://schemas.microsoft.com/office/drawing/2014/main" id="{3C9B646A-563E-4141-A20E-C49743341791}"/>
              </a:ext>
            </a:extLst>
          </p:cNvPr>
          <p:cNvSpPr>
            <a:spLocks noGrp="1"/>
          </p:cNvSpPr>
          <p:nvPr>
            <p:ph sz="quarter" idx="19"/>
          </p:nvPr>
        </p:nvSpPr>
        <p:spPr>
          <a:xfrm>
            <a:off x="2795874" y="6086754"/>
            <a:ext cx="1697061" cy="439465"/>
          </a:xfrm>
        </p:spPr>
        <p:txBody>
          <a:bodyPr/>
          <a:lstStyle>
            <a:lvl1pPr marL="0" indent="0">
              <a:buNone/>
              <a:defRPr/>
            </a:lvl1pPr>
          </a:lstStyle>
          <a:p>
            <a:pPr lvl="0"/>
            <a:endParaRPr lang="en-GB"/>
          </a:p>
        </p:txBody>
      </p:sp>
      <p:sp>
        <p:nvSpPr>
          <p:cNvPr id="19" name="Content Placeholder 8">
            <a:extLst>
              <a:ext uri="{FF2B5EF4-FFF2-40B4-BE49-F238E27FC236}">
                <a16:creationId xmlns:a16="http://schemas.microsoft.com/office/drawing/2014/main" id="{8F4926C5-BCC1-4F22-8397-64C53CDA0C1F}"/>
              </a:ext>
            </a:extLst>
          </p:cNvPr>
          <p:cNvSpPr>
            <a:spLocks noGrp="1"/>
          </p:cNvSpPr>
          <p:nvPr>
            <p:ph sz="quarter" idx="20"/>
          </p:nvPr>
        </p:nvSpPr>
        <p:spPr>
          <a:xfrm>
            <a:off x="5122492" y="3186395"/>
            <a:ext cx="1697061" cy="439465"/>
          </a:xfrm>
        </p:spPr>
        <p:txBody>
          <a:bodyPr/>
          <a:lstStyle>
            <a:lvl1pPr marL="0" indent="0">
              <a:buNone/>
              <a:defRPr/>
            </a:lvl1pPr>
          </a:lstStyle>
          <a:p>
            <a:pPr lvl="0"/>
            <a:endParaRPr lang="en-GB"/>
          </a:p>
        </p:txBody>
      </p:sp>
      <p:sp>
        <p:nvSpPr>
          <p:cNvPr id="20" name="Content Placeholder 8">
            <a:extLst>
              <a:ext uri="{FF2B5EF4-FFF2-40B4-BE49-F238E27FC236}">
                <a16:creationId xmlns:a16="http://schemas.microsoft.com/office/drawing/2014/main" id="{40F71688-163C-4687-82CB-C45A06BEC65D}"/>
              </a:ext>
            </a:extLst>
          </p:cNvPr>
          <p:cNvSpPr>
            <a:spLocks noGrp="1"/>
          </p:cNvSpPr>
          <p:nvPr>
            <p:ph sz="quarter" idx="21"/>
          </p:nvPr>
        </p:nvSpPr>
        <p:spPr>
          <a:xfrm>
            <a:off x="5107205" y="3890831"/>
            <a:ext cx="1697061" cy="439465"/>
          </a:xfrm>
        </p:spPr>
        <p:txBody>
          <a:bodyPr/>
          <a:lstStyle>
            <a:lvl1pPr marL="0" indent="0">
              <a:buNone/>
              <a:defRPr/>
            </a:lvl1pPr>
          </a:lstStyle>
          <a:p>
            <a:pPr lvl="0"/>
            <a:endParaRPr lang="en-GB"/>
          </a:p>
        </p:txBody>
      </p:sp>
      <p:sp>
        <p:nvSpPr>
          <p:cNvPr id="21" name="Content Placeholder 8">
            <a:extLst>
              <a:ext uri="{FF2B5EF4-FFF2-40B4-BE49-F238E27FC236}">
                <a16:creationId xmlns:a16="http://schemas.microsoft.com/office/drawing/2014/main" id="{0940BCAE-6E94-47E6-83AE-10BBDCC80E07}"/>
              </a:ext>
            </a:extLst>
          </p:cNvPr>
          <p:cNvSpPr>
            <a:spLocks noGrp="1"/>
          </p:cNvSpPr>
          <p:nvPr>
            <p:ph sz="quarter" idx="22"/>
          </p:nvPr>
        </p:nvSpPr>
        <p:spPr>
          <a:xfrm>
            <a:off x="5122492" y="4612691"/>
            <a:ext cx="1697061" cy="439465"/>
          </a:xfrm>
        </p:spPr>
        <p:txBody>
          <a:bodyPr/>
          <a:lstStyle>
            <a:lvl1pPr marL="0" indent="0">
              <a:buNone/>
              <a:defRPr/>
            </a:lvl1pPr>
          </a:lstStyle>
          <a:p>
            <a:pPr lvl="0"/>
            <a:endParaRPr lang="en-GB"/>
          </a:p>
        </p:txBody>
      </p:sp>
      <p:sp>
        <p:nvSpPr>
          <p:cNvPr id="22" name="Content Placeholder 8">
            <a:extLst>
              <a:ext uri="{FF2B5EF4-FFF2-40B4-BE49-F238E27FC236}">
                <a16:creationId xmlns:a16="http://schemas.microsoft.com/office/drawing/2014/main" id="{5E742959-9F7A-4DCD-9F3A-FD66EABCA1A5}"/>
              </a:ext>
            </a:extLst>
          </p:cNvPr>
          <p:cNvSpPr>
            <a:spLocks noGrp="1"/>
          </p:cNvSpPr>
          <p:nvPr>
            <p:ph sz="quarter" idx="23"/>
          </p:nvPr>
        </p:nvSpPr>
        <p:spPr>
          <a:xfrm>
            <a:off x="5122492" y="5363923"/>
            <a:ext cx="1697061" cy="439465"/>
          </a:xfrm>
        </p:spPr>
        <p:txBody>
          <a:bodyPr/>
          <a:lstStyle>
            <a:lvl1pPr marL="0" indent="0">
              <a:buNone/>
              <a:defRPr/>
            </a:lvl1pPr>
          </a:lstStyle>
          <a:p>
            <a:pPr lvl="0"/>
            <a:endParaRPr lang="en-GB"/>
          </a:p>
        </p:txBody>
      </p:sp>
      <p:sp>
        <p:nvSpPr>
          <p:cNvPr id="23" name="Content Placeholder 8">
            <a:extLst>
              <a:ext uri="{FF2B5EF4-FFF2-40B4-BE49-F238E27FC236}">
                <a16:creationId xmlns:a16="http://schemas.microsoft.com/office/drawing/2014/main" id="{A4E59212-B95D-4A95-AC08-CAFD635DC016}"/>
              </a:ext>
            </a:extLst>
          </p:cNvPr>
          <p:cNvSpPr>
            <a:spLocks noGrp="1"/>
          </p:cNvSpPr>
          <p:nvPr>
            <p:ph sz="quarter" idx="24"/>
          </p:nvPr>
        </p:nvSpPr>
        <p:spPr>
          <a:xfrm>
            <a:off x="5107205" y="6115155"/>
            <a:ext cx="1697061" cy="439465"/>
          </a:xfrm>
        </p:spPr>
        <p:txBody>
          <a:bodyPr/>
          <a:lstStyle>
            <a:lvl1pPr marL="0" indent="0">
              <a:buNone/>
              <a:defRPr/>
            </a:lvl1pPr>
          </a:lstStyle>
          <a:p>
            <a:pPr lvl="0"/>
            <a:endParaRPr lang="en-GB"/>
          </a:p>
        </p:txBody>
      </p:sp>
      <p:sp>
        <p:nvSpPr>
          <p:cNvPr id="24" name="Content Placeholder 8">
            <a:extLst>
              <a:ext uri="{FF2B5EF4-FFF2-40B4-BE49-F238E27FC236}">
                <a16:creationId xmlns:a16="http://schemas.microsoft.com/office/drawing/2014/main" id="{F3912175-BE21-4556-BCA7-0BF07EE0DF3A}"/>
              </a:ext>
            </a:extLst>
          </p:cNvPr>
          <p:cNvSpPr>
            <a:spLocks noGrp="1"/>
          </p:cNvSpPr>
          <p:nvPr>
            <p:ph sz="quarter" idx="25"/>
          </p:nvPr>
        </p:nvSpPr>
        <p:spPr>
          <a:xfrm>
            <a:off x="7649727" y="3186395"/>
            <a:ext cx="1697061" cy="439465"/>
          </a:xfrm>
        </p:spPr>
        <p:txBody>
          <a:bodyPr/>
          <a:lstStyle>
            <a:lvl1pPr marL="0" indent="0">
              <a:buNone/>
              <a:defRPr/>
            </a:lvl1pPr>
          </a:lstStyle>
          <a:p>
            <a:pPr lvl="0"/>
            <a:endParaRPr lang="en-GB"/>
          </a:p>
        </p:txBody>
      </p:sp>
      <p:sp>
        <p:nvSpPr>
          <p:cNvPr id="25" name="Content Placeholder 8">
            <a:extLst>
              <a:ext uri="{FF2B5EF4-FFF2-40B4-BE49-F238E27FC236}">
                <a16:creationId xmlns:a16="http://schemas.microsoft.com/office/drawing/2014/main" id="{9DBDD853-07AB-4452-BB03-CEB70C7DCA5C}"/>
              </a:ext>
            </a:extLst>
          </p:cNvPr>
          <p:cNvSpPr>
            <a:spLocks noGrp="1"/>
          </p:cNvSpPr>
          <p:nvPr>
            <p:ph sz="quarter" idx="26"/>
          </p:nvPr>
        </p:nvSpPr>
        <p:spPr>
          <a:xfrm>
            <a:off x="7634440" y="3890831"/>
            <a:ext cx="1697061" cy="439465"/>
          </a:xfrm>
        </p:spPr>
        <p:txBody>
          <a:bodyPr/>
          <a:lstStyle>
            <a:lvl1pPr marL="0" indent="0">
              <a:buNone/>
              <a:defRPr/>
            </a:lvl1pPr>
          </a:lstStyle>
          <a:p>
            <a:pPr lvl="0"/>
            <a:endParaRPr lang="en-GB"/>
          </a:p>
        </p:txBody>
      </p:sp>
      <p:sp>
        <p:nvSpPr>
          <p:cNvPr id="26" name="Content Placeholder 8">
            <a:extLst>
              <a:ext uri="{FF2B5EF4-FFF2-40B4-BE49-F238E27FC236}">
                <a16:creationId xmlns:a16="http://schemas.microsoft.com/office/drawing/2014/main" id="{95DD81E0-F28B-437F-A889-97E5D3162D6B}"/>
              </a:ext>
            </a:extLst>
          </p:cNvPr>
          <p:cNvSpPr>
            <a:spLocks noGrp="1"/>
          </p:cNvSpPr>
          <p:nvPr>
            <p:ph sz="quarter" idx="27"/>
          </p:nvPr>
        </p:nvSpPr>
        <p:spPr>
          <a:xfrm>
            <a:off x="7649727" y="4612691"/>
            <a:ext cx="1697061" cy="439465"/>
          </a:xfrm>
        </p:spPr>
        <p:txBody>
          <a:bodyPr/>
          <a:lstStyle>
            <a:lvl1pPr marL="0" indent="0">
              <a:buNone/>
              <a:defRPr/>
            </a:lvl1pPr>
          </a:lstStyle>
          <a:p>
            <a:pPr lvl="0"/>
            <a:endParaRPr lang="en-GB"/>
          </a:p>
        </p:txBody>
      </p:sp>
      <p:sp>
        <p:nvSpPr>
          <p:cNvPr id="27" name="Content Placeholder 8">
            <a:extLst>
              <a:ext uri="{FF2B5EF4-FFF2-40B4-BE49-F238E27FC236}">
                <a16:creationId xmlns:a16="http://schemas.microsoft.com/office/drawing/2014/main" id="{C8E7169E-2020-4900-B417-44C5F10A0425}"/>
              </a:ext>
            </a:extLst>
          </p:cNvPr>
          <p:cNvSpPr>
            <a:spLocks noGrp="1"/>
          </p:cNvSpPr>
          <p:nvPr>
            <p:ph sz="quarter" idx="28"/>
          </p:nvPr>
        </p:nvSpPr>
        <p:spPr>
          <a:xfrm>
            <a:off x="7649727" y="5363923"/>
            <a:ext cx="1697061" cy="439465"/>
          </a:xfrm>
        </p:spPr>
        <p:txBody>
          <a:bodyPr/>
          <a:lstStyle>
            <a:lvl1pPr marL="0" indent="0">
              <a:buNone/>
              <a:defRPr/>
            </a:lvl1pPr>
          </a:lstStyle>
          <a:p>
            <a:pPr lvl="0"/>
            <a:endParaRPr lang="en-GB"/>
          </a:p>
        </p:txBody>
      </p:sp>
      <p:sp>
        <p:nvSpPr>
          <p:cNvPr id="28" name="Content Placeholder 8">
            <a:extLst>
              <a:ext uri="{FF2B5EF4-FFF2-40B4-BE49-F238E27FC236}">
                <a16:creationId xmlns:a16="http://schemas.microsoft.com/office/drawing/2014/main" id="{B29C8E47-E7F1-40AC-A3A0-53C1B73CC033}"/>
              </a:ext>
            </a:extLst>
          </p:cNvPr>
          <p:cNvSpPr>
            <a:spLocks noGrp="1"/>
          </p:cNvSpPr>
          <p:nvPr>
            <p:ph sz="quarter" idx="29"/>
          </p:nvPr>
        </p:nvSpPr>
        <p:spPr>
          <a:xfrm>
            <a:off x="7634440" y="6115155"/>
            <a:ext cx="1697061" cy="439465"/>
          </a:xfrm>
        </p:spPr>
        <p:txBody>
          <a:bodyPr/>
          <a:lstStyle>
            <a:lvl1pPr marL="0" indent="0">
              <a:buNone/>
              <a:defRPr/>
            </a:lvl1pPr>
          </a:lstStyle>
          <a:p>
            <a:pPr lvl="0"/>
            <a:endParaRPr lang="en-GB"/>
          </a:p>
        </p:txBody>
      </p:sp>
    </p:spTree>
    <p:extLst>
      <p:ext uri="{BB962C8B-B14F-4D97-AF65-F5344CB8AC3E}">
        <p14:creationId xmlns:p14="http://schemas.microsoft.com/office/powerpoint/2010/main" val="313369840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userDrawn="1">
  <p:cSld name="14">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836BF08-8381-4E0D-926F-1FC144B41FE5}"/>
              </a:ext>
            </a:extLst>
          </p:cNvPr>
          <p:cNvSpPr>
            <a:spLocks noGrp="1"/>
          </p:cNvSpPr>
          <p:nvPr>
            <p:ph type="title"/>
          </p:nvPr>
        </p:nvSpPr>
        <p:spPr/>
        <p:txBody>
          <a:bodyPr/>
          <a:lstStyle/>
          <a:p>
            <a:r>
              <a:rPr lang="en-US"/>
              <a:t>Click to edit Master title style</a:t>
            </a:r>
            <a:endParaRPr lang="en-GB"/>
          </a:p>
        </p:txBody>
      </p:sp>
      <p:sp>
        <p:nvSpPr>
          <p:cNvPr id="7" name="Content Placeholder 6">
            <a:extLst>
              <a:ext uri="{FF2B5EF4-FFF2-40B4-BE49-F238E27FC236}">
                <a16:creationId xmlns:a16="http://schemas.microsoft.com/office/drawing/2014/main" id="{B86438E3-83C3-4194-90D9-3FB3A139BD83}"/>
              </a:ext>
            </a:extLst>
          </p:cNvPr>
          <p:cNvSpPr>
            <a:spLocks noGrp="1"/>
          </p:cNvSpPr>
          <p:nvPr>
            <p:ph sz="quarter" idx="10"/>
          </p:nvPr>
        </p:nvSpPr>
        <p:spPr>
          <a:xfrm>
            <a:off x="947309" y="2954911"/>
            <a:ext cx="1765073" cy="439465"/>
          </a:xfrm>
        </p:spPr>
        <p:txBody>
          <a:bodyPr/>
          <a:lstStyle>
            <a:lvl1pPr marL="0" indent="0">
              <a:buNone/>
              <a:defRPr/>
            </a:lvl1pPr>
          </a:lstStyle>
          <a:p>
            <a:pPr lvl="0"/>
            <a:endParaRPr lang="en-GB"/>
          </a:p>
        </p:txBody>
      </p:sp>
      <p:sp>
        <p:nvSpPr>
          <p:cNvPr id="9" name="Content Placeholder 6">
            <a:extLst>
              <a:ext uri="{FF2B5EF4-FFF2-40B4-BE49-F238E27FC236}">
                <a16:creationId xmlns:a16="http://schemas.microsoft.com/office/drawing/2014/main" id="{D1B7E21D-7787-4058-A883-55ED06DC21E8}"/>
              </a:ext>
            </a:extLst>
          </p:cNvPr>
          <p:cNvSpPr>
            <a:spLocks noGrp="1"/>
          </p:cNvSpPr>
          <p:nvPr>
            <p:ph sz="quarter" idx="11"/>
          </p:nvPr>
        </p:nvSpPr>
        <p:spPr>
          <a:xfrm>
            <a:off x="947308" y="3647595"/>
            <a:ext cx="1765073" cy="439465"/>
          </a:xfrm>
        </p:spPr>
        <p:txBody>
          <a:bodyPr/>
          <a:lstStyle>
            <a:lvl1pPr marL="0" indent="0">
              <a:buNone/>
              <a:defRPr/>
            </a:lvl1pPr>
          </a:lstStyle>
          <a:p>
            <a:pPr lvl="0"/>
            <a:endParaRPr lang="en-GB"/>
          </a:p>
        </p:txBody>
      </p:sp>
      <p:sp>
        <p:nvSpPr>
          <p:cNvPr id="10" name="Content Placeholder 6">
            <a:extLst>
              <a:ext uri="{FF2B5EF4-FFF2-40B4-BE49-F238E27FC236}">
                <a16:creationId xmlns:a16="http://schemas.microsoft.com/office/drawing/2014/main" id="{EC3A1C4C-9CDE-4F33-BE4E-A82FAEE7F751}"/>
              </a:ext>
            </a:extLst>
          </p:cNvPr>
          <p:cNvSpPr>
            <a:spLocks noGrp="1"/>
          </p:cNvSpPr>
          <p:nvPr>
            <p:ph sz="quarter" idx="12"/>
          </p:nvPr>
        </p:nvSpPr>
        <p:spPr>
          <a:xfrm>
            <a:off x="947307" y="4340280"/>
            <a:ext cx="1765073" cy="439465"/>
          </a:xfrm>
        </p:spPr>
        <p:txBody>
          <a:bodyPr/>
          <a:lstStyle>
            <a:lvl1pPr marL="0" indent="0">
              <a:buNone/>
              <a:defRPr/>
            </a:lvl1pPr>
          </a:lstStyle>
          <a:p>
            <a:pPr lvl="0"/>
            <a:endParaRPr lang="en-GB"/>
          </a:p>
        </p:txBody>
      </p:sp>
      <p:sp>
        <p:nvSpPr>
          <p:cNvPr id="11" name="Content Placeholder 6">
            <a:extLst>
              <a:ext uri="{FF2B5EF4-FFF2-40B4-BE49-F238E27FC236}">
                <a16:creationId xmlns:a16="http://schemas.microsoft.com/office/drawing/2014/main" id="{AF449E61-20F9-48D0-A989-BE34687617A6}"/>
              </a:ext>
            </a:extLst>
          </p:cNvPr>
          <p:cNvSpPr>
            <a:spLocks noGrp="1"/>
          </p:cNvSpPr>
          <p:nvPr>
            <p:ph sz="quarter" idx="13"/>
          </p:nvPr>
        </p:nvSpPr>
        <p:spPr>
          <a:xfrm>
            <a:off x="947307" y="5032964"/>
            <a:ext cx="1765073" cy="439465"/>
          </a:xfrm>
        </p:spPr>
        <p:txBody>
          <a:bodyPr/>
          <a:lstStyle>
            <a:lvl1pPr marL="0" indent="0">
              <a:buNone/>
              <a:defRPr/>
            </a:lvl1pPr>
          </a:lstStyle>
          <a:p>
            <a:pPr lvl="0"/>
            <a:endParaRPr lang="en-GB"/>
          </a:p>
        </p:txBody>
      </p:sp>
      <p:sp>
        <p:nvSpPr>
          <p:cNvPr id="12" name="Content Placeholder 6">
            <a:extLst>
              <a:ext uri="{FF2B5EF4-FFF2-40B4-BE49-F238E27FC236}">
                <a16:creationId xmlns:a16="http://schemas.microsoft.com/office/drawing/2014/main" id="{82860FF3-29F4-42E6-AFFC-FF79F1EEEF6B}"/>
              </a:ext>
            </a:extLst>
          </p:cNvPr>
          <p:cNvSpPr>
            <a:spLocks noGrp="1"/>
          </p:cNvSpPr>
          <p:nvPr>
            <p:ph sz="quarter" idx="14"/>
          </p:nvPr>
        </p:nvSpPr>
        <p:spPr>
          <a:xfrm>
            <a:off x="947306" y="5725648"/>
            <a:ext cx="1765073" cy="439465"/>
          </a:xfrm>
        </p:spPr>
        <p:txBody>
          <a:bodyPr/>
          <a:lstStyle>
            <a:lvl1pPr marL="0" indent="0">
              <a:buNone/>
              <a:defRPr/>
            </a:lvl1pPr>
          </a:lstStyle>
          <a:p>
            <a:pPr lvl="0"/>
            <a:endParaRPr lang="en-GB"/>
          </a:p>
        </p:txBody>
      </p:sp>
      <p:sp>
        <p:nvSpPr>
          <p:cNvPr id="13" name="Content Placeholder 6">
            <a:extLst>
              <a:ext uri="{FF2B5EF4-FFF2-40B4-BE49-F238E27FC236}">
                <a16:creationId xmlns:a16="http://schemas.microsoft.com/office/drawing/2014/main" id="{18859B7B-2378-4A0F-A4FE-844363A9B23D}"/>
              </a:ext>
            </a:extLst>
          </p:cNvPr>
          <p:cNvSpPr>
            <a:spLocks noGrp="1"/>
          </p:cNvSpPr>
          <p:nvPr>
            <p:ph sz="quarter" idx="15"/>
          </p:nvPr>
        </p:nvSpPr>
        <p:spPr>
          <a:xfrm>
            <a:off x="947305" y="6418333"/>
            <a:ext cx="1765073" cy="439465"/>
          </a:xfrm>
        </p:spPr>
        <p:txBody>
          <a:bodyPr/>
          <a:lstStyle>
            <a:lvl1pPr marL="0" indent="0">
              <a:buNone/>
              <a:defRPr/>
            </a:lvl1pPr>
          </a:lstStyle>
          <a:p>
            <a:pPr lvl="0"/>
            <a:endParaRPr lang="en-GB"/>
          </a:p>
        </p:txBody>
      </p:sp>
      <p:sp>
        <p:nvSpPr>
          <p:cNvPr id="14" name="Content Placeholder 6">
            <a:extLst>
              <a:ext uri="{FF2B5EF4-FFF2-40B4-BE49-F238E27FC236}">
                <a16:creationId xmlns:a16="http://schemas.microsoft.com/office/drawing/2014/main" id="{07A9689E-90DA-4F85-B595-86B43510B188}"/>
              </a:ext>
            </a:extLst>
          </p:cNvPr>
          <p:cNvSpPr>
            <a:spLocks noGrp="1"/>
          </p:cNvSpPr>
          <p:nvPr>
            <p:ph sz="quarter" idx="16"/>
          </p:nvPr>
        </p:nvSpPr>
        <p:spPr>
          <a:xfrm>
            <a:off x="4604111" y="2954911"/>
            <a:ext cx="1765073" cy="439465"/>
          </a:xfrm>
        </p:spPr>
        <p:txBody>
          <a:bodyPr/>
          <a:lstStyle>
            <a:lvl1pPr marL="0" indent="0">
              <a:buNone/>
              <a:defRPr/>
            </a:lvl1pPr>
          </a:lstStyle>
          <a:p>
            <a:pPr lvl="0"/>
            <a:endParaRPr lang="en-GB"/>
          </a:p>
        </p:txBody>
      </p:sp>
      <p:sp>
        <p:nvSpPr>
          <p:cNvPr id="15" name="Content Placeholder 6">
            <a:extLst>
              <a:ext uri="{FF2B5EF4-FFF2-40B4-BE49-F238E27FC236}">
                <a16:creationId xmlns:a16="http://schemas.microsoft.com/office/drawing/2014/main" id="{0692BE0D-9141-49A6-A273-B8CD5CB7457C}"/>
              </a:ext>
            </a:extLst>
          </p:cNvPr>
          <p:cNvSpPr>
            <a:spLocks noGrp="1"/>
          </p:cNvSpPr>
          <p:nvPr>
            <p:ph sz="quarter" idx="17"/>
          </p:nvPr>
        </p:nvSpPr>
        <p:spPr>
          <a:xfrm>
            <a:off x="4604110" y="3647595"/>
            <a:ext cx="1765073" cy="439465"/>
          </a:xfrm>
        </p:spPr>
        <p:txBody>
          <a:bodyPr/>
          <a:lstStyle>
            <a:lvl1pPr marL="0" indent="0">
              <a:buNone/>
              <a:defRPr/>
            </a:lvl1pPr>
          </a:lstStyle>
          <a:p>
            <a:pPr lvl="0"/>
            <a:endParaRPr lang="en-GB"/>
          </a:p>
        </p:txBody>
      </p:sp>
      <p:sp>
        <p:nvSpPr>
          <p:cNvPr id="16" name="Content Placeholder 6">
            <a:extLst>
              <a:ext uri="{FF2B5EF4-FFF2-40B4-BE49-F238E27FC236}">
                <a16:creationId xmlns:a16="http://schemas.microsoft.com/office/drawing/2014/main" id="{EBB96568-8456-4065-BE38-F6F774E7F742}"/>
              </a:ext>
            </a:extLst>
          </p:cNvPr>
          <p:cNvSpPr>
            <a:spLocks noGrp="1"/>
          </p:cNvSpPr>
          <p:nvPr>
            <p:ph sz="quarter" idx="18"/>
          </p:nvPr>
        </p:nvSpPr>
        <p:spPr>
          <a:xfrm>
            <a:off x="4604109" y="4340280"/>
            <a:ext cx="1765073" cy="439465"/>
          </a:xfrm>
        </p:spPr>
        <p:txBody>
          <a:bodyPr/>
          <a:lstStyle>
            <a:lvl1pPr marL="0" indent="0">
              <a:buNone/>
              <a:defRPr/>
            </a:lvl1pPr>
          </a:lstStyle>
          <a:p>
            <a:pPr lvl="0"/>
            <a:endParaRPr lang="en-GB"/>
          </a:p>
        </p:txBody>
      </p:sp>
      <p:sp>
        <p:nvSpPr>
          <p:cNvPr id="17" name="Content Placeholder 6">
            <a:extLst>
              <a:ext uri="{FF2B5EF4-FFF2-40B4-BE49-F238E27FC236}">
                <a16:creationId xmlns:a16="http://schemas.microsoft.com/office/drawing/2014/main" id="{B72C7BFE-D59D-4F30-A5C8-1ECDC8C2B609}"/>
              </a:ext>
            </a:extLst>
          </p:cNvPr>
          <p:cNvSpPr>
            <a:spLocks noGrp="1"/>
          </p:cNvSpPr>
          <p:nvPr>
            <p:ph sz="quarter" idx="19"/>
          </p:nvPr>
        </p:nvSpPr>
        <p:spPr>
          <a:xfrm>
            <a:off x="4604109" y="5032964"/>
            <a:ext cx="1765073" cy="439465"/>
          </a:xfrm>
        </p:spPr>
        <p:txBody>
          <a:bodyPr/>
          <a:lstStyle>
            <a:lvl1pPr marL="0" indent="0">
              <a:buNone/>
              <a:defRPr/>
            </a:lvl1pPr>
          </a:lstStyle>
          <a:p>
            <a:pPr lvl="0"/>
            <a:endParaRPr lang="en-GB"/>
          </a:p>
        </p:txBody>
      </p:sp>
      <p:sp>
        <p:nvSpPr>
          <p:cNvPr id="18" name="Content Placeholder 6">
            <a:extLst>
              <a:ext uri="{FF2B5EF4-FFF2-40B4-BE49-F238E27FC236}">
                <a16:creationId xmlns:a16="http://schemas.microsoft.com/office/drawing/2014/main" id="{A9197502-66D1-4322-9404-4947EA960694}"/>
              </a:ext>
            </a:extLst>
          </p:cNvPr>
          <p:cNvSpPr>
            <a:spLocks noGrp="1"/>
          </p:cNvSpPr>
          <p:nvPr>
            <p:ph sz="quarter" idx="20"/>
          </p:nvPr>
        </p:nvSpPr>
        <p:spPr>
          <a:xfrm>
            <a:off x="4604108" y="5725648"/>
            <a:ext cx="1765073" cy="439465"/>
          </a:xfrm>
        </p:spPr>
        <p:txBody>
          <a:bodyPr/>
          <a:lstStyle>
            <a:lvl1pPr marL="0" indent="0">
              <a:buNone/>
              <a:defRPr/>
            </a:lvl1pPr>
          </a:lstStyle>
          <a:p>
            <a:pPr lvl="0"/>
            <a:endParaRPr lang="en-GB"/>
          </a:p>
        </p:txBody>
      </p:sp>
      <p:sp>
        <p:nvSpPr>
          <p:cNvPr id="19" name="Content Placeholder 6">
            <a:extLst>
              <a:ext uri="{FF2B5EF4-FFF2-40B4-BE49-F238E27FC236}">
                <a16:creationId xmlns:a16="http://schemas.microsoft.com/office/drawing/2014/main" id="{677FE0C8-29A5-4C38-BBE9-C8E16D322F60}"/>
              </a:ext>
            </a:extLst>
          </p:cNvPr>
          <p:cNvSpPr>
            <a:spLocks noGrp="1"/>
          </p:cNvSpPr>
          <p:nvPr>
            <p:ph sz="quarter" idx="21"/>
          </p:nvPr>
        </p:nvSpPr>
        <p:spPr>
          <a:xfrm>
            <a:off x="4604107" y="6418333"/>
            <a:ext cx="1765073" cy="439465"/>
          </a:xfrm>
        </p:spPr>
        <p:txBody>
          <a:bodyPr/>
          <a:lstStyle>
            <a:lvl1pPr marL="0" indent="0">
              <a:buNone/>
              <a:defRPr/>
            </a:lvl1pPr>
          </a:lstStyle>
          <a:p>
            <a:pPr lvl="0"/>
            <a:endParaRPr lang="en-GB"/>
          </a:p>
        </p:txBody>
      </p:sp>
    </p:spTree>
    <p:extLst>
      <p:ext uri="{BB962C8B-B14F-4D97-AF65-F5344CB8AC3E}">
        <p14:creationId xmlns:p14="http://schemas.microsoft.com/office/powerpoint/2010/main" val="90095616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1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0059EF-92A0-4CF7-9D3D-724CF195A161}"/>
              </a:ext>
            </a:extLst>
          </p:cNvPr>
          <p:cNvSpPr>
            <a:spLocks noGrp="1"/>
          </p:cNvSpPr>
          <p:nvPr>
            <p:ph type="title"/>
          </p:nvPr>
        </p:nvSpPr>
        <p:spPr/>
        <p:txBody>
          <a:bodyPr/>
          <a:lstStyle/>
          <a:p>
            <a:r>
              <a:rPr lang="en-US"/>
              <a:t>Click to edit Master title style</a:t>
            </a:r>
            <a:endParaRPr lang="en-GB"/>
          </a:p>
        </p:txBody>
      </p:sp>
      <p:sp>
        <p:nvSpPr>
          <p:cNvPr id="4" name="Content Placeholder 3">
            <a:extLst>
              <a:ext uri="{FF2B5EF4-FFF2-40B4-BE49-F238E27FC236}">
                <a16:creationId xmlns:a16="http://schemas.microsoft.com/office/drawing/2014/main" id="{16CE01DA-C20B-442C-A599-8EF23474CE71}"/>
              </a:ext>
            </a:extLst>
          </p:cNvPr>
          <p:cNvSpPr>
            <a:spLocks noGrp="1"/>
          </p:cNvSpPr>
          <p:nvPr>
            <p:ph sz="quarter" idx="10"/>
          </p:nvPr>
        </p:nvSpPr>
        <p:spPr>
          <a:xfrm>
            <a:off x="600773" y="1421573"/>
            <a:ext cx="3173892" cy="439465"/>
          </a:xfrm>
        </p:spPr>
        <p:txBody>
          <a:bodyPr/>
          <a:lstStyle>
            <a:lvl1pPr marL="0" indent="0">
              <a:buNone/>
              <a:defRPr/>
            </a:lvl1pPr>
          </a:lstStyle>
          <a:p>
            <a:pPr lvl="0"/>
            <a:endParaRPr lang="en-GB"/>
          </a:p>
        </p:txBody>
      </p:sp>
      <p:sp>
        <p:nvSpPr>
          <p:cNvPr id="5" name="Content Placeholder 3">
            <a:extLst>
              <a:ext uri="{FF2B5EF4-FFF2-40B4-BE49-F238E27FC236}">
                <a16:creationId xmlns:a16="http://schemas.microsoft.com/office/drawing/2014/main" id="{ACB11A44-36DB-417A-BCE5-8D07270BCB35}"/>
              </a:ext>
            </a:extLst>
          </p:cNvPr>
          <p:cNvSpPr>
            <a:spLocks noGrp="1"/>
          </p:cNvSpPr>
          <p:nvPr>
            <p:ph sz="quarter" idx="11"/>
          </p:nvPr>
        </p:nvSpPr>
        <p:spPr>
          <a:xfrm>
            <a:off x="600059" y="2039139"/>
            <a:ext cx="3173892" cy="439465"/>
          </a:xfrm>
        </p:spPr>
        <p:txBody>
          <a:bodyPr/>
          <a:lstStyle>
            <a:lvl1pPr marL="0" indent="0">
              <a:buNone/>
              <a:defRPr/>
            </a:lvl1pPr>
          </a:lstStyle>
          <a:p>
            <a:pPr lvl="0"/>
            <a:endParaRPr lang="en-GB"/>
          </a:p>
        </p:txBody>
      </p:sp>
      <p:sp>
        <p:nvSpPr>
          <p:cNvPr id="6" name="Content Placeholder 3">
            <a:extLst>
              <a:ext uri="{FF2B5EF4-FFF2-40B4-BE49-F238E27FC236}">
                <a16:creationId xmlns:a16="http://schemas.microsoft.com/office/drawing/2014/main" id="{3F1E0DE8-7FB2-4D36-817B-9E3283554AFD}"/>
              </a:ext>
            </a:extLst>
          </p:cNvPr>
          <p:cNvSpPr>
            <a:spLocks noGrp="1"/>
          </p:cNvSpPr>
          <p:nvPr>
            <p:ph sz="quarter" idx="12"/>
          </p:nvPr>
        </p:nvSpPr>
        <p:spPr>
          <a:xfrm>
            <a:off x="600773" y="2728868"/>
            <a:ext cx="3173892" cy="439465"/>
          </a:xfrm>
        </p:spPr>
        <p:txBody>
          <a:bodyPr/>
          <a:lstStyle>
            <a:lvl1pPr marL="0" indent="0">
              <a:buNone/>
              <a:defRPr/>
            </a:lvl1pPr>
          </a:lstStyle>
          <a:p>
            <a:pPr lvl="0"/>
            <a:endParaRPr lang="en-GB"/>
          </a:p>
        </p:txBody>
      </p:sp>
      <p:sp>
        <p:nvSpPr>
          <p:cNvPr id="7" name="Content Placeholder 3">
            <a:extLst>
              <a:ext uri="{FF2B5EF4-FFF2-40B4-BE49-F238E27FC236}">
                <a16:creationId xmlns:a16="http://schemas.microsoft.com/office/drawing/2014/main" id="{475E6875-B529-497D-9EC0-97629A7F1FFD}"/>
              </a:ext>
            </a:extLst>
          </p:cNvPr>
          <p:cNvSpPr>
            <a:spLocks noGrp="1"/>
          </p:cNvSpPr>
          <p:nvPr>
            <p:ph sz="quarter" idx="13"/>
          </p:nvPr>
        </p:nvSpPr>
        <p:spPr>
          <a:xfrm>
            <a:off x="600059" y="3346434"/>
            <a:ext cx="3173892" cy="439465"/>
          </a:xfrm>
        </p:spPr>
        <p:txBody>
          <a:bodyPr/>
          <a:lstStyle>
            <a:lvl1pPr marL="0" indent="0">
              <a:buNone/>
              <a:defRPr/>
            </a:lvl1pPr>
          </a:lstStyle>
          <a:p>
            <a:pPr lvl="0"/>
            <a:endParaRPr lang="en-GB"/>
          </a:p>
        </p:txBody>
      </p:sp>
      <p:sp>
        <p:nvSpPr>
          <p:cNvPr id="8" name="Content Placeholder 3">
            <a:extLst>
              <a:ext uri="{FF2B5EF4-FFF2-40B4-BE49-F238E27FC236}">
                <a16:creationId xmlns:a16="http://schemas.microsoft.com/office/drawing/2014/main" id="{A569AA91-D2E3-48F6-B494-AA0EAF4C4AEF}"/>
              </a:ext>
            </a:extLst>
          </p:cNvPr>
          <p:cNvSpPr>
            <a:spLocks noGrp="1"/>
          </p:cNvSpPr>
          <p:nvPr>
            <p:ph sz="quarter" idx="14"/>
          </p:nvPr>
        </p:nvSpPr>
        <p:spPr>
          <a:xfrm>
            <a:off x="600059" y="4097779"/>
            <a:ext cx="3173892" cy="439465"/>
          </a:xfrm>
        </p:spPr>
        <p:txBody>
          <a:bodyPr/>
          <a:lstStyle>
            <a:lvl1pPr marL="0" indent="0">
              <a:buNone/>
              <a:defRPr/>
            </a:lvl1pPr>
          </a:lstStyle>
          <a:p>
            <a:pPr lvl="0"/>
            <a:endParaRPr lang="en-GB"/>
          </a:p>
        </p:txBody>
      </p:sp>
      <p:sp>
        <p:nvSpPr>
          <p:cNvPr id="9" name="Content Placeholder 3">
            <a:extLst>
              <a:ext uri="{FF2B5EF4-FFF2-40B4-BE49-F238E27FC236}">
                <a16:creationId xmlns:a16="http://schemas.microsoft.com/office/drawing/2014/main" id="{A5159233-CC46-4E4E-B7AE-B9ECEB740C3C}"/>
              </a:ext>
            </a:extLst>
          </p:cNvPr>
          <p:cNvSpPr>
            <a:spLocks noGrp="1"/>
          </p:cNvSpPr>
          <p:nvPr>
            <p:ph sz="quarter" idx="15"/>
          </p:nvPr>
        </p:nvSpPr>
        <p:spPr>
          <a:xfrm>
            <a:off x="599345" y="4715345"/>
            <a:ext cx="3173892" cy="439465"/>
          </a:xfrm>
        </p:spPr>
        <p:txBody>
          <a:bodyPr/>
          <a:lstStyle>
            <a:lvl1pPr marL="0" indent="0">
              <a:buNone/>
              <a:defRPr/>
            </a:lvl1pPr>
          </a:lstStyle>
          <a:p>
            <a:pPr lvl="0"/>
            <a:endParaRPr lang="en-GB"/>
          </a:p>
        </p:txBody>
      </p:sp>
      <p:sp>
        <p:nvSpPr>
          <p:cNvPr id="10" name="Content Placeholder 3">
            <a:extLst>
              <a:ext uri="{FF2B5EF4-FFF2-40B4-BE49-F238E27FC236}">
                <a16:creationId xmlns:a16="http://schemas.microsoft.com/office/drawing/2014/main" id="{D228D86E-DF30-4E58-B295-4B42A76B6832}"/>
              </a:ext>
            </a:extLst>
          </p:cNvPr>
          <p:cNvSpPr>
            <a:spLocks noGrp="1"/>
          </p:cNvSpPr>
          <p:nvPr>
            <p:ph sz="quarter" idx="16"/>
          </p:nvPr>
        </p:nvSpPr>
        <p:spPr>
          <a:xfrm>
            <a:off x="599345" y="5443149"/>
            <a:ext cx="3173892" cy="439465"/>
          </a:xfrm>
        </p:spPr>
        <p:txBody>
          <a:bodyPr/>
          <a:lstStyle>
            <a:lvl1pPr marL="0" indent="0">
              <a:buNone/>
              <a:defRPr/>
            </a:lvl1pPr>
          </a:lstStyle>
          <a:p>
            <a:pPr lvl="0"/>
            <a:endParaRPr lang="en-GB"/>
          </a:p>
        </p:txBody>
      </p:sp>
      <p:sp>
        <p:nvSpPr>
          <p:cNvPr id="11" name="Content Placeholder 3">
            <a:extLst>
              <a:ext uri="{FF2B5EF4-FFF2-40B4-BE49-F238E27FC236}">
                <a16:creationId xmlns:a16="http://schemas.microsoft.com/office/drawing/2014/main" id="{C5CBE672-F770-48C6-BA11-8C8A928D7B74}"/>
              </a:ext>
            </a:extLst>
          </p:cNvPr>
          <p:cNvSpPr>
            <a:spLocks noGrp="1"/>
          </p:cNvSpPr>
          <p:nvPr>
            <p:ph sz="quarter" idx="17"/>
          </p:nvPr>
        </p:nvSpPr>
        <p:spPr>
          <a:xfrm>
            <a:off x="4631292" y="1421573"/>
            <a:ext cx="3173892" cy="439465"/>
          </a:xfrm>
        </p:spPr>
        <p:txBody>
          <a:bodyPr/>
          <a:lstStyle>
            <a:lvl1pPr marL="0" indent="0">
              <a:buNone/>
              <a:defRPr/>
            </a:lvl1pPr>
          </a:lstStyle>
          <a:p>
            <a:pPr lvl="0"/>
            <a:endParaRPr lang="en-GB"/>
          </a:p>
        </p:txBody>
      </p:sp>
      <p:sp>
        <p:nvSpPr>
          <p:cNvPr id="12" name="Content Placeholder 3">
            <a:extLst>
              <a:ext uri="{FF2B5EF4-FFF2-40B4-BE49-F238E27FC236}">
                <a16:creationId xmlns:a16="http://schemas.microsoft.com/office/drawing/2014/main" id="{576FD6D6-6063-47A4-BC63-997156612115}"/>
              </a:ext>
            </a:extLst>
          </p:cNvPr>
          <p:cNvSpPr>
            <a:spLocks noGrp="1"/>
          </p:cNvSpPr>
          <p:nvPr>
            <p:ph sz="quarter" idx="18"/>
          </p:nvPr>
        </p:nvSpPr>
        <p:spPr>
          <a:xfrm>
            <a:off x="4630577" y="2039139"/>
            <a:ext cx="3173892" cy="439465"/>
          </a:xfrm>
        </p:spPr>
        <p:txBody>
          <a:bodyPr/>
          <a:lstStyle>
            <a:lvl1pPr marL="0" indent="0">
              <a:buNone/>
              <a:defRPr/>
            </a:lvl1pPr>
          </a:lstStyle>
          <a:p>
            <a:pPr lvl="0"/>
            <a:endParaRPr lang="en-GB"/>
          </a:p>
        </p:txBody>
      </p:sp>
      <p:sp>
        <p:nvSpPr>
          <p:cNvPr id="13" name="Content Placeholder 3">
            <a:extLst>
              <a:ext uri="{FF2B5EF4-FFF2-40B4-BE49-F238E27FC236}">
                <a16:creationId xmlns:a16="http://schemas.microsoft.com/office/drawing/2014/main" id="{E7C3E855-F59B-4405-9C96-BD87E1B3A634}"/>
              </a:ext>
            </a:extLst>
          </p:cNvPr>
          <p:cNvSpPr>
            <a:spLocks noGrp="1"/>
          </p:cNvSpPr>
          <p:nvPr>
            <p:ph sz="quarter" idx="19"/>
          </p:nvPr>
        </p:nvSpPr>
        <p:spPr>
          <a:xfrm>
            <a:off x="4631292" y="2728868"/>
            <a:ext cx="3173892" cy="439465"/>
          </a:xfrm>
        </p:spPr>
        <p:txBody>
          <a:bodyPr/>
          <a:lstStyle>
            <a:lvl1pPr marL="0" indent="0">
              <a:buNone/>
              <a:defRPr/>
            </a:lvl1pPr>
          </a:lstStyle>
          <a:p>
            <a:pPr lvl="0"/>
            <a:endParaRPr lang="en-GB"/>
          </a:p>
        </p:txBody>
      </p:sp>
      <p:sp>
        <p:nvSpPr>
          <p:cNvPr id="14" name="Content Placeholder 3">
            <a:extLst>
              <a:ext uri="{FF2B5EF4-FFF2-40B4-BE49-F238E27FC236}">
                <a16:creationId xmlns:a16="http://schemas.microsoft.com/office/drawing/2014/main" id="{8F141C27-6FA0-43B1-ACAC-3725E81FDC34}"/>
              </a:ext>
            </a:extLst>
          </p:cNvPr>
          <p:cNvSpPr>
            <a:spLocks noGrp="1"/>
          </p:cNvSpPr>
          <p:nvPr>
            <p:ph sz="quarter" idx="20"/>
          </p:nvPr>
        </p:nvSpPr>
        <p:spPr>
          <a:xfrm>
            <a:off x="4630577" y="3346434"/>
            <a:ext cx="3173892" cy="439465"/>
          </a:xfrm>
        </p:spPr>
        <p:txBody>
          <a:bodyPr/>
          <a:lstStyle>
            <a:lvl1pPr marL="0" indent="0">
              <a:buNone/>
              <a:defRPr/>
            </a:lvl1pPr>
          </a:lstStyle>
          <a:p>
            <a:pPr lvl="0"/>
            <a:endParaRPr lang="en-GB"/>
          </a:p>
        </p:txBody>
      </p:sp>
      <p:sp>
        <p:nvSpPr>
          <p:cNvPr id="15" name="Content Placeholder 3">
            <a:extLst>
              <a:ext uri="{FF2B5EF4-FFF2-40B4-BE49-F238E27FC236}">
                <a16:creationId xmlns:a16="http://schemas.microsoft.com/office/drawing/2014/main" id="{CE548F38-903B-42E1-8890-F7730096666F}"/>
              </a:ext>
            </a:extLst>
          </p:cNvPr>
          <p:cNvSpPr>
            <a:spLocks noGrp="1"/>
          </p:cNvSpPr>
          <p:nvPr>
            <p:ph sz="quarter" idx="21"/>
          </p:nvPr>
        </p:nvSpPr>
        <p:spPr>
          <a:xfrm>
            <a:off x="4630577" y="4097779"/>
            <a:ext cx="3173892" cy="439465"/>
          </a:xfrm>
        </p:spPr>
        <p:txBody>
          <a:bodyPr/>
          <a:lstStyle>
            <a:lvl1pPr marL="0" indent="0">
              <a:buNone/>
              <a:defRPr/>
            </a:lvl1pPr>
          </a:lstStyle>
          <a:p>
            <a:pPr lvl="0"/>
            <a:endParaRPr lang="en-GB"/>
          </a:p>
        </p:txBody>
      </p:sp>
      <p:sp>
        <p:nvSpPr>
          <p:cNvPr id="16" name="Content Placeholder 3">
            <a:extLst>
              <a:ext uri="{FF2B5EF4-FFF2-40B4-BE49-F238E27FC236}">
                <a16:creationId xmlns:a16="http://schemas.microsoft.com/office/drawing/2014/main" id="{0E5DBCE0-831E-4A31-AA02-59AC5D577D98}"/>
              </a:ext>
            </a:extLst>
          </p:cNvPr>
          <p:cNvSpPr>
            <a:spLocks noGrp="1"/>
          </p:cNvSpPr>
          <p:nvPr>
            <p:ph sz="quarter" idx="22"/>
          </p:nvPr>
        </p:nvSpPr>
        <p:spPr>
          <a:xfrm>
            <a:off x="4629863" y="4715345"/>
            <a:ext cx="3173892" cy="439465"/>
          </a:xfrm>
        </p:spPr>
        <p:txBody>
          <a:bodyPr/>
          <a:lstStyle>
            <a:lvl1pPr marL="0" indent="0">
              <a:buNone/>
              <a:defRPr/>
            </a:lvl1pPr>
          </a:lstStyle>
          <a:p>
            <a:pPr lvl="0"/>
            <a:endParaRPr lang="en-GB"/>
          </a:p>
        </p:txBody>
      </p:sp>
      <p:sp>
        <p:nvSpPr>
          <p:cNvPr id="17" name="Content Placeholder 3">
            <a:extLst>
              <a:ext uri="{FF2B5EF4-FFF2-40B4-BE49-F238E27FC236}">
                <a16:creationId xmlns:a16="http://schemas.microsoft.com/office/drawing/2014/main" id="{2E32AF29-09ED-49D3-9776-40B525C2692A}"/>
              </a:ext>
            </a:extLst>
          </p:cNvPr>
          <p:cNvSpPr>
            <a:spLocks noGrp="1"/>
          </p:cNvSpPr>
          <p:nvPr>
            <p:ph sz="quarter" idx="23"/>
          </p:nvPr>
        </p:nvSpPr>
        <p:spPr>
          <a:xfrm>
            <a:off x="4629863" y="5443149"/>
            <a:ext cx="3173892" cy="439465"/>
          </a:xfrm>
        </p:spPr>
        <p:txBody>
          <a:bodyPr/>
          <a:lstStyle>
            <a:lvl1pPr marL="0" indent="0">
              <a:buNone/>
              <a:defRPr/>
            </a:lvl1pPr>
          </a:lstStyle>
          <a:p>
            <a:pPr lvl="0"/>
            <a:endParaRPr lang="en-GB"/>
          </a:p>
        </p:txBody>
      </p:sp>
      <p:sp>
        <p:nvSpPr>
          <p:cNvPr id="21" name="TextBox 20">
            <a:extLst>
              <a:ext uri="{FF2B5EF4-FFF2-40B4-BE49-F238E27FC236}">
                <a16:creationId xmlns:a16="http://schemas.microsoft.com/office/drawing/2014/main" id="{E256B26E-76D6-4804-9BE0-F9BF22198A1A}"/>
              </a:ext>
              <a:ext uri="{C183D7F6-B498-43B3-948B-1728B52AA6E4}">
                <adec:decorative xmlns:adec="http://schemas.microsoft.com/office/drawing/2017/decorative" val="1"/>
              </a:ext>
            </a:extLst>
          </p:cNvPr>
          <p:cNvSpPr txBox="1"/>
          <p:nvPr userDrawn="1"/>
        </p:nvSpPr>
        <p:spPr>
          <a:xfrm>
            <a:off x="299578" y="297916"/>
            <a:ext cx="11837322" cy="6397076"/>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9217" rIns="0" bIns="149217" numCol="1" spcCol="0" rtlCol="0" fromWordArt="0" anchor="ctr" anchorCtr="1" forceAA="0" compatLnSpc="1">
            <a:prstTxWarp prst="textNoShape">
              <a:avLst/>
            </a:prstTxWarp>
            <a:noAutofit/>
          </a:bodyPr>
          <a:lstStyle>
            <a:defPPr>
              <a:defRPr lang="en-US"/>
            </a:defPPr>
            <a:lvl1pPr algn="ctr">
              <a:defRPr sz="1200">
                <a:solidFill>
                  <a:schemeClr val="accent1"/>
                </a:solidFill>
                <a:latin typeface="+mj-lt"/>
                <a:ea typeface="+mj-ea"/>
                <a:cs typeface="+mj-cs"/>
              </a:defRPr>
            </a:lvl1pPr>
            <a:lvl2pPr>
              <a:defRPr>
                <a:solidFill>
                  <a:schemeClr val="tx1"/>
                </a:solidFill>
                <a:latin typeface="+mj-lt"/>
                <a:ea typeface="+mj-ea"/>
                <a:cs typeface="+mj-cs"/>
              </a:defRPr>
            </a:lvl2pPr>
            <a:lvl3pPr>
              <a:defRPr>
                <a:solidFill>
                  <a:schemeClr val="tx1"/>
                </a:solidFill>
                <a:latin typeface="+mj-lt"/>
                <a:ea typeface="+mj-ea"/>
                <a:cs typeface="+mj-cs"/>
              </a:defRPr>
            </a:lvl3pPr>
            <a:lvl4pPr>
              <a:defRPr>
                <a:solidFill>
                  <a:schemeClr val="tx1"/>
                </a:solidFill>
                <a:latin typeface="+mj-lt"/>
                <a:ea typeface="+mj-ea"/>
                <a:cs typeface="+mj-cs"/>
              </a:defRPr>
            </a:lvl4pPr>
            <a:lvl5pPr>
              <a:defRPr>
                <a:solidFill>
                  <a:schemeClr val="tx1"/>
                </a:solidFill>
                <a:latin typeface="+mj-lt"/>
                <a:ea typeface="+mj-ea"/>
                <a:cs typeface="+mj-cs"/>
              </a:defRPr>
            </a:lvl5pPr>
            <a:lvl6pPr>
              <a:defRPr>
                <a:solidFill>
                  <a:schemeClr val="tx1"/>
                </a:solidFill>
                <a:latin typeface="+mj-lt"/>
                <a:ea typeface="+mj-ea"/>
                <a:cs typeface="+mj-cs"/>
              </a:defRPr>
            </a:lvl6pPr>
            <a:lvl7pPr>
              <a:defRPr>
                <a:solidFill>
                  <a:schemeClr val="tx1"/>
                </a:solidFill>
                <a:latin typeface="+mj-lt"/>
                <a:ea typeface="+mj-ea"/>
                <a:cs typeface="+mj-cs"/>
              </a:defRPr>
            </a:lvl7pPr>
            <a:lvl8pPr>
              <a:defRPr>
                <a:solidFill>
                  <a:schemeClr val="tx1"/>
                </a:solidFill>
                <a:latin typeface="+mj-lt"/>
                <a:ea typeface="+mj-ea"/>
                <a:cs typeface="+mj-cs"/>
              </a:defRPr>
            </a:lvl8pPr>
            <a:lvl9pPr>
              <a:defRPr>
                <a:solidFill>
                  <a:schemeClr val="tx1"/>
                </a:solidFill>
                <a:latin typeface="+mj-lt"/>
                <a:ea typeface="+mj-ea"/>
                <a:cs typeface="+mj-cs"/>
              </a:defRPr>
            </a:lvl9pP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a:ln>
                <a:noFill/>
              </a:ln>
              <a:solidFill>
                <a:srgbClr val="50E6FF"/>
              </a:solidFill>
              <a:effectLst/>
              <a:uLnTx/>
              <a:uFillTx/>
              <a:latin typeface="Segoe UI Semibold"/>
              <a:ea typeface="+mj-ea"/>
              <a:cs typeface="+mj-cs"/>
            </a:endParaRPr>
          </a:p>
        </p:txBody>
      </p:sp>
      <p:sp>
        <p:nvSpPr>
          <p:cNvPr id="18" name="Rectangle 17">
            <a:extLst>
              <a:ext uri="{FF2B5EF4-FFF2-40B4-BE49-F238E27FC236}">
                <a16:creationId xmlns:a16="http://schemas.microsoft.com/office/drawing/2014/main" id="{831238C1-0229-4CC5-9E43-B113E9730556}"/>
              </a:ext>
              <a:ext uri="{C183D7F6-B498-43B3-948B-1728B52AA6E4}">
                <adec:decorative xmlns:adec="http://schemas.microsoft.com/office/drawing/2017/decorative" val="1"/>
              </a:ext>
            </a:extLst>
          </p:cNvPr>
          <p:cNvSpPr/>
          <p:nvPr userDrawn="1"/>
        </p:nvSpPr>
        <p:spPr bwMode="auto">
          <a:xfrm>
            <a:off x="615659" y="1115122"/>
            <a:ext cx="11209659" cy="399432"/>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9217" rIns="0" bIns="149217" numCol="1" spcCol="0" rtlCol="0" fromWordArt="0" anchor="ctr" anchorCtr="1" forceAA="0" compatLnSpc="1">
            <a:prstTxWarp prst="textNoShape">
              <a:avLst/>
            </a:prstTxWarp>
            <a:noAutofit/>
          </a:bodyPr>
          <a:lstStyle/>
          <a:p>
            <a:pPr marL="0" marR="0" lvl="0" indent="0" algn="ctr" defTabSz="950846" rtl="0" eaLnBrk="1" fontAlgn="base" latinLnBrk="0" hangingPunct="1">
              <a:lnSpc>
                <a:spcPct val="90000"/>
              </a:lnSpc>
              <a:spcBef>
                <a:spcPct val="0"/>
              </a:spcBef>
              <a:spcAft>
                <a:spcPct val="0"/>
              </a:spcAft>
              <a:buClrTx/>
              <a:buSzTx/>
              <a:buFontTx/>
              <a:buNone/>
              <a:tabLst/>
              <a:defRPr/>
            </a:pPr>
            <a:endParaRPr kumimoji="0" lang="en-US" sz="1836" b="0" i="0" u="none" strike="noStrike" kern="1200" cap="none" spc="0" normalizeH="0" baseline="0" noProof="0">
              <a:ln>
                <a:noFill/>
              </a:ln>
              <a:solidFill>
                <a:srgbClr val="50E6FF"/>
              </a:solidFill>
              <a:effectLst/>
              <a:uLnTx/>
              <a:uFillTx/>
              <a:latin typeface="Segoe UI Semibold"/>
              <a:ea typeface="+mj-ea"/>
              <a:cs typeface="+mj-cs"/>
            </a:endParaRPr>
          </a:p>
        </p:txBody>
      </p:sp>
      <p:sp>
        <p:nvSpPr>
          <p:cNvPr id="22" name="Rectangle 21">
            <a:extLst>
              <a:ext uri="{FF2B5EF4-FFF2-40B4-BE49-F238E27FC236}">
                <a16:creationId xmlns:a16="http://schemas.microsoft.com/office/drawing/2014/main" id="{C655F343-2C9E-4A34-8887-87F79EC202D0}"/>
              </a:ext>
              <a:ext uri="{C183D7F6-B498-43B3-948B-1728B52AA6E4}">
                <adec:decorative xmlns:adec="http://schemas.microsoft.com/office/drawing/2017/decorative" val="1"/>
              </a:ext>
            </a:extLst>
          </p:cNvPr>
          <p:cNvSpPr/>
          <p:nvPr userDrawn="1"/>
        </p:nvSpPr>
        <p:spPr>
          <a:xfrm>
            <a:off x="615659" y="1630603"/>
            <a:ext cx="5355364" cy="1071088"/>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9217" rIns="0" bIns="149217" numCol="1" spcCol="0" rtlCol="0" fromWordArt="0" anchor="ctr" anchorCtr="1" forceAA="0" compatLnSpc="1">
            <a:prstTxWarp prst="textNoShape">
              <a:avLst/>
            </a:prstTxWarp>
            <a:noAutofit/>
          </a:bodyPr>
          <a:lstStyle/>
          <a:p>
            <a:pPr marL="0" marR="0" lvl="0" indent="0" algn="ctr" defTabSz="950846" rtl="0" eaLnBrk="1" fontAlgn="base" latinLnBrk="0" hangingPunct="1">
              <a:lnSpc>
                <a:spcPct val="90000"/>
              </a:lnSpc>
              <a:spcBef>
                <a:spcPct val="0"/>
              </a:spcBef>
              <a:spcAft>
                <a:spcPct val="0"/>
              </a:spcAft>
              <a:buClrTx/>
              <a:buSzTx/>
              <a:buFontTx/>
              <a:buNone/>
              <a:tabLst/>
              <a:defRPr/>
            </a:pPr>
            <a:endParaRPr kumimoji="0" lang="en-US" sz="1836" b="0" i="0" u="none" strike="noStrike" kern="1200" cap="none" spc="0" normalizeH="0" baseline="0" noProof="0">
              <a:ln>
                <a:noFill/>
              </a:ln>
              <a:solidFill>
                <a:srgbClr val="50E6FF"/>
              </a:solidFill>
              <a:effectLst/>
              <a:uLnTx/>
              <a:uFillTx/>
              <a:latin typeface="Segoe UI Semibold"/>
              <a:ea typeface="+mj-ea"/>
              <a:cs typeface="+mj-cs"/>
            </a:endParaRPr>
          </a:p>
        </p:txBody>
      </p:sp>
      <p:sp>
        <p:nvSpPr>
          <p:cNvPr id="23" name="Rectangle 22">
            <a:extLst>
              <a:ext uri="{FF2B5EF4-FFF2-40B4-BE49-F238E27FC236}">
                <a16:creationId xmlns:a16="http://schemas.microsoft.com/office/drawing/2014/main" id="{433F0185-A5A3-4274-ABBA-A7401C3ABEEF}"/>
              </a:ext>
              <a:ext uri="{C183D7F6-B498-43B3-948B-1728B52AA6E4}">
                <adec:decorative xmlns:adec="http://schemas.microsoft.com/office/drawing/2017/decorative" val="1"/>
              </a:ext>
            </a:extLst>
          </p:cNvPr>
          <p:cNvSpPr/>
          <p:nvPr userDrawn="1"/>
        </p:nvSpPr>
        <p:spPr>
          <a:xfrm>
            <a:off x="6469847" y="1630603"/>
            <a:ext cx="5355472" cy="1071088"/>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9217" rIns="0" bIns="149217" numCol="1" spcCol="0" rtlCol="0" fromWordArt="0" anchor="ctr" anchorCtr="1" forceAA="0" compatLnSpc="1">
            <a:prstTxWarp prst="textNoShape">
              <a:avLst/>
            </a:prstTxWarp>
            <a:noAutofit/>
          </a:bodyPr>
          <a:lstStyle/>
          <a:p>
            <a:pPr marL="0" marR="0" lvl="0" indent="0" algn="ctr" defTabSz="950846" rtl="0" eaLnBrk="1" fontAlgn="base" latinLnBrk="0" hangingPunct="1">
              <a:lnSpc>
                <a:spcPct val="90000"/>
              </a:lnSpc>
              <a:spcBef>
                <a:spcPct val="0"/>
              </a:spcBef>
              <a:spcAft>
                <a:spcPct val="0"/>
              </a:spcAft>
              <a:buClrTx/>
              <a:buSzTx/>
              <a:buFontTx/>
              <a:buNone/>
              <a:tabLst/>
              <a:defRPr/>
            </a:pPr>
            <a:endParaRPr kumimoji="0" lang="en-US" sz="1836" b="0" i="0" u="none" strike="noStrike" kern="1200" cap="none" spc="0" normalizeH="0" baseline="0" noProof="0">
              <a:ln>
                <a:noFill/>
              </a:ln>
              <a:solidFill>
                <a:srgbClr val="50E6FF"/>
              </a:solidFill>
              <a:effectLst/>
              <a:uLnTx/>
              <a:uFillTx/>
              <a:latin typeface="Segoe UI Semibold"/>
              <a:ea typeface="+mj-ea"/>
              <a:cs typeface="+mj-cs"/>
            </a:endParaRPr>
          </a:p>
        </p:txBody>
      </p:sp>
      <p:cxnSp>
        <p:nvCxnSpPr>
          <p:cNvPr id="19" name="Straight Connector 18">
            <a:extLst>
              <a:ext uri="{FF2B5EF4-FFF2-40B4-BE49-F238E27FC236}">
                <a16:creationId xmlns:a16="http://schemas.microsoft.com/office/drawing/2014/main" id="{B397E48C-018C-490C-AC46-A767A99DEC91}"/>
              </a:ext>
              <a:ext uri="{C183D7F6-B498-43B3-948B-1728B52AA6E4}">
                <adec:decorative xmlns:adec="http://schemas.microsoft.com/office/drawing/2017/decorative" val="1"/>
              </a:ext>
            </a:extLst>
          </p:cNvPr>
          <p:cNvCxnSpPr>
            <a:cxnSpLocks/>
          </p:cNvCxnSpPr>
          <p:nvPr userDrawn="1"/>
        </p:nvCxnSpPr>
        <p:spPr>
          <a:xfrm>
            <a:off x="3293341" y="1364994"/>
            <a:ext cx="1" cy="324821"/>
          </a:xfrm>
          <a:prstGeom prst="line">
            <a:avLst/>
          </a:prstGeom>
          <a:ln w="19050">
            <a:solidFill>
              <a:schemeClr val="accent1"/>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AE2838E8-FE81-4C3B-8AC5-DED86E599AFD}"/>
              </a:ext>
              <a:ext uri="{C183D7F6-B498-43B3-948B-1728B52AA6E4}">
                <adec:decorative xmlns:adec="http://schemas.microsoft.com/office/drawing/2017/decorative" val="1"/>
              </a:ext>
            </a:extLst>
          </p:cNvPr>
          <p:cNvCxnSpPr>
            <a:cxnSpLocks/>
          </p:cNvCxnSpPr>
          <p:nvPr userDrawn="1"/>
        </p:nvCxnSpPr>
        <p:spPr>
          <a:xfrm>
            <a:off x="9147583" y="1382820"/>
            <a:ext cx="4504" cy="306994"/>
          </a:xfrm>
          <a:prstGeom prst="line">
            <a:avLst/>
          </a:prstGeom>
          <a:ln w="19050">
            <a:solidFill>
              <a:schemeClr val="accent1"/>
            </a:solidFill>
            <a:headEnd type="none"/>
            <a:tailEnd type="arrow"/>
          </a:ln>
        </p:spPr>
        <p:style>
          <a:lnRef idx="1">
            <a:schemeClr val="accent1"/>
          </a:lnRef>
          <a:fillRef idx="0">
            <a:schemeClr val="accent1"/>
          </a:fillRef>
          <a:effectRef idx="0">
            <a:schemeClr val="accent1"/>
          </a:effectRef>
          <a:fontRef idx="minor">
            <a:schemeClr val="tx1"/>
          </a:fontRef>
        </p:style>
      </p:cxnSp>
      <p:sp>
        <p:nvSpPr>
          <p:cNvPr id="24" name="Content Placeholder 23">
            <a:extLst>
              <a:ext uri="{FF2B5EF4-FFF2-40B4-BE49-F238E27FC236}">
                <a16:creationId xmlns:a16="http://schemas.microsoft.com/office/drawing/2014/main" id="{12D237D5-DEB2-4727-8115-D0DB2D8D3542}"/>
              </a:ext>
            </a:extLst>
          </p:cNvPr>
          <p:cNvSpPr>
            <a:spLocks noGrp="1"/>
          </p:cNvSpPr>
          <p:nvPr>
            <p:ph sz="quarter" idx="24"/>
          </p:nvPr>
        </p:nvSpPr>
        <p:spPr>
          <a:xfrm>
            <a:off x="5840934" y="3638125"/>
            <a:ext cx="2691331" cy="25238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348904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1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002BAB-875B-4BDF-AB4E-5689EC2BB1DB}"/>
              </a:ext>
            </a:extLst>
          </p:cNvPr>
          <p:cNvSpPr>
            <a:spLocks noGrp="1"/>
          </p:cNvSpPr>
          <p:nvPr>
            <p:ph type="title"/>
          </p:nvPr>
        </p:nvSpPr>
        <p:spPr/>
        <p:txBody>
          <a:bodyPr/>
          <a:lstStyle/>
          <a:p>
            <a:r>
              <a:rPr lang="en-US"/>
              <a:t>Click to edit Master title style</a:t>
            </a:r>
            <a:endParaRPr lang="en-GB"/>
          </a:p>
        </p:txBody>
      </p:sp>
      <p:sp>
        <p:nvSpPr>
          <p:cNvPr id="4" name="Content Placeholder 3">
            <a:extLst>
              <a:ext uri="{FF2B5EF4-FFF2-40B4-BE49-F238E27FC236}">
                <a16:creationId xmlns:a16="http://schemas.microsoft.com/office/drawing/2014/main" id="{C67DFF1B-E87C-4C7F-99DC-BCF49EEBFAAF}"/>
              </a:ext>
            </a:extLst>
          </p:cNvPr>
          <p:cNvSpPr>
            <a:spLocks noGrp="1"/>
          </p:cNvSpPr>
          <p:nvPr>
            <p:ph sz="quarter" idx="10"/>
          </p:nvPr>
        </p:nvSpPr>
        <p:spPr>
          <a:xfrm>
            <a:off x="1595043" y="2917624"/>
            <a:ext cx="3821625" cy="439465"/>
          </a:xfrm>
        </p:spPr>
        <p:txBody>
          <a:bodyPr/>
          <a:lstStyle>
            <a:lvl1pPr marL="0" indent="0">
              <a:buNone/>
              <a:defRPr/>
            </a:lvl1pPr>
          </a:lstStyle>
          <a:p>
            <a:pPr lvl="0"/>
            <a:endParaRPr lang="en-GB"/>
          </a:p>
        </p:txBody>
      </p:sp>
      <p:sp>
        <p:nvSpPr>
          <p:cNvPr id="5" name="Rectangle 4">
            <a:extLst>
              <a:ext uri="{FF2B5EF4-FFF2-40B4-BE49-F238E27FC236}">
                <a16:creationId xmlns:a16="http://schemas.microsoft.com/office/drawing/2014/main" id="{2597ED27-F901-46FB-BD4E-F1472D93DDCC}"/>
              </a:ext>
              <a:ext uri="{C183D7F6-B498-43B3-948B-1728B52AA6E4}">
                <adec:decorative xmlns:adec="http://schemas.microsoft.com/office/drawing/2017/decorative" val="1"/>
              </a:ext>
            </a:extLst>
          </p:cNvPr>
          <p:cNvSpPr/>
          <p:nvPr userDrawn="1"/>
        </p:nvSpPr>
        <p:spPr bwMode="auto">
          <a:xfrm>
            <a:off x="9949176" y="0"/>
            <a:ext cx="2487298" cy="2330494"/>
          </a:xfrm>
          <a:prstGeom prst="rect">
            <a:avLst/>
          </a:prstGeom>
          <a:blipFill>
            <a:blip r:embed="rId2"/>
            <a:stretch>
              <a:fillRect l="-4395"/>
            </a:stretch>
          </a:bli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r>
              <a:rPr kumimoji="0" lang="en-US" sz="510" b="0" i="0" u="none" strike="noStrike" kern="1200" cap="none" spc="0" normalizeH="0" baseline="0" noProof="0">
                <a:ln>
                  <a:noFill/>
                </a:ln>
                <a:noFill/>
                <a:effectLst/>
                <a:uLnTx/>
                <a:uFillTx/>
                <a:latin typeface="Segoe UI"/>
                <a:ea typeface="+mn-ea"/>
                <a:cs typeface="+mn-cs"/>
              </a:rPr>
              <a:t>5</a:t>
            </a:r>
          </a:p>
        </p:txBody>
      </p:sp>
      <p:sp>
        <p:nvSpPr>
          <p:cNvPr id="6" name="Rectangle 5">
            <a:extLst>
              <a:ext uri="{FF2B5EF4-FFF2-40B4-BE49-F238E27FC236}">
                <a16:creationId xmlns:a16="http://schemas.microsoft.com/office/drawing/2014/main" id="{248904CF-9A0C-405F-9383-2265F9F8FDB5}"/>
              </a:ext>
              <a:ext uri="{C183D7F6-B498-43B3-948B-1728B52AA6E4}">
                <adec:decorative xmlns:adec="http://schemas.microsoft.com/office/drawing/2017/decorative" val="1"/>
              </a:ext>
            </a:extLst>
          </p:cNvPr>
          <p:cNvSpPr/>
          <p:nvPr userDrawn="1"/>
        </p:nvSpPr>
        <p:spPr bwMode="auto">
          <a:xfrm>
            <a:off x="0" y="2332128"/>
            <a:ext cx="2487285" cy="2330272"/>
          </a:xfrm>
          <a:prstGeom prst="rect">
            <a:avLst/>
          </a:prstGeom>
          <a:blipFill>
            <a:blip r:embed="rId3"/>
            <a:stretch>
              <a:fillRect r="-4396" b="-9"/>
            </a:stretch>
          </a:bli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r>
              <a:rPr kumimoji="0" lang="en-US" sz="510" b="0" i="0" u="none" strike="noStrike" kern="1200" cap="none" spc="0" normalizeH="0" baseline="0" noProof="0">
                <a:ln>
                  <a:noFill/>
                </a:ln>
                <a:noFill/>
                <a:effectLst/>
                <a:uLnTx/>
                <a:uFillTx/>
                <a:latin typeface="Segoe UI"/>
                <a:ea typeface="+mn-ea"/>
                <a:cs typeface="+mn-cs"/>
              </a:rPr>
              <a:t>6</a:t>
            </a:r>
          </a:p>
        </p:txBody>
      </p:sp>
      <p:sp>
        <p:nvSpPr>
          <p:cNvPr id="7" name="Rectangle 6">
            <a:extLst>
              <a:ext uri="{FF2B5EF4-FFF2-40B4-BE49-F238E27FC236}">
                <a16:creationId xmlns:a16="http://schemas.microsoft.com/office/drawing/2014/main" id="{4CFBF18B-F5BE-4E9C-84DF-AA3595C0D728}"/>
              </a:ext>
              <a:ext uri="{C183D7F6-B498-43B3-948B-1728B52AA6E4}">
                <adec:decorative xmlns:adec="http://schemas.microsoft.com/office/drawing/2017/decorative" val="1"/>
              </a:ext>
            </a:extLst>
          </p:cNvPr>
          <p:cNvSpPr/>
          <p:nvPr userDrawn="1"/>
        </p:nvSpPr>
        <p:spPr bwMode="auto">
          <a:xfrm>
            <a:off x="2487294" y="2332127"/>
            <a:ext cx="2487285" cy="2330494"/>
          </a:xfrm>
          <a:prstGeom prst="rect">
            <a:avLst/>
          </a:prstGeom>
          <a:blipFill>
            <a:blip r:embed="rId4"/>
            <a:stretch>
              <a:fillRect r="-4396"/>
            </a:stretch>
          </a:bli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r>
              <a:rPr kumimoji="0" lang="en-US" sz="510" b="0" i="0" u="none" strike="noStrike" kern="1200" cap="none" spc="0" normalizeH="0" baseline="0" noProof="0">
                <a:ln>
                  <a:noFill/>
                </a:ln>
                <a:noFill/>
                <a:effectLst/>
                <a:uLnTx/>
                <a:uFillTx/>
                <a:latin typeface="Segoe UI"/>
                <a:ea typeface="+mn-ea"/>
                <a:cs typeface="+mn-cs"/>
              </a:rPr>
              <a:t>7</a:t>
            </a:r>
          </a:p>
        </p:txBody>
      </p:sp>
      <p:sp>
        <p:nvSpPr>
          <p:cNvPr id="8" name="Rectangle 7">
            <a:extLst>
              <a:ext uri="{FF2B5EF4-FFF2-40B4-BE49-F238E27FC236}">
                <a16:creationId xmlns:a16="http://schemas.microsoft.com/office/drawing/2014/main" id="{58C81E43-CB7B-4F38-A684-737C6C296D16}"/>
              </a:ext>
              <a:ext uri="{C183D7F6-B498-43B3-948B-1728B52AA6E4}">
                <adec:decorative xmlns:adec="http://schemas.microsoft.com/office/drawing/2017/decorative" val="1"/>
              </a:ext>
            </a:extLst>
          </p:cNvPr>
          <p:cNvSpPr/>
          <p:nvPr userDrawn="1"/>
        </p:nvSpPr>
        <p:spPr bwMode="auto">
          <a:xfrm>
            <a:off x="2487299" y="0"/>
            <a:ext cx="2487290" cy="2330494"/>
          </a:xfrm>
          <a:prstGeom prst="rect">
            <a:avLst/>
          </a:prstGeom>
          <a:blipFill>
            <a:blip r:embed="rId5"/>
            <a:stretch>
              <a:fillRect r="-4396"/>
            </a:stretch>
          </a:bli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r>
              <a:rPr kumimoji="0" lang="en-US" sz="510" b="0" i="0" u="none" strike="noStrike" kern="1200" cap="none" spc="0" normalizeH="0" baseline="0" noProof="0">
                <a:ln>
                  <a:noFill/>
                </a:ln>
                <a:noFill/>
                <a:effectLst/>
                <a:uLnTx/>
                <a:uFillTx/>
                <a:latin typeface="Segoe UI"/>
                <a:ea typeface="+mn-ea"/>
                <a:cs typeface="+mn-cs"/>
              </a:rPr>
              <a:t>2</a:t>
            </a:r>
          </a:p>
        </p:txBody>
      </p:sp>
      <p:sp>
        <p:nvSpPr>
          <p:cNvPr id="9" name="Rectangle 8">
            <a:extLst>
              <a:ext uri="{FF2B5EF4-FFF2-40B4-BE49-F238E27FC236}">
                <a16:creationId xmlns:a16="http://schemas.microsoft.com/office/drawing/2014/main" id="{5799EDD3-96ED-441B-83B1-83EC0BDF4456}"/>
              </a:ext>
              <a:ext uri="{C183D7F6-B498-43B3-948B-1728B52AA6E4}">
                <adec:decorative xmlns:adec="http://schemas.microsoft.com/office/drawing/2017/decorative" val="1"/>
              </a:ext>
            </a:extLst>
          </p:cNvPr>
          <p:cNvSpPr/>
          <p:nvPr userDrawn="1"/>
        </p:nvSpPr>
        <p:spPr bwMode="auto">
          <a:xfrm>
            <a:off x="4974594" y="0"/>
            <a:ext cx="2487287" cy="2330494"/>
          </a:xfrm>
          <a:prstGeom prst="rect">
            <a:avLst/>
          </a:prstGeom>
          <a:blipFill>
            <a:blip r:embed="rId6"/>
            <a:stretch>
              <a:fillRect l="-3389" r="-1007"/>
            </a:stretch>
          </a:bli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510" b="0" i="0" u="none" strike="noStrike" kern="1200" cap="none" spc="0" normalizeH="0" baseline="0" noProof="0">
              <a:ln>
                <a:noFill/>
              </a:ln>
              <a:noFill/>
              <a:effectLst/>
              <a:uLnTx/>
              <a:uFillTx/>
              <a:latin typeface="Segoe UI"/>
              <a:ea typeface="+mn-ea"/>
              <a:cs typeface="+mn-cs"/>
            </a:endParaRPr>
          </a:p>
        </p:txBody>
      </p:sp>
      <p:sp>
        <p:nvSpPr>
          <p:cNvPr id="10" name="Rectangle 9">
            <a:extLst>
              <a:ext uri="{FF2B5EF4-FFF2-40B4-BE49-F238E27FC236}">
                <a16:creationId xmlns:a16="http://schemas.microsoft.com/office/drawing/2014/main" id="{9F75D24D-FE0F-410C-B0CF-6F2E12301B8D}"/>
              </a:ext>
              <a:ext uri="{C183D7F6-B498-43B3-948B-1728B52AA6E4}">
                <adec:decorative xmlns:adec="http://schemas.microsoft.com/office/drawing/2017/decorative" val="1"/>
              </a:ext>
            </a:extLst>
          </p:cNvPr>
          <p:cNvSpPr/>
          <p:nvPr userDrawn="1"/>
        </p:nvSpPr>
        <p:spPr bwMode="auto">
          <a:xfrm>
            <a:off x="7461887" y="0"/>
            <a:ext cx="2487285" cy="2330494"/>
          </a:xfrm>
          <a:prstGeom prst="rect">
            <a:avLst/>
          </a:prstGeom>
          <a:blipFill>
            <a:blip r:embed="rId7"/>
            <a:stretch>
              <a:fillRect l="-2536" r="-1860"/>
            </a:stretch>
          </a:bli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r>
              <a:rPr kumimoji="0" lang="en-US" sz="510" b="0" i="0" u="none" strike="noStrike" kern="1200" cap="none" spc="0" normalizeH="0" baseline="0" noProof="0">
                <a:ln>
                  <a:noFill/>
                </a:ln>
                <a:noFill/>
                <a:effectLst/>
                <a:uLnTx/>
                <a:uFillTx/>
                <a:latin typeface="Segoe UI"/>
                <a:ea typeface="+mn-ea"/>
                <a:cs typeface="+mn-cs"/>
              </a:rPr>
              <a:t>4</a:t>
            </a:r>
          </a:p>
        </p:txBody>
      </p:sp>
      <p:sp>
        <p:nvSpPr>
          <p:cNvPr id="11" name="Rectangle 10">
            <a:extLst>
              <a:ext uri="{FF2B5EF4-FFF2-40B4-BE49-F238E27FC236}">
                <a16:creationId xmlns:a16="http://schemas.microsoft.com/office/drawing/2014/main" id="{7AFF9914-D7BB-4D33-B65A-49A9B74B23E8}"/>
              </a:ext>
              <a:ext uri="{C183D7F6-B498-43B3-948B-1728B52AA6E4}">
                <adec:decorative xmlns:adec="http://schemas.microsoft.com/office/drawing/2017/decorative" val="1"/>
              </a:ext>
            </a:extLst>
          </p:cNvPr>
          <p:cNvSpPr/>
          <p:nvPr userDrawn="1"/>
        </p:nvSpPr>
        <p:spPr bwMode="auto">
          <a:xfrm>
            <a:off x="9949166" y="2332127"/>
            <a:ext cx="2487308" cy="2330494"/>
          </a:xfrm>
          <a:prstGeom prst="rect">
            <a:avLst/>
          </a:prstGeom>
          <a:blipFill>
            <a:blip r:embed="rId8"/>
            <a:stretch>
              <a:fillRect l="-4394"/>
            </a:stretch>
          </a:bli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r>
              <a:rPr kumimoji="0" lang="en-US" sz="510" b="0" i="0" u="none" strike="noStrike" kern="1200" cap="none" spc="0" normalizeH="0" baseline="0" noProof="0">
                <a:ln>
                  <a:noFill/>
                </a:ln>
                <a:noFill/>
                <a:effectLst/>
                <a:uLnTx/>
                <a:uFillTx/>
                <a:latin typeface="Segoe UI"/>
                <a:ea typeface="+mn-ea"/>
                <a:cs typeface="+mn-cs"/>
              </a:rPr>
              <a:t>10</a:t>
            </a:r>
          </a:p>
        </p:txBody>
      </p:sp>
      <p:sp>
        <p:nvSpPr>
          <p:cNvPr id="12" name="Rectangle 11">
            <a:extLst>
              <a:ext uri="{FF2B5EF4-FFF2-40B4-BE49-F238E27FC236}">
                <a16:creationId xmlns:a16="http://schemas.microsoft.com/office/drawing/2014/main" id="{06B598BF-7A46-4B38-9AA9-5D1125D70029}"/>
              </a:ext>
              <a:ext uri="{C183D7F6-B498-43B3-948B-1728B52AA6E4}">
                <adec:decorative xmlns:adec="http://schemas.microsoft.com/office/drawing/2017/decorative" val="1"/>
              </a:ext>
            </a:extLst>
          </p:cNvPr>
          <p:cNvSpPr/>
          <p:nvPr userDrawn="1"/>
        </p:nvSpPr>
        <p:spPr bwMode="auto">
          <a:xfrm>
            <a:off x="4974589" y="2332127"/>
            <a:ext cx="2487284" cy="2330494"/>
          </a:xfrm>
          <a:prstGeom prst="rect">
            <a:avLst/>
          </a:prstGeom>
          <a:blipFill>
            <a:blip r:embed="rId9"/>
            <a:stretch>
              <a:fillRect l="-3127" r="-1269"/>
            </a:stretch>
          </a:bli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r>
              <a:rPr kumimoji="0" lang="en-US" sz="510" b="0" i="0" u="none" strike="noStrike" kern="1200" cap="none" spc="0" normalizeH="0" baseline="0" noProof="0">
                <a:ln>
                  <a:noFill/>
                </a:ln>
                <a:noFill/>
                <a:effectLst/>
                <a:uLnTx/>
                <a:uFillTx/>
                <a:latin typeface="Segoe UI"/>
                <a:ea typeface="+mn-ea"/>
                <a:cs typeface="+mn-cs"/>
              </a:rPr>
              <a:t>8</a:t>
            </a:r>
          </a:p>
        </p:txBody>
      </p:sp>
      <p:sp>
        <p:nvSpPr>
          <p:cNvPr id="13" name="Rectangle 12">
            <a:extLst>
              <a:ext uri="{FF2B5EF4-FFF2-40B4-BE49-F238E27FC236}">
                <a16:creationId xmlns:a16="http://schemas.microsoft.com/office/drawing/2014/main" id="{E68E3661-3E3D-4B40-906D-2E6C5BE50006}"/>
              </a:ext>
              <a:ext uri="{C183D7F6-B498-43B3-948B-1728B52AA6E4}">
                <adec:decorative xmlns:adec="http://schemas.microsoft.com/office/drawing/2017/decorative" val="1"/>
              </a:ext>
            </a:extLst>
          </p:cNvPr>
          <p:cNvSpPr/>
          <p:nvPr userDrawn="1"/>
        </p:nvSpPr>
        <p:spPr bwMode="auto">
          <a:xfrm>
            <a:off x="7461883" y="2332127"/>
            <a:ext cx="2487284" cy="2330494"/>
          </a:xfrm>
          <a:prstGeom prst="rect">
            <a:avLst/>
          </a:prstGeom>
          <a:blipFill>
            <a:blip r:embed="rId10"/>
            <a:stretch>
              <a:fillRect r="-4396"/>
            </a:stretch>
          </a:bli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r>
              <a:rPr kumimoji="0" lang="en-US" sz="510" b="0" i="0" u="none" strike="noStrike" kern="1200" cap="none" spc="0" normalizeH="0" baseline="0" noProof="0">
                <a:ln>
                  <a:noFill/>
                </a:ln>
                <a:noFill/>
                <a:effectLst/>
                <a:uLnTx/>
                <a:uFillTx/>
                <a:latin typeface="Segoe UI"/>
                <a:ea typeface="+mn-ea"/>
                <a:cs typeface="+mn-cs"/>
              </a:rPr>
              <a:t>9</a:t>
            </a:r>
          </a:p>
        </p:txBody>
      </p:sp>
      <p:sp>
        <p:nvSpPr>
          <p:cNvPr id="14" name="Rectangle 13">
            <a:extLst>
              <a:ext uri="{FF2B5EF4-FFF2-40B4-BE49-F238E27FC236}">
                <a16:creationId xmlns:a16="http://schemas.microsoft.com/office/drawing/2014/main" id="{D09B4511-154C-4813-AA5F-C2BCD1D65BCF}"/>
              </a:ext>
              <a:ext uri="{C183D7F6-B498-43B3-948B-1728B52AA6E4}">
                <adec:decorative xmlns:adec="http://schemas.microsoft.com/office/drawing/2017/decorative" val="1"/>
              </a:ext>
            </a:extLst>
          </p:cNvPr>
          <p:cNvSpPr/>
          <p:nvPr userDrawn="1"/>
        </p:nvSpPr>
        <p:spPr bwMode="auto">
          <a:xfrm>
            <a:off x="0" y="0"/>
            <a:ext cx="2487292" cy="2330494"/>
          </a:xfrm>
          <a:prstGeom prst="rect">
            <a:avLst/>
          </a:prstGeom>
          <a:blipFill>
            <a:blip r:embed="rId11"/>
            <a:stretch>
              <a:fillRect l="-4396"/>
            </a:stretch>
          </a:bli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r>
              <a:rPr kumimoji="0" lang="en-US" sz="510" b="0" i="0" u="none" strike="noStrike" kern="1200" cap="none" spc="0" normalizeH="0" baseline="0" noProof="0">
                <a:ln>
                  <a:noFill/>
                </a:ln>
                <a:noFill/>
                <a:effectLst/>
                <a:uLnTx/>
                <a:uFillTx/>
                <a:latin typeface="Segoe UI"/>
                <a:ea typeface="+mn-ea"/>
                <a:cs typeface="+mn-cs"/>
              </a:rPr>
              <a:t>1</a:t>
            </a:r>
          </a:p>
        </p:txBody>
      </p:sp>
      <p:sp>
        <p:nvSpPr>
          <p:cNvPr id="15" name="Rectangle 14">
            <a:extLst>
              <a:ext uri="{FF2B5EF4-FFF2-40B4-BE49-F238E27FC236}">
                <a16:creationId xmlns:a16="http://schemas.microsoft.com/office/drawing/2014/main" id="{75D1D96F-173F-4BE7-B20D-04293A28ABDC}"/>
              </a:ext>
              <a:ext uri="{C183D7F6-B498-43B3-948B-1728B52AA6E4}">
                <adec:decorative xmlns:adec="http://schemas.microsoft.com/office/drawing/2017/decorative" val="1"/>
              </a:ext>
            </a:extLst>
          </p:cNvPr>
          <p:cNvSpPr/>
          <p:nvPr userDrawn="1"/>
        </p:nvSpPr>
        <p:spPr bwMode="auto">
          <a:xfrm>
            <a:off x="0" y="4664253"/>
            <a:ext cx="2487279" cy="2330494"/>
          </a:xfrm>
          <a:prstGeom prst="rect">
            <a:avLst/>
          </a:prstGeom>
          <a:blipFill>
            <a:blip r:embed="rId12"/>
            <a:stretch>
              <a:fillRect r="-4396"/>
            </a:stretch>
          </a:bli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r>
              <a:rPr kumimoji="0" lang="en-US" sz="510" b="0" i="0" u="none" strike="noStrike" kern="1200" cap="none" spc="0" normalizeH="0" baseline="0" noProof="0">
                <a:ln>
                  <a:noFill/>
                </a:ln>
                <a:noFill/>
                <a:effectLst/>
                <a:uLnTx/>
                <a:uFillTx/>
                <a:latin typeface="Segoe UI"/>
                <a:ea typeface="+mn-ea"/>
                <a:cs typeface="+mn-cs"/>
              </a:rPr>
              <a:t>11</a:t>
            </a:r>
          </a:p>
        </p:txBody>
      </p:sp>
      <p:sp>
        <p:nvSpPr>
          <p:cNvPr id="16" name="Rectangle 15">
            <a:extLst>
              <a:ext uri="{FF2B5EF4-FFF2-40B4-BE49-F238E27FC236}">
                <a16:creationId xmlns:a16="http://schemas.microsoft.com/office/drawing/2014/main" id="{1AEF27A6-FC81-44EA-A768-B53C2DC64051}"/>
              </a:ext>
              <a:ext uri="{C183D7F6-B498-43B3-948B-1728B52AA6E4}">
                <adec:decorative xmlns:adec="http://schemas.microsoft.com/office/drawing/2017/decorative" val="1"/>
              </a:ext>
            </a:extLst>
          </p:cNvPr>
          <p:cNvSpPr/>
          <p:nvPr userDrawn="1"/>
        </p:nvSpPr>
        <p:spPr bwMode="auto">
          <a:xfrm>
            <a:off x="2487294" y="4664253"/>
            <a:ext cx="2487279" cy="2330494"/>
          </a:xfrm>
          <a:prstGeom prst="rect">
            <a:avLst/>
          </a:prstGeom>
          <a:blipFill>
            <a:blip r:embed="rId13"/>
            <a:stretch>
              <a:fillRect r="-4396"/>
            </a:stretch>
          </a:bli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r>
              <a:rPr kumimoji="0" lang="en-US" sz="510" b="0" i="0" u="none" strike="noStrike" kern="1200" cap="none" spc="0" normalizeH="0" baseline="0" noProof="0">
                <a:ln>
                  <a:noFill/>
                </a:ln>
                <a:noFill/>
                <a:effectLst/>
                <a:uLnTx/>
                <a:uFillTx/>
                <a:latin typeface="Segoe UI"/>
                <a:ea typeface="+mn-ea"/>
                <a:cs typeface="+mn-cs"/>
              </a:rPr>
              <a:t>12</a:t>
            </a:r>
          </a:p>
        </p:txBody>
      </p:sp>
      <p:sp>
        <p:nvSpPr>
          <p:cNvPr id="17" name="Rectangle 16">
            <a:extLst>
              <a:ext uri="{FF2B5EF4-FFF2-40B4-BE49-F238E27FC236}">
                <a16:creationId xmlns:a16="http://schemas.microsoft.com/office/drawing/2014/main" id="{142365BB-677B-4A3B-A276-5AE9B653EF30}"/>
              </a:ext>
              <a:ext uri="{C183D7F6-B498-43B3-948B-1728B52AA6E4}">
                <adec:decorative xmlns:adec="http://schemas.microsoft.com/office/drawing/2017/decorative" val="1"/>
              </a:ext>
            </a:extLst>
          </p:cNvPr>
          <p:cNvSpPr/>
          <p:nvPr userDrawn="1"/>
        </p:nvSpPr>
        <p:spPr bwMode="auto">
          <a:xfrm>
            <a:off x="9949180" y="4664253"/>
            <a:ext cx="2487295" cy="2330494"/>
          </a:xfrm>
          <a:prstGeom prst="rect">
            <a:avLst/>
          </a:prstGeom>
          <a:blipFill>
            <a:blip r:embed="rId14"/>
            <a:stretch>
              <a:fillRect r="-4396"/>
            </a:stretch>
          </a:bli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r>
              <a:rPr kumimoji="0" lang="en-US" sz="510" b="0" i="0" u="none" strike="noStrike" kern="1200" cap="none" spc="0" normalizeH="0" baseline="0" noProof="0">
                <a:ln>
                  <a:noFill/>
                </a:ln>
                <a:noFill/>
                <a:effectLst/>
                <a:uLnTx/>
                <a:uFillTx/>
                <a:latin typeface="Segoe UI"/>
                <a:ea typeface="+mn-ea"/>
                <a:cs typeface="+mn-cs"/>
              </a:rPr>
              <a:t>15</a:t>
            </a:r>
          </a:p>
        </p:txBody>
      </p:sp>
      <p:sp>
        <p:nvSpPr>
          <p:cNvPr id="18" name="Rectangle 17">
            <a:extLst>
              <a:ext uri="{FF2B5EF4-FFF2-40B4-BE49-F238E27FC236}">
                <a16:creationId xmlns:a16="http://schemas.microsoft.com/office/drawing/2014/main" id="{61EFC353-F64C-49C9-AF3C-F170D18AFF23}"/>
              </a:ext>
              <a:ext uri="{C183D7F6-B498-43B3-948B-1728B52AA6E4}">
                <adec:decorative xmlns:adec="http://schemas.microsoft.com/office/drawing/2017/decorative" val="1"/>
              </a:ext>
            </a:extLst>
          </p:cNvPr>
          <p:cNvSpPr/>
          <p:nvPr userDrawn="1"/>
        </p:nvSpPr>
        <p:spPr bwMode="auto">
          <a:xfrm>
            <a:off x="4974573" y="4664253"/>
            <a:ext cx="2487330" cy="2330494"/>
          </a:xfrm>
          <a:prstGeom prst="rect">
            <a:avLst/>
          </a:prstGeom>
          <a:blipFill>
            <a:blip r:embed="rId15"/>
            <a:stretch>
              <a:fillRect l="-2197" r="-2197"/>
            </a:stretch>
          </a:bli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r>
              <a:rPr kumimoji="0" lang="en-US" sz="510" b="0" i="0" u="none" strike="noStrike" kern="1200" cap="none" spc="0" normalizeH="0" baseline="0" noProof="0">
                <a:ln>
                  <a:noFill/>
                </a:ln>
                <a:noFill/>
                <a:effectLst/>
                <a:uLnTx/>
                <a:uFillTx/>
                <a:latin typeface="Segoe UI"/>
                <a:ea typeface="+mn-ea"/>
                <a:cs typeface="+mn-cs"/>
              </a:rPr>
              <a:t>13</a:t>
            </a:r>
          </a:p>
        </p:txBody>
      </p:sp>
      <p:sp>
        <p:nvSpPr>
          <p:cNvPr id="19" name="Rectangle 18">
            <a:extLst>
              <a:ext uri="{FF2B5EF4-FFF2-40B4-BE49-F238E27FC236}">
                <a16:creationId xmlns:a16="http://schemas.microsoft.com/office/drawing/2014/main" id="{DC031CD1-EDB9-4F87-A38E-8A4E43225BD3}"/>
              </a:ext>
              <a:ext uri="{C183D7F6-B498-43B3-948B-1728B52AA6E4}">
                <adec:decorative xmlns:adec="http://schemas.microsoft.com/office/drawing/2017/decorative" val="1"/>
              </a:ext>
            </a:extLst>
          </p:cNvPr>
          <p:cNvSpPr/>
          <p:nvPr userDrawn="1"/>
        </p:nvSpPr>
        <p:spPr bwMode="auto">
          <a:xfrm>
            <a:off x="7461884" y="4664253"/>
            <a:ext cx="2487267" cy="2330494"/>
          </a:xfrm>
          <a:prstGeom prst="rect">
            <a:avLst/>
          </a:prstGeom>
          <a:blipFill>
            <a:blip r:embed="rId16"/>
            <a:stretch>
              <a:fillRect r="-4396"/>
            </a:stretch>
          </a:bli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r>
              <a:rPr kumimoji="0" lang="en-US" sz="510" b="0" i="0" u="none" strike="noStrike" kern="1200" cap="none" spc="0" normalizeH="0" baseline="0" noProof="0">
                <a:ln>
                  <a:noFill/>
                </a:ln>
                <a:noFill/>
                <a:effectLst/>
                <a:uLnTx/>
                <a:uFillTx/>
                <a:latin typeface="Segoe UI"/>
                <a:ea typeface="+mn-ea"/>
                <a:cs typeface="+mn-cs"/>
              </a:rPr>
              <a:t>14</a:t>
            </a:r>
          </a:p>
        </p:txBody>
      </p:sp>
      <p:sp>
        <p:nvSpPr>
          <p:cNvPr id="21" name="Rectangle 20">
            <a:extLst>
              <a:ext uri="{FF2B5EF4-FFF2-40B4-BE49-F238E27FC236}">
                <a16:creationId xmlns:a16="http://schemas.microsoft.com/office/drawing/2014/main" id="{1108C966-C681-49FB-AE56-634162BAB4BA}"/>
              </a:ext>
              <a:ext uri="{C183D7F6-B498-43B3-948B-1728B52AA6E4}">
                <adec:decorative xmlns:adec="http://schemas.microsoft.com/office/drawing/2017/decorative" val="1"/>
              </a:ext>
            </a:extLst>
          </p:cNvPr>
          <p:cNvSpPr/>
          <p:nvPr userDrawn="1"/>
        </p:nvSpPr>
        <p:spPr bwMode="auto">
          <a:xfrm>
            <a:off x="0" y="0"/>
            <a:ext cx="12436475" cy="6994525"/>
          </a:xfrm>
          <a:prstGeom prst="rect">
            <a:avLst/>
          </a:prstGeom>
          <a:solidFill>
            <a:schemeClr val="accent3">
              <a:alpha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1632"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0" name="Rectangle 19">
            <a:extLst>
              <a:ext uri="{FF2B5EF4-FFF2-40B4-BE49-F238E27FC236}">
                <a16:creationId xmlns:a16="http://schemas.microsoft.com/office/drawing/2014/main" id="{15B3AAEA-AE99-46CE-9DC7-CB37C74D42AD}"/>
              </a:ext>
              <a:ext uri="{C183D7F6-B498-43B3-948B-1728B52AA6E4}">
                <adec:decorative xmlns:adec="http://schemas.microsoft.com/office/drawing/2017/decorative" val="1"/>
              </a:ext>
            </a:extLst>
          </p:cNvPr>
          <p:cNvSpPr/>
          <p:nvPr userDrawn="1"/>
        </p:nvSpPr>
        <p:spPr bwMode="auto">
          <a:xfrm>
            <a:off x="0" y="0"/>
            <a:ext cx="2487295" cy="2330272"/>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1632">
              <a:gradFill>
                <a:gsLst>
                  <a:gs pos="40075">
                    <a:srgbClr val="FFFFFF"/>
                  </a:gs>
                  <a:gs pos="30000">
                    <a:srgbClr val="FFFFFF"/>
                  </a:gs>
                </a:gsLst>
                <a:lin ang="5400000" scaled="0"/>
              </a:gradFill>
              <a:latin typeface="Segoe UI"/>
            </a:endParaRPr>
          </a:p>
        </p:txBody>
      </p:sp>
    </p:spTree>
    <p:extLst>
      <p:ext uri="{BB962C8B-B14F-4D97-AF65-F5344CB8AC3E}">
        <p14:creationId xmlns:p14="http://schemas.microsoft.com/office/powerpoint/2010/main" val="224047469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10">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E6C18F-CBAF-478B-8B31-7A72856B5E42}"/>
              </a:ext>
            </a:extLst>
          </p:cNvPr>
          <p:cNvSpPr>
            <a:spLocks noGrp="1"/>
          </p:cNvSpPr>
          <p:nvPr>
            <p:ph type="title"/>
          </p:nvPr>
        </p:nvSpPr>
        <p:spPr/>
        <p:txBody>
          <a:bodyPr/>
          <a:lstStyle/>
          <a:p>
            <a:r>
              <a:rPr lang="en-US"/>
              <a:t>Click to edit Master title style</a:t>
            </a:r>
            <a:endParaRPr lang="en-GB"/>
          </a:p>
        </p:txBody>
      </p:sp>
      <p:sp>
        <p:nvSpPr>
          <p:cNvPr id="4" name="Content Placeholder 3">
            <a:extLst>
              <a:ext uri="{FF2B5EF4-FFF2-40B4-BE49-F238E27FC236}">
                <a16:creationId xmlns:a16="http://schemas.microsoft.com/office/drawing/2014/main" id="{C751D093-806D-4823-BF00-B90458271F23}"/>
              </a:ext>
            </a:extLst>
          </p:cNvPr>
          <p:cNvSpPr>
            <a:spLocks noGrp="1"/>
          </p:cNvSpPr>
          <p:nvPr>
            <p:ph sz="quarter" idx="10"/>
          </p:nvPr>
        </p:nvSpPr>
        <p:spPr>
          <a:xfrm>
            <a:off x="600774" y="1865207"/>
            <a:ext cx="3693697" cy="439465"/>
          </a:xfrm>
        </p:spPr>
        <p:txBody>
          <a:bodyPr/>
          <a:lstStyle>
            <a:lvl1pPr marL="0" indent="0">
              <a:buNone/>
              <a:defRPr/>
            </a:lvl1pPr>
          </a:lstStyle>
          <a:p>
            <a:pPr lvl="0"/>
            <a:endParaRPr lang="en-GB"/>
          </a:p>
        </p:txBody>
      </p:sp>
      <p:sp>
        <p:nvSpPr>
          <p:cNvPr id="5" name="Content Placeholder 3">
            <a:extLst>
              <a:ext uri="{FF2B5EF4-FFF2-40B4-BE49-F238E27FC236}">
                <a16:creationId xmlns:a16="http://schemas.microsoft.com/office/drawing/2014/main" id="{55ACE637-16C0-44BF-A0DE-BAE64F875EF5}"/>
              </a:ext>
            </a:extLst>
          </p:cNvPr>
          <p:cNvSpPr>
            <a:spLocks noGrp="1"/>
          </p:cNvSpPr>
          <p:nvPr>
            <p:ph sz="quarter" idx="11"/>
          </p:nvPr>
        </p:nvSpPr>
        <p:spPr>
          <a:xfrm>
            <a:off x="600060" y="2596110"/>
            <a:ext cx="3693697" cy="439465"/>
          </a:xfrm>
        </p:spPr>
        <p:txBody>
          <a:bodyPr/>
          <a:lstStyle>
            <a:lvl1pPr marL="0" indent="0">
              <a:buNone/>
              <a:defRPr/>
            </a:lvl1pPr>
          </a:lstStyle>
          <a:p>
            <a:pPr lvl="0"/>
            <a:endParaRPr lang="en-GB"/>
          </a:p>
        </p:txBody>
      </p:sp>
      <p:sp>
        <p:nvSpPr>
          <p:cNvPr id="6" name="Content Placeholder 3">
            <a:extLst>
              <a:ext uri="{FF2B5EF4-FFF2-40B4-BE49-F238E27FC236}">
                <a16:creationId xmlns:a16="http://schemas.microsoft.com/office/drawing/2014/main" id="{A8F7797F-25D8-4A7F-91FB-8B9CCDA76157}"/>
              </a:ext>
            </a:extLst>
          </p:cNvPr>
          <p:cNvSpPr>
            <a:spLocks noGrp="1"/>
          </p:cNvSpPr>
          <p:nvPr>
            <p:ph sz="quarter" idx="12"/>
          </p:nvPr>
        </p:nvSpPr>
        <p:spPr>
          <a:xfrm>
            <a:off x="600060" y="3277530"/>
            <a:ext cx="3693697" cy="439465"/>
          </a:xfrm>
        </p:spPr>
        <p:txBody>
          <a:bodyPr/>
          <a:lstStyle>
            <a:lvl1pPr marL="0" indent="0">
              <a:buNone/>
              <a:defRPr/>
            </a:lvl1pPr>
          </a:lstStyle>
          <a:p>
            <a:pPr lvl="0"/>
            <a:endParaRPr lang="en-GB"/>
          </a:p>
        </p:txBody>
      </p:sp>
      <p:sp>
        <p:nvSpPr>
          <p:cNvPr id="7" name="Content Placeholder 3">
            <a:extLst>
              <a:ext uri="{FF2B5EF4-FFF2-40B4-BE49-F238E27FC236}">
                <a16:creationId xmlns:a16="http://schemas.microsoft.com/office/drawing/2014/main" id="{72034531-B1B5-4258-9B36-4429E656D75B}"/>
              </a:ext>
            </a:extLst>
          </p:cNvPr>
          <p:cNvSpPr>
            <a:spLocks noGrp="1"/>
          </p:cNvSpPr>
          <p:nvPr>
            <p:ph sz="quarter" idx="13"/>
          </p:nvPr>
        </p:nvSpPr>
        <p:spPr>
          <a:xfrm>
            <a:off x="600060" y="4160892"/>
            <a:ext cx="3693697" cy="439465"/>
          </a:xfrm>
        </p:spPr>
        <p:txBody>
          <a:bodyPr/>
          <a:lstStyle>
            <a:lvl1pPr marL="0" indent="0">
              <a:buNone/>
              <a:defRPr/>
            </a:lvl1pPr>
          </a:lstStyle>
          <a:p>
            <a:pPr lvl="0"/>
            <a:endParaRPr lang="en-GB"/>
          </a:p>
        </p:txBody>
      </p:sp>
      <p:sp>
        <p:nvSpPr>
          <p:cNvPr id="8" name="Content Placeholder 3">
            <a:extLst>
              <a:ext uri="{FF2B5EF4-FFF2-40B4-BE49-F238E27FC236}">
                <a16:creationId xmlns:a16="http://schemas.microsoft.com/office/drawing/2014/main" id="{31A642A5-C1D1-45E6-8C79-31CB975EEFE8}"/>
              </a:ext>
            </a:extLst>
          </p:cNvPr>
          <p:cNvSpPr>
            <a:spLocks noGrp="1"/>
          </p:cNvSpPr>
          <p:nvPr>
            <p:ph sz="quarter" idx="14"/>
          </p:nvPr>
        </p:nvSpPr>
        <p:spPr>
          <a:xfrm>
            <a:off x="599346" y="4891796"/>
            <a:ext cx="3693697" cy="439465"/>
          </a:xfrm>
        </p:spPr>
        <p:txBody>
          <a:bodyPr/>
          <a:lstStyle>
            <a:lvl1pPr marL="0" indent="0">
              <a:buNone/>
              <a:defRPr/>
            </a:lvl1pPr>
          </a:lstStyle>
          <a:p>
            <a:pPr lvl="0"/>
            <a:endParaRPr lang="en-GB"/>
          </a:p>
        </p:txBody>
      </p:sp>
      <p:sp>
        <p:nvSpPr>
          <p:cNvPr id="9" name="Content Placeholder 3">
            <a:extLst>
              <a:ext uri="{FF2B5EF4-FFF2-40B4-BE49-F238E27FC236}">
                <a16:creationId xmlns:a16="http://schemas.microsoft.com/office/drawing/2014/main" id="{9CECFAD0-7C51-4BFC-97F1-59B1C7462C7C}"/>
              </a:ext>
            </a:extLst>
          </p:cNvPr>
          <p:cNvSpPr>
            <a:spLocks noGrp="1"/>
          </p:cNvSpPr>
          <p:nvPr>
            <p:ph sz="quarter" idx="15"/>
          </p:nvPr>
        </p:nvSpPr>
        <p:spPr>
          <a:xfrm>
            <a:off x="599346" y="5573215"/>
            <a:ext cx="3693697" cy="439465"/>
          </a:xfrm>
        </p:spPr>
        <p:txBody>
          <a:bodyPr/>
          <a:lstStyle>
            <a:lvl1pPr marL="0" indent="0">
              <a:buNone/>
              <a:defRPr/>
            </a:lvl1pPr>
          </a:lstStyle>
          <a:p>
            <a:pPr lvl="0"/>
            <a:endParaRPr lang="en-GB"/>
          </a:p>
        </p:txBody>
      </p:sp>
      <p:pic>
        <p:nvPicPr>
          <p:cNvPr id="13" name="Picture 12">
            <a:extLst>
              <a:ext uri="{FF2B5EF4-FFF2-40B4-BE49-F238E27FC236}">
                <a16:creationId xmlns:a16="http://schemas.microsoft.com/office/drawing/2014/main" id="{E91EA1E6-7EA3-432F-A815-527D710223EF}"/>
              </a:ext>
              <a:ext uri="{C183D7F6-B498-43B3-948B-1728B52AA6E4}">
                <adec:decorative xmlns:adec="http://schemas.microsoft.com/office/drawing/2017/decorative" val="1"/>
              </a:ext>
            </a:extLst>
          </p:cNvPr>
          <p:cNvPicPr>
            <a:picLocks noChangeAspect="1"/>
          </p:cNvPicPr>
          <p:nvPr userDrawn="1"/>
        </p:nvPicPr>
        <p:blipFill rotWithShape="1">
          <a:blip r:embed="rId2"/>
          <a:srcRect l="17111" t="6806" r="46366" b="22994"/>
          <a:stretch/>
        </p:blipFill>
        <p:spPr>
          <a:xfrm>
            <a:off x="4406347" y="2167299"/>
            <a:ext cx="3689293" cy="4812769"/>
          </a:xfrm>
          <a:prstGeom prst="rect">
            <a:avLst/>
          </a:prstGeom>
        </p:spPr>
      </p:pic>
      <p:pic>
        <p:nvPicPr>
          <p:cNvPr id="14" name="Picture 13">
            <a:extLst>
              <a:ext uri="{FF2B5EF4-FFF2-40B4-BE49-F238E27FC236}">
                <a16:creationId xmlns:a16="http://schemas.microsoft.com/office/drawing/2014/main" id="{B073F43A-3502-4E63-BC36-6991F6528803}"/>
              </a:ext>
              <a:ext uri="{C183D7F6-B498-43B3-948B-1728B52AA6E4}">
                <adec:decorative xmlns:adec="http://schemas.microsoft.com/office/drawing/2017/decorative" val="1"/>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8289439" y="2167300"/>
            <a:ext cx="3687825" cy="4827226"/>
          </a:xfrm>
          <a:prstGeom prst="rect">
            <a:avLst/>
          </a:prstGeom>
        </p:spPr>
      </p:pic>
      <p:pic>
        <p:nvPicPr>
          <p:cNvPr id="15" name="Picture 6">
            <a:extLst>
              <a:ext uri="{FF2B5EF4-FFF2-40B4-BE49-F238E27FC236}">
                <a16:creationId xmlns:a16="http://schemas.microsoft.com/office/drawing/2014/main" id="{94B1CFDE-51FA-4B8E-907C-32F70B3454AB}"/>
              </a:ext>
              <a:ext uri="{C183D7F6-B498-43B3-948B-1728B52AA6E4}">
                <adec:decorative xmlns:adec="http://schemas.microsoft.com/office/drawing/2017/decorative" val="1"/>
              </a:ext>
            </a:extLst>
          </p:cNvPr>
          <p:cNvPicPr>
            <a:picLocks noChangeAspect="1" noChangeArrowheads="1"/>
          </p:cNvPicPr>
          <p:nvPr userDrawn="1"/>
        </p:nvPicPr>
        <p:blipFill rotWithShape="1">
          <a:blip r:embed="rId4" cstate="print">
            <a:extLst>
              <a:ext uri="{28A0092B-C50C-407E-A947-70E740481C1C}">
                <a14:useLocalDpi xmlns:a14="http://schemas.microsoft.com/office/drawing/2010/main" val="0"/>
              </a:ext>
            </a:extLst>
          </a:blip>
          <a:srcRect/>
          <a:stretch/>
        </p:blipFill>
        <p:spPr bwMode="auto">
          <a:xfrm>
            <a:off x="509609" y="2169095"/>
            <a:ext cx="3689293" cy="4812768"/>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a:extLst>
              <a:ext uri="{FF2B5EF4-FFF2-40B4-BE49-F238E27FC236}">
                <a16:creationId xmlns:a16="http://schemas.microsoft.com/office/drawing/2014/main" id="{75D0CB62-93CE-48D7-9F5C-3905240145F0}"/>
              </a:ext>
              <a:ext uri="{C183D7F6-B498-43B3-948B-1728B52AA6E4}">
                <adec:decorative xmlns:adec="http://schemas.microsoft.com/office/drawing/2017/decorative" val="1"/>
              </a:ext>
            </a:extLst>
          </p:cNvPr>
          <p:cNvSpPr/>
          <p:nvPr userDrawn="1"/>
        </p:nvSpPr>
        <p:spPr bwMode="auto">
          <a:xfrm>
            <a:off x="4405612" y="2163122"/>
            <a:ext cx="3690027" cy="4831403"/>
          </a:xfrm>
          <a:prstGeom prst="rect">
            <a:avLst/>
          </a:prstGeom>
          <a:gradFill flip="none" rotWithShape="1">
            <a:gsLst>
              <a:gs pos="0">
                <a:srgbClr val="000000">
                  <a:alpha val="58000"/>
                </a:srgbClr>
              </a:gs>
              <a:gs pos="100000">
                <a:srgbClr val="000000">
                  <a:alpha val="59000"/>
                </a:srgbClr>
              </a:gs>
            </a:gsLst>
            <a:lin ang="162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l" defTabSz="950846" rtl="0"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 name="Rectangle 16">
            <a:extLst>
              <a:ext uri="{FF2B5EF4-FFF2-40B4-BE49-F238E27FC236}">
                <a16:creationId xmlns:a16="http://schemas.microsoft.com/office/drawing/2014/main" id="{8B6921F6-85BA-4401-9FB7-E0859E1AD0F1}"/>
              </a:ext>
              <a:ext uri="{C183D7F6-B498-43B3-948B-1728B52AA6E4}">
                <adec:decorative xmlns:adec="http://schemas.microsoft.com/office/drawing/2017/decorative" val="1"/>
              </a:ext>
            </a:extLst>
          </p:cNvPr>
          <p:cNvSpPr/>
          <p:nvPr userDrawn="1"/>
        </p:nvSpPr>
        <p:spPr bwMode="auto">
          <a:xfrm>
            <a:off x="508874" y="2181757"/>
            <a:ext cx="3690027" cy="4812769"/>
          </a:xfrm>
          <a:prstGeom prst="rect">
            <a:avLst/>
          </a:prstGeom>
          <a:gradFill flip="none" rotWithShape="1">
            <a:gsLst>
              <a:gs pos="0">
                <a:srgbClr val="000000">
                  <a:alpha val="58000"/>
                </a:srgbClr>
              </a:gs>
              <a:gs pos="100000">
                <a:srgbClr val="000000">
                  <a:alpha val="59000"/>
                </a:srgbClr>
              </a:gs>
            </a:gsLst>
            <a:lin ang="162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l" defTabSz="950846" rtl="0"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Rectangle 17">
            <a:extLst>
              <a:ext uri="{FF2B5EF4-FFF2-40B4-BE49-F238E27FC236}">
                <a16:creationId xmlns:a16="http://schemas.microsoft.com/office/drawing/2014/main" id="{9DF6589E-263E-47E5-9569-92FF916C7DEB}"/>
              </a:ext>
              <a:ext uri="{C183D7F6-B498-43B3-948B-1728B52AA6E4}">
                <adec:decorative xmlns:adec="http://schemas.microsoft.com/office/drawing/2017/decorative" val="1"/>
              </a:ext>
            </a:extLst>
          </p:cNvPr>
          <p:cNvSpPr/>
          <p:nvPr userDrawn="1"/>
        </p:nvSpPr>
        <p:spPr bwMode="auto">
          <a:xfrm>
            <a:off x="8287237" y="2163122"/>
            <a:ext cx="3690027" cy="4831403"/>
          </a:xfrm>
          <a:prstGeom prst="rect">
            <a:avLst/>
          </a:prstGeom>
          <a:gradFill flip="none" rotWithShape="1">
            <a:gsLst>
              <a:gs pos="0">
                <a:srgbClr val="000000">
                  <a:alpha val="58000"/>
                </a:srgbClr>
              </a:gs>
              <a:gs pos="100000">
                <a:srgbClr val="000000">
                  <a:alpha val="59000"/>
                </a:srgbClr>
              </a:gs>
            </a:gsLst>
            <a:lin ang="162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l" defTabSz="950846" rtl="0"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useBgFill="1">
        <p:nvSpPr>
          <p:cNvPr id="10" name="Rectangle 9">
            <a:extLst>
              <a:ext uri="{FF2B5EF4-FFF2-40B4-BE49-F238E27FC236}">
                <a16:creationId xmlns:a16="http://schemas.microsoft.com/office/drawing/2014/main" id="{BA206874-70C8-4641-BE81-BC7CCAE4C8F2}"/>
              </a:ext>
              <a:ext uri="{C183D7F6-B498-43B3-948B-1728B52AA6E4}">
                <adec:decorative xmlns:adec="http://schemas.microsoft.com/office/drawing/2017/decorative" val="1"/>
              </a:ext>
            </a:extLst>
          </p:cNvPr>
          <p:cNvSpPr/>
          <p:nvPr userDrawn="1"/>
        </p:nvSpPr>
        <p:spPr bwMode="auto">
          <a:xfrm>
            <a:off x="495579" y="481931"/>
            <a:ext cx="3717354" cy="1685368"/>
          </a:xfrm>
          <a:prstGeom prst="rect">
            <a:avLst/>
          </a:prstGeom>
          <a:ln w="28575" cap="flat" cmpd="sng" algn="ctr">
            <a:solidFill>
              <a:schemeClr val="accent1"/>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useBgFill="1">
        <p:nvSpPr>
          <p:cNvPr id="11" name="Rectangle 10">
            <a:extLst>
              <a:ext uri="{FF2B5EF4-FFF2-40B4-BE49-F238E27FC236}">
                <a16:creationId xmlns:a16="http://schemas.microsoft.com/office/drawing/2014/main" id="{5948AEE6-8D94-4B44-AE95-5F5709B184EE}"/>
              </a:ext>
              <a:ext uri="{C183D7F6-B498-43B3-948B-1728B52AA6E4}">
                <adec:decorative xmlns:adec="http://schemas.microsoft.com/office/drawing/2017/decorative" val="1"/>
              </a:ext>
            </a:extLst>
          </p:cNvPr>
          <p:cNvSpPr/>
          <p:nvPr userDrawn="1"/>
        </p:nvSpPr>
        <p:spPr bwMode="auto">
          <a:xfrm>
            <a:off x="4406347" y="481931"/>
            <a:ext cx="3689293" cy="1685368"/>
          </a:xfrm>
          <a:prstGeom prst="rect">
            <a:avLst/>
          </a:prstGeom>
          <a:ln w="28575" cap="flat" cmpd="sng" algn="ctr">
            <a:solidFill>
              <a:schemeClr val="accent1"/>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useBgFill="1">
        <p:nvSpPr>
          <p:cNvPr id="12" name="Rectangle 11">
            <a:extLst>
              <a:ext uri="{FF2B5EF4-FFF2-40B4-BE49-F238E27FC236}">
                <a16:creationId xmlns:a16="http://schemas.microsoft.com/office/drawing/2014/main" id="{7808D8F8-E338-4913-A9E8-0B3CB26DB465}"/>
              </a:ext>
              <a:ext uri="{C183D7F6-B498-43B3-948B-1728B52AA6E4}">
                <adec:decorative xmlns:adec="http://schemas.microsoft.com/office/drawing/2017/decorative" val="1"/>
              </a:ext>
            </a:extLst>
          </p:cNvPr>
          <p:cNvSpPr/>
          <p:nvPr userDrawn="1"/>
        </p:nvSpPr>
        <p:spPr bwMode="auto">
          <a:xfrm>
            <a:off x="8288706" y="481931"/>
            <a:ext cx="3689293" cy="1685368"/>
          </a:xfrm>
          <a:prstGeom prst="rect">
            <a:avLst/>
          </a:prstGeom>
          <a:ln w="28575" cap="flat" cmpd="sng" algn="ctr">
            <a:solidFill>
              <a:schemeClr val="accent1"/>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1057728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12">
    <p:bg>
      <p:bgRef idx="1001">
        <a:schemeClr val="bg1"/>
      </p:bgRef>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3"/>
            <a:ext cx="5537797" cy="1828800"/>
          </a:xfrm>
          <a:prstGeom prst="rect">
            <a:avLst/>
          </a:prstGeom>
          <a:noFill/>
        </p:spPr>
        <p:txBody>
          <a:bodyPr lIns="0" tIns="0" rIns="0" bIns="182880" anchor="b" anchorCtr="0"/>
          <a:lstStyle>
            <a:lvl1pPr>
              <a:defRPr sz="4798" strike="noStrike" spc="-50" baseline="0">
                <a:solidFill>
                  <a:schemeClr val="tx1"/>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chemeClr val="tx1"/>
                </a:solidFill>
              </a:defRPr>
            </a:lvl1pPr>
            <a:lvl2pPr>
              <a:defRPr sz="1800">
                <a:solidFill>
                  <a:srgbClr val="000000"/>
                </a:solidFill>
              </a:defRPr>
            </a:lvl2pPr>
            <a:lvl3pPr>
              <a:defRPr sz="1398"/>
            </a:lvl3pPr>
            <a:lvl4pPr>
              <a:defRPr sz="1398"/>
            </a:lvl4pPr>
            <a:lvl5pPr>
              <a:defRPr sz="1048"/>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8B6D3BFF-96E5-A945-99DA-8C69FBFC85B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342898" y="0"/>
            <a:ext cx="6093577" cy="6994525"/>
          </a:xfrm>
          <a:prstGeom prst="rect">
            <a:avLst/>
          </a:prstGeom>
        </p:spPr>
      </p:pic>
      <p:pic>
        <p:nvPicPr>
          <p:cNvPr id="2" name="Picture 1">
            <a:extLst>
              <a:ext uri="{FF2B5EF4-FFF2-40B4-BE49-F238E27FC236}">
                <a16:creationId xmlns:a16="http://schemas.microsoft.com/office/drawing/2014/main" id="{D6096906-FD5E-442E-85D3-F8B72D55B11D}"/>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39831" y="483228"/>
            <a:ext cx="1362456" cy="194066"/>
          </a:xfrm>
          <a:prstGeom prst="rect">
            <a:avLst/>
          </a:prstGeom>
        </p:spPr>
      </p:pic>
    </p:spTree>
    <p:extLst>
      <p:ext uri="{BB962C8B-B14F-4D97-AF65-F5344CB8AC3E}">
        <p14:creationId xmlns:p14="http://schemas.microsoft.com/office/powerpoint/2010/main" val="29633116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7">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D4160B-D047-468B-B990-3695F9086174}"/>
              </a:ext>
            </a:extLst>
          </p:cNvPr>
          <p:cNvSpPr>
            <a:spLocks noGrp="1"/>
          </p:cNvSpPr>
          <p:nvPr>
            <p:ph type="title"/>
          </p:nvPr>
        </p:nvSpPr>
        <p:spPr/>
        <p:txBody>
          <a:bodyPr/>
          <a:lstStyle/>
          <a:p>
            <a:r>
              <a:rPr lang="en-US"/>
              <a:t>Click to edit Master title style</a:t>
            </a:r>
            <a:endParaRPr lang="en-GB"/>
          </a:p>
        </p:txBody>
      </p:sp>
      <p:sp>
        <p:nvSpPr>
          <p:cNvPr id="4" name="Content Placeholder 3">
            <a:extLst>
              <a:ext uri="{FF2B5EF4-FFF2-40B4-BE49-F238E27FC236}">
                <a16:creationId xmlns:a16="http://schemas.microsoft.com/office/drawing/2014/main" id="{3F933903-C383-47C8-819F-65CF03CF1C87}"/>
              </a:ext>
            </a:extLst>
          </p:cNvPr>
          <p:cNvSpPr>
            <a:spLocks noGrp="1"/>
          </p:cNvSpPr>
          <p:nvPr>
            <p:ph sz="quarter" idx="10"/>
          </p:nvPr>
        </p:nvSpPr>
        <p:spPr>
          <a:xfrm>
            <a:off x="1165919" y="1923495"/>
            <a:ext cx="2914799" cy="439465"/>
          </a:xfrm>
        </p:spPr>
        <p:txBody>
          <a:bodyPr/>
          <a:lstStyle>
            <a:lvl1pPr marL="0" indent="0">
              <a:buNone/>
              <a:defRPr/>
            </a:lvl1pPr>
          </a:lstStyle>
          <a:p>
            <a:pPr lvl="0"/>
            <a:endParaRPr lang="en-GB"/>
          </a:p>
        </p:txBody>
      </p:sp>
      <p:sp>
        <p:nvSpPr>
          <p:cNvPr id="5" name="Content Placeholder 3">
            <a:extLst>
              <a:ext uri="{FF2B5EF4-FFF2-40B4-BE49-F238E27FC236}">
                <a16:creationId xmlns:a16="http://schemas.microsoft.com/office/drawing/2014/main" id="{4F1F83C6-B87A-4722-96AD-32D6B4E5B3C9}"/>
              </a:ext>
            </a:extLst>
          </p:cNvPr>
          <p:cNvSpPr>
            <a:spLocks noGrp="1"/>
          </p:cNvSpPr>
          <p:nvPr>
            <p:ph sz="quarter" idx="11"/>
          </p:nvPr>
        </p:nvSpPr>
        <p:spPr>
          <a:xfrm>
            <a:off x="1165919" y="2732115"/>
            <a:ext cx="2914799" cy="439465"/>
          </a:xfrm>
        </p:spPr>
        <p:txBody>
          <a:bodyPr/>
          <a:lstStyle>
            <a:lvl1pPr marL="0" indent="0">
              <a:buNone/>
              <a:defRPr/>
            </a:lvl1pPr>
          </a:lstStyle>
          <a:p>
            <a:pPr lvl="0"/>
            <a:endParaRPr lang="en-GB"/>
          </a:p>
        </p:txBody>
      </p:sp>
      <p:sp>
        <p:nvSpPr>
          <p:cNvPr id="6" name="Content Placeholder 3">
            <a:extLst>
              <a:ext uri="{FF2B5EF4-FFF2-40B4-BE49-F238E27FC236}">
                <a16:creationId xmlns:a16="http://schemas.microsoft.com/office/drawing/2014/main" id="{8964C8B2-62FA-4CEA-BD93-7F67F3AFCC2F}"/>
              </a:ext>
            </a:extLst>
          </p:cNvPr>
          <p:cNvSpPr>
            <a:spLocks noGrp="1"/>
          </p:cNvSpPr>
          <p:nvPr>
            <p:ph sz="quarter" idx="12"/>
          </p:nvPr>
        </p:nvSpPr>
        <p:spPr>
          <a:xfrm>
            <a:off x="1165919" y="3603214"/>
            <a:ext cx="2914799" cy="439465"/>
          </a:xfrm>
        </p:spPr>
        <p:txBody>
          <a:bodyPr/>
          <a:lstStyle>
            <a:lvl1pPr marL="0" indent="0">
              <a:buNone/>
              <a:defRPr/>
            </a:lvl1pPr>
          </a:lstStyle>
          <a:p>
            <a:pPr lvl="0"/>
            <a:endParaRPr lang="en-GB"/>
          </a:p>
        </p:txBody>
      </p:sp>
      <p:sp>
        <p:nvSpPr>
          <p:cNvPr id="7" name="Content Placeholder 3">
            <a:extLst>
              <a:ext uri="{FF2B5EF4-FFF2-40B4-BE49-F238E27FC236}">
                <a16:creationId xmlns:a16="http://schemas.microsoft.com/office/drawing/2014/main" id="{1DAB64C3-36CF-4D94-A5D9-45859A0B452B}"/>
              </a:ext>
            </a:extLst>
          </p:cNvPr>
          <p:cNvSpPr>
            <a:spLocks noGrp="1"/>
          </p:cNvSpPr>
          <p:nvPr>
            <p:ph sz="quarter" idx="13"/>
          </p:nvPr>
        </p:nvSpPr>
        <p:spPr>
          <a:xfrm>
            <a:off x="1165919" y="4411834"/>
            <a:ext cx="2914799" cy="439465"/>
          </a:xfrm>
        </p:spPr>
        <p:txBody>
          <a:bodyPr/>
          <a:lstStyle>
            <a:lvl1pPr marL="0" indent="0">
              <a:buNone/>
              <a:defRPr/>
            </a:lvl1pPr>
          </a:lstStyle>
          <a:p>
            <a:pPr lvl="0"/>
            <a:endParaRPr lang="en-GB"/>
          </a:p>
        </p:txBody>
      </p:sp>
      <p:sp>
        <p:nvSpPr>
          <p:cNvPr id="8" name="Content Placeholder 3">
            <a:extLst>
              <a:ext uri="{FF2B5EF4-FFF2-40B4-BE49-F238E27FC236}">
                <a16:creationId xmlns:a16="http://schemas.microsoft.com/office/drawing/2014/main" id="{5799E43E-AB54-4588-92E3-03AE9217F05F}"/>
              </a:ext>
            </a:extLst>
          </p:cNvPr>
          <p:cNvSpPr>
            <a:spLocks noGrp="1"/>
          </p:cNvSpPr>
          <p:nvPr>
            <p:ph sz="quarter" idx="14"/>
          </p:nvPr>
        </p:nvSpPr>
        <p:spPr>
          <a:xfrm>
            <a:off x="1165919" y="5363867"/>
            <a:ext cx="2914799" cy="439465"/>
          </a:xfrm>
        </p:spPr>
        <p:txBody>
          <a:bodyPr/>
          <a:lstStyle>
            <a:lvl1pPr marL="0" indent="0">
              <a:buNone/>
              <a:defRPr/>
            </a:lvl1pPr>
          </a:lstStyle>
          <a:p>
            <a:pPr lvl="0"/>
            <a:endParaRPr lang="en-GB"/>
          </a:p>
        </p:txBody>
      </p:sp>
      <p:sp>
        <p:nvSpPr>
          <p:cNvPr id="9" name="Rectangle 8">
            <a:extLst>
              <a:ext uri="{FF2B5EF4-FFF2-40B4-BE49-F238E27FC236}">
                <a16:creationId xmlns:a16="http://schemas.microsoft.com/office/drawing/2014/main" id="{BBA25C93-8129-4DE6-9660-1D8EF3351639}"/>
              </a:ext>
              <a:ext uri="{C183D7F6-B498-43B3-948B-1728B52AA6E4}">
                <adec:decorative xmlns:adec="http://schemas.microsoft.com/office/drawing/2017/decorative" val="1"/>
              </a:ext>
            </a:extLst>
          </p:cNvPr>
          <p:cNvSpPr/>
          <p:nvPr userDrawn="1"/>
        </p:nvSpPr>
        <p:spPr>
          <a:xfrm>
            <a:off x="4718349" y="3445351"/>
            <a:ext cx="3481903" cy="841019"/>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9217" rIns="0" bIns="149217" numCol="1" spcCol="0" rtlCol="0" fromWordArt="0" anchor="ctr" anchorCtr="1" forceAA="0" compatLnSpc="1">
            <a:prstTxWarp prst="textNoShape">
              <a:avLst/>
            </a:prstTxWarp>
            <a:noAutofit/>
          </a:bodyPr>
          <a:lstStyle/>
          <a:p>
            <a:pPr marL="0" marR="0" lvl="0" indent="0" algn="ctr" defTabSz="950846" rtl="0" eaLnBrk="1" fontAlgn="base" latinLnBrk="0" hangingPunct="1">
              <a:lnSpc>
                <a:spcPct val="90000"/>
              </a:lnSpc>
              <a:spcBef>
                <a:spcPct val="0"/>
              </a:spcBef>
              <a:spcAft>
                <a:spcPct val="0"/>
              </a:spcAft>
              <a:buClrTx/>
              <a:buSzTx/>
              <a:buFontTx/>
              <a:buNone/>
              <a:tabLst/>
              <a:defRPr/>
            </a:pPr>
            <a:endParaRPr kumimoji="0" lang="en-US" sz="1836" b="0" i="0" u="none" strike="noStrike" kern="1200" cap="none" spc="0" normalizeH="0" baseline="0" noProof="0">
              <a:ln>
                <a:noFill/>
              </a:ln>
              <a:solidFill>
                <a:srgbClr val="50E6FF"/>
              </a:solidFill>
              <a:effectLst/>
              <a:uLnTx/>
              <a:uFillTx/>
              <a:latin typeface="Segoe UI Semibold"/>
              <a:ea typeface="+mj-ea"/>
              <a:cs typeface="+mj-cs"/>
            </a:endParaRPr>
          </a:p>
        </p:txBody>
      </p:sp>
      <p:sp>
        <p:nvSpPr>
          <p:cNvPr id="10" name="Rectangle 9">
            <a:extLst>
              <a:ext uri="{FF2B5EF4-FFF2-40B4-BE49-F238E27FC236}">
                <a16:creationId xmlns:a16="http://schemas.microsoft.com/office/drawing/2014/main" id="{4C052C99-B10B-4749-AB59-D659F1583104}"/>
              </a:ext>
              <a:ext uri="{C183D7F6-B498-43B3-948B-1728B52AA6E4}">
                <adec:decorative xmlns:adec="http://schemas.microsoft.com/office/drawing/2017/decorative" val="1"/>
              </a:ext>
            </a:extLst>
          </p:cNvPr>
          <p:cNvSpPr/>
          <p:nvPr userDrawn="1"/>
        </p:nvSpPr>
        <p:spPr>
          <a:xfrm>
            <a:off x="8439961" y="3448947"/>
            <a:ext cx="3481903" cy="841019"/>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9217" rIns="0" bIns="149217" numCol="1" spcCol="0" rtlCol="0" fromWordArt="0" anchor="ctr" anchorCtr="1" forceAA="0" compatLnSpc="1">
            <a:prstTxWarp prst="textNoShape">
              <a:avLst/>
            </a:prstTxWarp>
            <a:noAutofit/>
          </a:bodyPr>
          <a:lstStyle/>
          <a:p>
            <a:pPr marL="0" marR="0" lvl="0" indent="0" algn="ctr" defTabSz="950846" rtl="0" eaLnBrk="1" fontAlgn="base" latinLnBrk="0" hangingPunct="1">
              <a:lnSpc>
                <a:spcPct val="90000"/>
              </a:lnSpc>
              <a:spcBef>
                <a:spcPct val="0"/>
              </a:spcBef>
              <a:spcAft>
                <a:spcPct val="0"/>
              </a:spcAft>
              <a:buClrTx/>
              <a:buSzTx/>
              <a:buFontTx/>
              <a:buNone/>
              <a:tabLst/>
              <a:defRPr/>
            </a:pPr>
            <a:endParaRPr kumimoji="0" lang="en-US" sz="1836" b="0" i="0" u="none" strike="noStrike" kern="1200" cap="none" spc="0" normalizeH="0" baseline="0" noProof="0">
              <a:ln>
                <a:noFill/>
              </a:ln>
              <a:solidFill>
                <a:srgbClr val="50E6FF"/>
              </a:solidFill>
              <a:effectLst/>
              <a:uLnTx/>
              <a:uFillTx/>
              <a:latin typeface="Segoe UI Semibold"/>
              <a:ea typeface="+mj-ea"/>
              <a:cs typeface="+mj-cs"/>
            </a:endParaRPr>
          </a:p>
        </p:txBody>
      </p:sp>
      <p:sp>
        <p:nvSpPr>
          <p:cNvPr id="11" name="Rectangle 10">
            <a:extLst>
              <a:ext uri="{FF2B5EF4-FFF2-40B4-BE49-F238E27FC236}">
                <a16:creationId xmlns:a16="http://schemas.microsoft.com/office/drawing/2014/main" id="{E11860BC-A148-4C3B-88A7-EF3EF39F262D}"/>
              </a:ext>
              <a:ext uri="{C183D7F6-B498-43B3-948B-1728B52AA6E4}">
                <adec:decorative xmlns:adec="http://schemas.microsoft.com/office/drawing/2017/decorative" val="1"/>
              </a:ext>
            </a:extLst>
          </p:cNvPr>
          <p:cNvSpPr/>
          <p:nvPr userDrawn="1"/>
        </p:nvSpPr>
        <p:spPr bwMode="auto">
          <a:xfrm>
            <a:off x="6298429" y="5246572"/>
            <a:ext cx="3875067" cy="859028"/>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9217" rIns="0" bIns="149217" numCol="1" spcCol="0" rtlCol="0" fromWordArt="0" anchor="ctr" anchorCtr="0" forceAA="0" compatLnSpc="1">
            <a:prstTxWarp prst="textNoShape">
              <a:avLst/>
            </a:prstTxWarp>
            <a:no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2040" b="1" i="0" u="none" strike="noStrike" kern="1200" cap="none" spc="0" normalizeH="0" baseline="0" noProof="0" err="1">
              <a:ln>
                <a:noFill/>
              </a:ln>
              <a:solidFill>
                <a:srgbClr val="50E6FF"/>
              </a:solidFill>
              <a:effectLst/>
              <a:uLnTx/>
              <a:uFillTx/>
              <a:latin typeface="Segoe UI"/>
              <a:ea typeface="+mj-ea"/>
              <a:cs typeface="+mj-cs"/>
            </a:endParaRPr>
          </a:p>
        </p:txBody>
      </p:sp>
      <p:sp>
        <p:nvSpPr>
          <p:cNvPr id="12" name="Rectangle 11">
            <a:extLst>
              <a:ext uri="{FF2B5EF4-FFF2-40B4-BE49-F238E27FC236}">
                <a16:creationId xmlns:a16="http://schemas.microsoft.com/office/drawing/2014/main" id="{881D0CF2-0738-4A1A-A825-A9C4D5001FB1}"/>
              </a:ext>
              <a:ext uri="{C183D7F6-B498-43B3-948B-1728B52AA6E4}">
                <adec:decorative xmlns:adec="http://schemas.microsoft.com/office/drawing/2017/decorative" val="1"/>
              </a:ext>
            </a:extLst>
          </p:cNvPr>
          <p:cNvSpPr/>
          <p:nvPr userDrawn="1"/>
        </p:nvSpPr>
        <p:spPr>
          <a:xfrm>
            <a:off x="4282972" y="2004571"/>
            <a:ext cx="7638893" cy="88152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9217" rIns="0" bIns="149217" numCol="1" spcCol="0" rtlCol="0" fromWordArt="0" anchor="ctr" anchorCtr="0" forceAA="0" compatLnSpc="1">
            <a:prstTxWarp prst="textNoShape">
              <a:avLst/>
            </a:prstTxWarp>
            <a:no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1200" cap="none" spc="0" normalizeH="0" baseline="0" noProof="0">
              <a:ln>
                <a:noFill/>
              </a:ln>
              <a:solidFill>
                <a:srgbClr val="50E6FF"/>
              </a:solidFill>
              <a:effectLst/>
              <a:uLnTx/>
              <a:uFillTx/>
              <a:latin typeface="Segoe UI"/>
              <a:ea typeface="+mj-ea"/>
              <a:cs typeface="+mj-cs"/>
            </a:endParaRPr>
          </a:p>
        </p:txBody>
      </p:sp>
      <p:sp>
        <p:nvSpPr>
          <p:cNvPr id="13" name="Content Placeholder 12">
            <a:extLst>
              <a:ext uri="{FF2B5EF4-FFF2-40B4-BE49-F238E27FC236}">
                <a16:creationId xmlns:a16="http://schemas.microsoft.com/office/drawing/2014/main" id="{54C1AEDD-4951-4E1B-A835-D483AAE7D678}"/>
              </a:ext>
            </a:extLst>
          </p:cNvPr>
          <p:cNvSpPr>
            <a:spLocks noGrp="1"/>
          </p:cNvSpPr>
          <p:nvPr>
            <p:ph sz="quarter" idx="15"/>
          </p:nvPr>
        </p:nvSpPr>
        <p:spPr>
          <a:xfrm>
            <a:off x="4080719" y="1413478"/>
            <a:ext cx="3494520" cy="208435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5518433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Tree>
    <p:extLst>
      <p:ext uri="{BB962C8B-B14F-4D97-AF65-F5344CB8AC3E}">
        <p14:creationId xmlns:p14="http://schemas.microsoft.com/office/powerpoint/2010/main" val="4655289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E64B7-7C8F-074E-9CAB-108433607DF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642D9BF-688D-7E43-A6B3-BE162163A26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99FB69A-B801-BB4C-B45C-3F4F6B8E792B}"/>
              </a:ext>
            </a:extLst>
          </p:cNvPr>
          <p:cNvSpPr>
            <a:spLocks noGrp="1"/>
          </p:cNvSpPr>
          <p:nvPr>
            <p:ph type="dt" sz="half" idx="10"/>
          </p:nvPr>
        </p:nvSpPr>
        <p:spPr/>
        <p:txBody>
          <a:bodyPr/>
          <a:lstStyle/>
          <a:p>
            <a:fld id="{7C5B76DA-FCC2-6146-AFC9-E5F180670763}" type="datetimeFigureOut">
              <a:rPr lang="en-US" smtClean="0"/>
              <a:t>11/18/2022</a:t>
            </a:fld>
            <a:endParaRPr lang="en-US"/>
          </a:p>
        </p:txBody>
      </p:sp>
      <p:sp>
        <p:nvSpPr>
          <p:cNvPr id="5" name="Footer Placeholder 4">
            <a:extLst>
              <a:ext uri="{FF2B5EF4-FFF2-40B4-BE49-F238E27FC236}">
                <a16:creationId xmlns:a16="http://schemas.microsoft.com/office/drawing/2014/main" id="{2FCDA7CF-A6DA-764E-9D97-4BBD91F2BF2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366E91-E281-EE45-99C0-CF8419420C35}"/>
              </a:ext>
            </a:extLst>
          </p:cNvPr>
          <p:cNvSpPr>
            <a:spLocks noGrp="1"/>
          </p:cNvSpPr>
          <p:nvPr>
            <p:ph type="sldNum" sz="quarter" idx="12"/>
          </p:nvPr>
        </p:nvSpPr>
        <p:spPr/>
        <p:txBody>
          <a:bodyPr/>
          <a:lstStyle/>
          <a:p>
            <a:fld id="{5B529444-F807-E748-98D8-DF37094D95C9}" type="slidenum">
              <a:rPr lang="en-US" smtClean="0"/>
              <a:t>‹#›</a:t>
            </a:fld>
            <a:endParaRPr lang="en-US"/>
          </a:p>
        </p:txBody>
      </p:sp>
    </p:spTree>
    <p:extLst>
      <p:ext uri="{BB962C8B-B14F-4D97-AF65-F5344CB8AC3E}">
        <p14:creationId xmlns:p14="http://schemas.microsoft.com/office/powerpoint/2010/main" val="553663814"/>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userDrawn="1">
  <p:cSld name="CENTER &amp; SUB">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600059" y="466301"/>
            <a:ext cx="11239464" cy="565027"/>
          </a:xfrm>
        </p:spPr>
        <p:txBody>
          <a:bodyPr/>
          <a:lstStyle>
            <a:lvl1pPr algn="ct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95915" y="1151385"/>
            <a:ext cx="11239464" cy="313904"/>
          </a:xfrm>
          <a:noFill/>
        </p:spPr>
        <p:txBody>
          <a:bodyPr wrap="square" lIns="0" tIns="0" rIns="0" bIns="0">
            <a:spAutoFit/>
          </a:bodyPr>
          <a:lstStyle>
            <a:lvl1pPr marL="0" indent="0" algn="ctr">
              <a:spcBef>
                <a:spcPts val="0"/>
              </a:spcBef>
              <a:spcAft>
                <a:spcPts val="0"/>
              </a:spcAft>
              <a:buFont typeface="Arial" panose="020B0604020202020204" pitchFamily="34" charset="0"/>
              <a:buNone/>
              <a:defRPr sz="2040" spc="0" baseline="0">
                <a:solidFill>
                  <a:schemeClr val="accent2"/>
                </a:solidFill>
                <a:latin typeface="+mn-lt"/>
              </a:defRPr>
            </a:lvl1pPr>
          </a:lstStyle>
          <a:p>
            <a:pPr lvl="0"/>
            <a:r>
              <a:rPr lang="en-US" err="1"/>
              <a:t>Subheader</a:t>
            </a:r>
            <a:endParaRPr lang="en-US"/>
          </a:p>
        </p:txBody>
      </p:sp>
    </p:spTree>
    <p:extLst>
      <p:ext uri="{BB962C8B-B14F-4D97-AF65-F5344CB8AC3E}">
        <p14:creationId xmlns:p14="http://schemas.microsoft.com/office/powerpoint/2010/main" val="6062100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44">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600059" y="466301"/>
            <a:ext cx="11239464" cy="565027"/>
          </a:xfrm>
        </p:spPr>
        <p:txBody>
          <a:bodyPr/>
          <a:lstStyle>
            <a:lvl1pPr algn="ct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95915" y="1151385"/>
            <a:ext cx="11239464" cy="313904"/>
          </a:xfrm>
          <a:noFill/>
        </p:spPr>
        <p:txBody>
          <a:bodyPr wrap="square" lIns="0" tIns="0" rIns="0" bIns="0">
            <a:spAutoFit/>
          </a:bodyPr>
          <a:lstStyle>
            <a:lvl1pPr marL="0" indent="0" algn="ctr">
              <a:spcBef>
                <a:spcPts val="0"/>
              </a:spcBef>
              <a:spcAft>
                <a:spcPts val="0"/>
              </a:spcAft>
              <a:buFont typeface="Arial" panose="020B0604020202020204" pitchFamily="34" charset="0"/>
              <a:buNone/>
              <a:defRPr sz="2040" spc="0" baseline="0">
                <a:solidFill>
                  <a:schemeClr val="accent2"/>
                </a:solidFill>
                <a:latin typeface="+mn-lt"/>
              </a:defRPr>
            </a:lvl1pPr>
          </a:lstStyle>
          <a:p>
            <a:pPr lvl="0"/>
            <a:r>
              <a:rPr lang="en-US" err="1"/>
              <a:t>Subheader</a:t>
            </a:r>
            <a:endParaRPr lang="en-US"/>
          </a:p>
        </p:txBody>
      </p:sp>
      <p:sp>
        <p:nvSpPr>
          <p:cNvPr id="5" name="Content Placeholder 4">
            <a:extLst>
              <a:ext uri="{FF2B5EF4-FFF2-40B4-BE49-F238E27FC236}">
                <a16:creationId xmlns:a16="http://schemas.microsoft.com/office/drawing/2014/main" id="{B6AAE8C7-9B74-46F5-8ED1-1F060B1BC6D5}"/>
              </a:ext>
            </a:extLst>
          </p:cNvPr>
          <p:cNvSpPr>
            <a:spLocks noGrp="1"/>
          </p:cNvSpPr>
          <p:nvPr>
            <p:ph sz="quarter" idx="13"/>
          </p:nvPr>
        </p:nvSpPr>
        <p:spPr>
          <a:xfrm>
            <a:off x="740036" y="2012546"/>
            <a:ext cx="2147235" cy="439465"/>
          </a:xfrm>
        </p:spPr>
        <p:txBody>
          <a:bodyPr/>
          <a:lstStyle>
            <a:lvl1pPr marL="0" indent="0">
              <a:buNone/>
              <a:defRPr/>
            </a:lvl1pPr>
          </a:lstStyle>
          <a:p>
            <a:pPr lvl="0"/>
            <a:endParaRPr lang="en-GB"/>
          </a:p>
        </p:txBody>
      </p:sp>
      <p:sp>
        <p:nvSpPr>
          <p:cNvPr id="6" name="Content Placeholder 4">
            <a:extLst>
              <a:ext uri="{FF2B5EF4-FFF2-40B4-BE49-F238E27FC236}">
                <a16:creationId xmlns:a16="http://schemas.microsoft.com/office/drawing/2014/main" id="{61397654-8CA0-4ECA-A80D-A91A915F7C86}"/>
              </a:ext>
            </a:extLst>
          </p:cNvPr>
          <p:cNvSpPr>
            <a:spLocks noGrp="1"/>
          </p:cNvSpPr>
          <p:nvPr>
            <p:ph sz="quarter" idx="14"/>
          </p:nvPr>
        </p:nvSpPr>
        <p:spPr>
          <a:xfrm>
            <a:off x="740036" y="2721945"/>
            <a:ext cx="2147235" cy="439465"/>
          </a:xfrm>
        </p:spPr>
        <p:txBody>
          <a:bodyPr/>
          <a:lstStyle>
            <a:lvl1pPr marL="0" indent="0">
              <a:buNone/>
              <a:defRPr/>
            </a:lvl1pPr>
          </a:lstStyle>
          <a:p>
            <a:pPr lvl="0"/>
            <a:endParaRPr lang="en-GB"/>
          </a:p>
        </p:txBody>
      </p:sp>
      <p:sp>
        <p:nvSpPr>
          <p:cNvPr id="7" name="Content Placeholder 4">
            <a:extLst>
              <a:ext uri="{FF2B5EF4-FFF2-40B4-BE49-F238E27FC236}">
                <a16:creationId xmlns:a16="http://schemas.microsoft.com/office/drawing/2014/main" id="{73A9294F-7803-46DF-9575-C14F0085D891}"/>
              </a:ext>
            </a:extLst>
          </p:cNvPr>
          <p:cNvSpPr>
            <a:spLocks noGrp="1"/>
          </p:cNvSpPr>
          <p:nvPr>
            <p:ph sz="quarter" idx="15"/>
          </p:nvPr>
        </p:nvSpPr>
        <p:spPr>
          <a:xfrm>
            <a:off x="740036" y="3464659"/>
            <a:ext cx="2147235" cy="439465"/>
          </a:xfrm>
        </p:spPr>
        <p:txBody>
          <a:bodyPr/>
          <a:lstStyle>
            <a:lvl1pPr marL="0" indent="0">
              <a:buNone/>
              <a:defRPr/>
            </a:lvl1pPr>
          </a:lstStyle>
          <a:p>
            <a:pPr lvl="0"/>
            <a:endParaRPr lang="en-GB"/>
          </a:p>
        </p:txBody>
      </p:sp>
      <p:sp>
        <p:nvSpPr>
          <p:cNvPr id="8" name="Content Placeholder 4">
            <a:extLst>
              <a:ext uri="{FF2B5EF4-FFF2-40B4-BE49-F238E27FC236}">
                <a16:creationId xmlns:a16="http://schemas.microsoft.com/office/drawing/2014/main" id="{93D5C084-062A-4035-9383-B2304747DD53}"/>
              </a:ext>
            </a:extLst>
          </p:cNvPr>
          <p:cNvSpPr>
            <a:spLocks noGrp="1"/>
          </p:cNvSpPr>
          <p:nvPr>
            <p:ph sz="quarter" idx="16"/>
          </p:nvPr>
        </p:nvSpPr>
        <p:spPr>
          <a:xfrm>
            <a:off x="740035" y="4174057"/>
            <a:ext cx="2147235" cy="439465"/>
          </a:xfrm>
        </p:spPr>
        <p:txBody>
          <a:bodyPr/>
          <a:lstStyle>
            <a:lvl1pPr marL="0" indent="0">
              <a:buNone/>
              <a:defRPr/>
            </a:lvl1pPr>
          </a:lstStyle>
          <a:p>
            <a:pPr lvl="0"/>
            <a:endParaRPr lang="en-GB"/>
          </a:p>
        </p:txBody>
      </p:sp>
      <p:sp>
        <p:nvSpPr>
          <p:cNvPr id="9" name="Content Placeholder 4">
            <a:extLst>
              <a:ext uri="{FF2B5EF4-FFF2-40B4-BE49-F238E27FC236}">
                <a16:creationId xmlns:a16="http://schemas.microsoft.com/office/drawing/2014/main" id="{EB090A06-CC02-4776-9240-3B41EBF2E1CF}"/>
              </a:ext>
            </a:extLst>
          </p:cNvPr>
          <p:cNvSpPr>
            <a:spLocks noGrp="1"/>
          </p:cNvSpPr>
          <p:nvPr>
            <p:ph sz="quarter" idx="17"/>
          </p:nvPr>
        </p:nvSpPr>
        <p:spPr>
          <a:xfrm>
            <a:off x="740034" y="4941046"/>
            <a:ext cx="2147235" cy="439465"/>
          </a:xfrm>
        </p:spPr>
        <p:txBody>
          <a:bodyPr/>
          <a:lstStyle>
            <a:lvl1pPr marL="0" indent="0">
              <a:buNone/>
              <a:defRPr/>
            </a:lvl1pPr>
          </a:lstStyle>
          <a:p>
            <a:pPr lvl="0"/>
            <a:endParaRPr lang="en-GB"/>
          </a:p>
        </p:txBody>
      </p:sp>
      <p:sp>
        <p:nvSpPr>
          <p:cNvPr id="10" name="Content Placeholder 4">
            <a:extLst>
              <a:ext uri="{FF2B5EF4-FFF2-40B4-BE49-F238E27FC236}">
                <a16:creationId xmlns:a16="http://schemas.microsoft.com/office/drawing/2014/main" id="{42770916-0AFC-4ADE-AD12-BFE47EBC40CE}"/>
              </a:ext>
            </a:extLst>
          </p:cNvPr>
          <p:cNvSpPr>
            <a:spLocks noGrp="1"/>
          </p:cNvSpPr>
          <p:nvPr>
            <p:ph sz="quarter" idx="18"/>
          </p:nvPr>
        </p:nvSpPr>
        <p:spPr>
          <a:xfrm>
            <a:off x="3649283" y="2123570"/>
            <a:ext cx="2147235" cy="439465"/>
          </a:xfrm>
        </p:spPr>
        <p:txBody>
          <a:bodyPr/>
          <a:lstStyle>
            <a:lvl1pPr marL="0" indent="0">
              <a:buNone/>
              <a:defRPr/>
            </a:lvl1pPr>
          </a:lstStyle>
          <a:p>
            <a:pPr lvl="0"/>
            <a:endParaRPr lang="en-GB"/>
          </a:p>
        </p:txBody>
      </p:sp>
      <p:sp>
        <p:nvSpPr>
          <p:cNvPr id="11" name="Content Placeholder 4">
            <a:extLst>
              <a:ext uri="{FF2B5EF4-FFF2-40B4-BE49-F238E27FC236}">
                <a16:creationId xmlns:a16="http://schemas.microsoft.com/office/drawing/2014/main" id="{4ED7DCDC-E350-4AF9-9AA4-5A6797D40043}"/>
              </a:ext>
            </a:extLst>
          </p:cNvPr>
          <p:cNvSpPr>
            <a:spLocks noGrp="1"/>
          </p:cNvSpPr>
          <p:nvPr>
            <p:ph sz="quarter" idx="19"/>
          </p:nvPr>
        </p:nvSpPr>
        <p:spPr>
          <a:xfrm>
            <a:off x="3649283" y="2832969"/>
            <a:ext cx="2147235" cy="439465"/>
          </a:xfrm>
        </p:spPr>
        <p:txBody>
          <a:bodyPr/>
          <a:lstStyle>
            <a:lvl1pPr marL="0" indent="0">
              <a:buNone/>
              <a:defRPr/>
            </a:lvl1pPr>
          </a:lstStyle>
          <a:p>
            <a:pPr lvl="0"/>
            <a:endParaRPr lang="en-GB"/>
          </a:p>
        </p:txBody>
      </p:sp>
      <p:sp>
        <p:nvSpPr>
          <p:cNvPr id="12" name="Content Placeholder 4">
            <a:extLst>
              <a:ext uri="{FF2B5EF4-FFF2-40B4-BE49-F238E27FC236}">
                <a16:creationId xmlns:a16="http://schemas.microsoft.com/office/drawing/2014/main" id="{CFAFF65D-6B7D-4699-BB39-59627C9AED71}"/>
              </a:ext>
            </a:extLst>
          </p:cNvPr>
          <p:cNvSpPr>
            <a:spLocks noGrp="1"/>
          </p:cNvSpPr>
          <p:nvPr>
            <p:ph sz="quarter" idx="20"/>
          </p:nvPr>
        </p:nvSpPr>
        <p:spPr>
          <a:xfrm>
            <a:off x="3649283" y="3575683"/>
            <a:ext cx="2147235" cy="439465"/>
          </a:xfrm>
        </p:spPr>
        <p:txBody>
          <a:bodyPr/>
          <a:lstStyle>
            <a:lvl1pPr marL="0" indent="0">
              <a:buNone/>
              <a:defRPr/>
            </a:lvl1pPr>
          </a:lstStyle>
          <a:p>
            <a:pPr lvl="0"/>
            <a:endParaRPr lang="en-GB"/>
          </a:p>
        </p:txBody>
      </p:sp>
      <p:sp>
        <p:nvSpPr>
          <p:cNvPr id="13" name="Content Placeholder 4">
            <a:extLst>
              <a:ext uri="{FF2B5EF4-FFF2-40B4-BE49-F238E27FC236}">
                <a16:creationId xmlns:a16="http://schemas.microsoft.com/office/drawing/2014/main" id="{7CADC050-43FA-4949-BEF1-0B4A9921E3CE}"/>
              </a:ext>
            </a:extLst>
          </p:cNvPr>
          <p:cNvSpPr>
            <a:spLocks noGrp="1"/>
          </p:cNvSpPr>
          <p:nvPr>
            <p:ph sz="quarter" idx="21"/>
          </p:nvPr>
        </p:nvSpPr>
        <p:spPr>
          <a:xfrm>
            <a:off x="3649282" y="4285081"/>
            <a:ext cx="2147235" cy="439465"/>
          </a:xfrm>
        </p:spPr>
        <p:txBody>
          <a:bodyPr/>
          <a:lstStyle>
            <a:lvl1pPr marL="0" indent="0">
              <a:buNone/>
              <a:defRPr/>
            </a:lvl1pPr>
          </a:lstStyle>
          <a:p>
            <a:pPr lvl="0"/>
            <a:endParaRPr lang="en-GB"/>
          </a:p>
        </p:txBody>
      </p:sp>
      <p:sp>
        <p:nvSpPr>
          <p:cNvPr id="14" name="Content Placeholder 4">
            <a:extLst>
              <a:ext uri="{FF2B5EF4-FFF2-40B4-BE49-F238E27FC236}">
                <a16:creationId xmlns:a16="http://schemas.microsoft.com/office/drawing/2014/main" id="{11A780F6-B1F6-4E67-BDCE-B74CB9DD0959}"/>
              </a:ext>
            </a:extLst>
          </p:cNvPr>
          <p:cNvSpPr>
            <a:spLocks noGrp="1"/>
          </p:cNvSpPr>
          <p:nvPr>
            <p:ph sz="quarter" idx="22"/>
          </p:nvPr>
        </p:nvSpPr>
        <p:spPr>
          <a:xfrm>
            <a:off x="3649281" y="5052070"/>
            <a:ext cx="2147235" cy="439465"/>
          </a:xfrm>
        </p:spPr>
        <p:txBody>
          <a:bodyPr/>
          <a:lstStyle>
            <a:lvl1pPr marL="0" indent="0">
              <a:buNone/>
              <a:defRPr/>
            </a:lvl1pPr>
          </a:lstStyle>
          <a:p>
            <a:pPr lvl="0"/>
            <a:endParaRPr lang="en-GB"/>
          </a:p>
        </p:txBody>
      </p:sp>
      <p:grpSp>
        <p:nvGrpSpPr>
          <p:cNvPr id="15" name="Group 14">
            <a:extLst>
              <a:ext uri="{FF2B5EF4-FFF2-40B4-BE49-F238E27FC236}">
                <a16:creationId xmlns:a16="http://schemas.microsoft.com/office/drawing/2014/main" id="{25849694-F454-4D57-8B70-EA06630DB2C5}"/>
              </a:ext>
              <a:ext uri="{C183D7F6-B498-43B3-948B-1728B52AA6E4}">
                <adec:decorative xmlns:adec="http://schemas.microsoft.com/office/drawing/2017/decorative" val="1"/>
              </a:ext>
            </a:extLst>
          </p:cNvPr>
          <p:cNvGrpSpPr/>
          <p:nvPr userDrawn="1"/>
        </p:nvGrpSpPr>
        <p:grpSpPr>
          <a:xfrm>
            <a:off x="6300543" y="624108"/>
            <a:ext cx="4769702" cy="1583243"/>
            <a:chOff x="4345971" y="331705"/>
            <a:chExt cx="4675940" cy="1552340"/>
          </a:xfrm>
        </p:grpSpPr>
        <p:sp>
          <p:nvSpPr>
            <p:cNvPr id="16" name="Rectangle 15">
              <a:extLst>
                <a:ext uri="{FF2B5EF4-FFF2-40B4-BE49-F238E27FC236}">
                  <a16:creationId xmlns:a16="http://schemas.microsoft.com/office/drawing/2014/main" id="{CE3A70FE-6963-437F-81AE-607D5CF617A9}"/>
                </a:ext>
                <a:ext uri="{C183D7F6-B498-43B3-948B-1728B52AA6E4}">
                  <adec:decorative xmlns:adec="http://schemas.microsoft.com/office/drawing/2017/decorative" val="1"/>
                </a:ext>
              </a:extLst>
            </p:cNvPr>
            <p:cNvSpPr/>
            <p:nvPr/>
          </p:nvSpPr>
          <p:spPr bwMode="auto">
            <a:xfrm>
              <a:off x="4345971" y="1416866"/>
              <a:ext cx="184731" cy="467179"/>
            </a:xfrm>
            <a:prstGeom prst="rect">
              <a:avLst/>
            </a:prstGeom>
            <a:no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91440" tIns="91440" rIns="91440" bIns="91440" numCol="1" spcCol="0" rtlCol="0" fromWordArt="0" anchor="ctr" anchorCtr="0" forceAA="0" compatLnSpc="1">
              <a:prstTxWarp prst="textNoShape">
                <a:avLst/>
              </a:prstTxWarp>
              <a:spAutoFit/>
            </a:bodyPr>
            <a:lstStyle/>
            <a:p>
              <a:pPr marL="0" marR="0" lvl="0" indent="0" algn="ctr" defTabSz="855669" rtl="0" eaLnBrk="1" fontAlgn="base" latinLnBrk="0" hangingPunct="1">
                <a:lnSpc>
                  <a:spcPct val="9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bold"/>
                <a:ea typeface="+mn-ea"/>
                <a:cs typeface="+mn-cs"/>
              </a:endParaRPr>
            </a:p>
          </p:txBody>
        </p:sp>
        <p:sp>
          <p:nvSpPr>
            <p:cNvPr id="17" name="Rectangle 16">
              <a:extLst>
                <a:ext uri="{FF2B5EF4-FFF2-40B4-BE49-F238E27FC236}">
                  <a16:creationId xmlns:a16="http://schemas.microsoft.com/office/drawing/2014/main" id="{04EF01FF-F567-4C0D-97D5-39500CA9A3BD}"/>
                </a:ext>
                <a:ext uri="{C183D7F6-B498-43B3-948B-1728B52AA6E4}">
                  <adec:decorative xmlns:adec="http://schemas.microsoft.com/office/drawing/2017/decorative" val="1"/>
                </a:ext>
              </a:extLst>
            </p:cNvPr>
            <p:cNvSpPr/>
            <p:nvPr/>
          </p:nvSpPr>
          <p:spPr bwMode="auto">
            <a:xfrm>
              <a:off x="8079985" y="331705"/>
              <a:ext cx="941926" cy="369332"/>
            </a:xfrm>
            <a:prstGeom prst="rect">
              <a:avLst/>
            </a:prstGeom>
            <a:solidFill>
              <a:srgbClr val="000000"/>
            </a:solidFill>
            <a:ln w="3175" cap="flat" cmpd="sng" algn="ctr">
              <a:solidFill>
                <a:schemeClr val="accent2"/>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224"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grpSp>
      <p:sp>
        <p:nvSpPr>
          <p:cNvPr id="19" name="Rectangle 18">
            <a:extLst>
              <a:ext uri="{FF2B5EF4-FFF2-40B4-BE49-F238E27FC236}">
                <a16:creationId xmlns:a16="http://schemas.microsoft.com/office/drawing/2014/main" id="{D383B902-CFEE-4ADB-83AA-946E9B460E6F}"/>
              </a:ext>
              <a:ext uri="{C183D7F6-B498-43B3-948B-1728B52AA6E4}">
                <adec:decorative xmlns:adec="http://schemas.microsoft.com/office/drawing/2017/decorative" val="1"/>
              </a:ext>
            </a:extLst>
          </p:cNvPr>
          <p:cNvSpPr/>
          <p:nvPr/>
        </p:nvSpPr>
        <p:spPr bwMode="auto">
          <a:xfrm>
            <a:off x="4573734" y="3180089"/>
            <a:ext cx="3258064" cy="2260851"/>
          </a:xfrm>
          <a:prstGeom prst="rect">
            <a:avLst/>
          </a:prstGeom>
          <a:solidFill>
            <a:srgbClr val="000000"/>
          </a:solidFill>
          <a:ln w="9525" cap="flat" cmpd="sng" algn="ctr">
            <a:noFill/>
            <a:prstDash val="solid"/>
            <a:headEnd type="none" w="med" len="med"/>
            <a:tailEnd type="none" w="med" len="med"/>
          </a:ln>
          <a:effectLst>
            <a:outerShdw blurRad="444500" algn="tl" rotWithShape="0">
              <a:srgbClr val="0078D4">
                <a:alpha val="70000"/>
              </a:srgbClr>
            </a:outerShdw>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0" name="Rectangle 19">
            <a:extLst>
              <a:ext uri="{FF2B5EF4-FFF2-40B4-BE49-F238E27FC236}">
                <a16:creationId xmlns:a16="http://schemas.microsoft.com/office/drawing/2014/main" id="{80B2A8E3-5933-4D57-9D62-317D66E227DB}"/>
              </a:ext>
            </a:extLst>
          </p:cNvPr>
          <p:cNvSpPr/>
          <p:nvPr/>
        </p:nvSpPr>
        <p:spPr bwMode="auto">
          <a:xfrm>
            <a:off x="4573733" y="4137895"/>
            <a:ext cx="3258065" cy="59263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3260" rIns="0" bIns="93260" numCol="1" spcCol="0" rtlCol="0" fromWordArt="0" anchor="t" anchorCtr="0" forceAA="0" compatLnSpc="1">
            <a:prstTxWarp prst="textNoShape">
              <a:avLst/>
            </a:prstTxWarp>
            <a:noAutofit/>
          </a:bodyPr>
          <a:lstStyle/>
          <a:p>
            <a:pPr marL="0" marR="0" lvl="0" indent="0" algn="ctr" defTabSz="932418" rtl="0" eaLnBrk="1" fontAlgn="auto" latinLnBrk="0" hangingPunct="1">
              <a:lnSpc>
                <a:spcPct val="90000"/>
              </a:lnSpc>
              <a:spcBef>
                <a:spcPts val="0"/>
              </a:spcBef>
              <a:spcAft>
                <a:spcPts val="612"/>
              </a:spcAft>
              <a:buClrTx/>
              <a:buSzTx/>
              <a:buFontTx/>
              <a:buNone/>
              <a:tabLst/>
              <a:defRPr/>
            </a:pPr>
            <a:endParaRPr kumimoji="0" lang="en-US" sz="1632" b="0" i="0" u="none" strike="noStrike" kern="1200" cap="none" spc="0" normalizeH="0" baseline="0" noProof="0">
              <a:ln>
                <a:noFill/>
              </a:ln>
              <a:solidFill>
                <a:srgbClr val="50E6FF"/>
              </a:solidFill>
              <a:effectLst/>
              <a:uLnTx/>
              <a:uFillTx/>
              <a:latin typeface="Segoe UI" panose="020B0502040204020203" pitchFamily="34" charset="0"/>
              <a:ea typeface="+mn-ea"/>
              <a:cs typeface="Segoe UI" panose="020B0502040204020203" pitchFamily="34" charset="0"/>
            </a:endParaRPr>
          </a:p>
        </p:txBody>
      </p:sp>
      <p:sp>
        <p:nvSpPr>
          <p:cNvPr id="21" name="Rectangle 20">
            <a:extLst>
              <a:ext uri="{FF2B5EF4-FFF2-40B4-BE49-F238E27FC236}">
                <a16:creationId xmlns:a16="http://schemas.microsoft.com/office/drawing/2014/main" id="{F5D53401-11BE-4697-A333-29FFC6E3AB87}"/>
              </a:ext>
            </a:extLst>
          </p:cNvPr>
          <p:cNvSpPr/>
          <p:nvPr/>
        </p:nvSpPr>
        <p:spPr bwMode="auto">
          <a:xfrm>
            <a:off x="4877974" y="4536171"/>
            <a:ext cx="2640005" cy="86460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3260" rIns="0" bIns="93260" numCol="1" spcCol="0" rtlCol="0" fromWordArt="0" anchor="t" anchorCtr="0" forceAA="0" compatLnSpc="1">
            <a:prstTxWarp prst="textNoShape">
              <a:avLst/>
            </a:prstTxWarp>
            <a:noAutofit/>
          </a:bodyPr>
          <a:lstStyle/>
          <a:p>
            <a:pPr marL="0" marR="0" lvl="0" indent="0" algn="ctr" defTabSz="932418" rtl="0" eaLnBrk="1" fontAlgn="auto" latinLnBrk="0" hangingPunct="1">
              <a:lnSpc>
                <a:spcPct val="90000"/>
              </a:lnSpc>
              <a:spcBef>
                <a:spcPts val="0"/>
              </a:spcBef>
              <a:spcAft>
                <a:spcPts val="408"/>
              </a:spcAft>
              <a:buClrTx/>
              <a:buSzTx/>
              <a:buFontTx/>
              <a:buNone/>
              <a:tabLst/>
              <a:defRPr/>
            </a:pPr>
            <a:endParaRPr kumimoji="0" lang="en-US" sz="1428"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23" name="Rectangle 22">
            <a:extLst>
              <a:ext uri="{FF2B5EF4-FFF2-40B4-BE49-F238E27FC236}">
                <a16:creationId xmlns:a16="http://schemas.microsoft.com/office/drawing/2014/main" id="{F21CF51F-C02E-447B-B5C1-98D6EB5AD3A5}"/>
              </a:ext>
              <a:ext uri="{C183D7F6-B498-43B3-948B-1728B52AA6E4}">
                <adec:decorative xmlns:adec="http://schemas.microsoft.com/office/drawing/2017/decorative" val="1"/>
              </a:ext>
            </a:extLst>
          </p:cNvPr>
          <p:cNvSpPr/>
          <p:nvPr/>
        </p:nvSpPr>
        <p:spPr bwMode="auto">
          <a:xfrm>
            <a:off x="8166129" y="3162447"/>
            <a:ext cx="3258064" cy="2260851"/>
          </a:xfrm>
          <a:prstGeom prst="rect">
            <a:avLst/>
          </a:prstGeom>
          <a:solidFill>
            <a:srgbClr val="000000"/>
          </a:solidFill>
          <a:ln w="9525" cap="flat" cmpd="sng" algn="ctr">
            <a:noFill/>
            <a:prstDash val="solid"/>
            <a:headEnd type="none" w="med" len="med"/>
            <a:tailEnd type="none" w="med" len="med"/>
          </a:ln>
          <a:effectLst>
            <a:outerShdw blurRad="444500" algn="tl" rotWithShape="0">
              <a:srgbClr val="0078D4">
                <a:alpha val="70000"/>
              </a:srgbClr>
            </a:outerShdw>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4" name="Rectangle 23">
            <a:extLst>
              <a:ext uri="{FF2B5EF4-FFF2-40B4-BE49-F238E27FC236}">
                <a16:creationId xmlns:a16="http://schemas.microsoft.com/office/drawing/2014/main" id="{B351DB8F-6D43-443B-A3DA-EF6FEB54D16A}"/>
              </a:ext>
            </a:extLst>
          </p:cNvPr>
          <p:cNvSpPr/>
          <p:nvPr/>
        </p:nvSpPr>
        <p:spPr bwMode="auto">
          <a:xfrm>
            <a:off x="8620710" y="4131264"/>
            <a:ext cx="2640005" cy="86460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3260" rIns="0" bIns="93260" numCol="1" spcCol="0" rtlCol="0" fromWordArt="0" anchor="t" anchorCtr="0" forceAA="0" compatLnSpc="1">
            <a:prstTxWarp prst="textNoShape">
              <a:avLst/>
            </a:prstTxWarp>
            <a:noAutofit/>
          </a:bodyPr>
          <a:lstStyle/>
          <a:p>
            <a:pPr marL="0" marR="0" lvl="0" indent="0" algn="ctr" defTabSz="932418" rtl="0" eaLnBrk="1" fontAlgn="auto" latinLnBrk="0" hangingPunct="1">
              <a:lnSpc>
                <a:spcPct val="90000"/>
              </a:lnSpc>
              <a:spcBef>
                <a:spcPts val="0"/>
              </a:spcBef>
              <a:spcAft>
                <a:spcPts val="408"/>
              </a:spcAft>
              <a:buClrTx/>
              <a:buSzTx/>
              <a:buFontTx/>
              <a:buNone/>
              <a:tabLst/>
              <a:defRPr/>
            </a:pPr>
            <a:endParaRPr kumimoji="0" lang="en-US" sz="1224" b="0" i="0" u="none" strike="noStrike" kern="1200" cap="none" spc="0" normalizeH="0" baseline="0" noProof="0">
              <a:ln>
                <a:noFill/>
              </a:ln>
              <a:gradFill>
                <a:gsLst>
                  <a:gs pos="2917">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a:p>
            <a:pPr marL="0" marR="0" lvl="0" indent="0" algn="ctr" defTabSz="932418" rtl="0" eaLnBrk="1" fontAlgn="auto" latinLnBrk="0" hangingPunct="1">
              <a:lnSpc>
                <a:spcPct val="90000"/>
              </a:lnSpc>
              <a:spcBef>
                <a:spcPts val="0"/>
              </a:spcBef>
              <a:spcAft>
                <a:spcPts val="408"/>
              </a:spcAft>
              <a:buClrTx/>
              <a:buSzTx/>
              <a:buFontTx/>
              <a:buNone/>
              <a:tabLst/>
              <a:defRPr/>
            </a:pPr>
            <a:endParaRPr kumimoji="0" lang="en-US" sz="1224" b="0" i="0" u="none" strike="noStrike" kern="1200" cap="none" spc="0" normalizeH="0" baseline="0" noProof="0">
              <a:ln>
                <a:noFill/>
              </a:ln>
              <a:gradFill>
                <a:gsLst>
                  <a:gs pos="2917">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a:p>
            <a:pPr marL="0" marR="0" lvl="0" indent="0" algn="ctr" defTabSz="932418" rtl="0" eaLnBrk="1" fontAlgn="auto" latinLnBrk="0" hangingPunct="1">
              <a:lnSpc>
                <a:spcPct val="90000"/>
              </a:lnSpc>
              <a:spcBef>
                <a:spcPts val="0"/>
              </a:spcBef>
              <a:spcAft>
                <a:spcPts val="408"/>
              </a:spcAft>
              <a:buClrTx/>
              <a:buSzTx/>
              <a:buFontTx/>
              <a:buNone/>
              <a:tabLst/>
              <a:defRPr/>
            </a:pPr>
            <a:endParaRPr kumimoji="0" lang="en-US" sz="1224" b="0" i="0" u="none" strike="noStrike" kern="1200" cap="none" spc="0" normalizeH="0" baseline="0" noProof="0">
              <a:ln>
                <a:noFill/>
              </a:ln>
              <a:gradFill>
                <a:gsLst>
                  <a:gs pos="2917">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a:p>
            <a:pPr marL="0" marR="0" lvl="0" indent="0" algn="ctr" defTabSz="932418" rtl="0" eaLnBrk="1" fontAlgn="auto" latinLnBrk="0" hangingPunct="1">
              <a:lnSpc>
                <a:spcPct val="90000"/>
              </a:lnSpc>
              <a:spcBef>
                <a:spcPts val="0"/>
              </a:spcBef>
              <a:spcAft>
                <a:spcPts val="408"/>
              </a:spcAft>
              <a:buClrTx/>
              <a:buSzTx/>
              <a:buFontTx/>
              <a:buNone/>
              <a:tabLst/>
              <a:defRPr/>
            </a:pPr>
            <a:endParaRPr kumimoji="0" lang="en-US" sz="1428" b="0" i="0" u="none" strike="noStrike" kern="1200" cap="none" spc="0" normalizeH="0" baseline="0" noProof="0">
              <a:ln>
                <a:noFill/>
              </a:ln>
              <a:gradFill>
                <a:gsLst>
                  <a:gs pos="2917">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26" name="Rectangle 25">
            <a:extLst>
              <a:ext uri="{FF2B5EF4-FFF2-40B4-BE49-F238E27FC236}">
                <a16:creationId xmlns:a16="http://schemas.microsoft.com/office/drawing/2014/main" id="{E19DE7A1-1655-4218-BEBB-360EE7F76CC5}"/>
              </a:ext>
            </a:extLst>
          </p:cNvPr>
          <p:cNvSpPr/>
          <p:nvPr/>
        </p:nvSpPr>
        <p:spPr bwMode="auto">
          <a:xfrm>
            <a:off x="8294912" y="4079906"/>
            <a:ext cx="3206227" cy="40706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3260" rIns="0" bIns="93260"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ts val="612"/>
              </a:spcAft>
              <a:buClrTx/>
              <a:buSzTx/>
              <a:buFontTx/>
              <a:buNone/>
              <a:tabLst/>
              <a:defRPr/>
            </a:pPr>
            <a:endParaRPr kumimoji="0" lang="en-US" sz="2040" b="0" i="0" u="none" strike="noStrike" kern="1200" cap="none" spc="0" normalizeH="0" baseline="0" noProof="0">
              <a:ln>
                <a:noFill/>
              </a:ln>
              <a:solidFill>
                <a:srgbClr val="50E6FF"/>
              </a:solidFill>
              <a:effectLst/>
              <a:uLnTx/>
              <a:uFillTx/>
              <a:latin typeface="Segoe UI Semibold"/>
              <a:ea typeface="Segoe UI" pitchFamily="34" charset="0"/>
              <a:cs typeface="Segoe UI" pitchFamily="34" charset="0"/>
            </a:endParaRPr>
          </a:p>
        </p:txBody>
      </p:sp>
      <p:sp>
        <p:nvSpPr>
          <p:cNvPr id="44" name="Rectangle 43">
            <a:extLst>
              <a:ext uri="{FF2B5EF4-FFF2-40B4-BE49-F238E27FC236}">
                <a16:creationId xmlns:a16="http://schemas.microsoft.com/office/drawing/2014/main" id="{51CB6E21-983C-4D37-A01A-A30C620E9579}"/>
              </a:ext>
              <a:ext uri="{C183D7F6-B498-43B3-948B-1728B52AA6E4}">
                <adec:decorative xmlns:adec="http://schemas.microsoft.com/office/drawing/2017/decorative" val="1"/>
              </a:ext>
            </a:extLst>
          </p:cNvPr>
          <p:cNvSpPr/>
          <p:nvPr userDrawn="1"/>
        </p:nvSpPr>
        <p:spPr bwMode="auto">
          <a:xfrm>
            <a:off x="673967" y="5897283"/>
            <a:ext cx="11239464" cy="834704"/>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45" name="Rectangle 44">
            <a:extLst>
              <a:ext uri="{FF2B5EF4-FFF2-40B4-BE49-F238E27FC236}">
                <a16:creationId xmlns:a16="http://schemas.microsoft.com/office/drawing/2014/main" id="{596AF512-17EF-45FA-ABB0-A08FF603DEA3}"/>
              </a:ext>
              <a:ext uri="{C183D7F6-B498-43B3-948B-1728B52AA6E4}">
                <adec:decorative xmlns:adec="http://schemas.microsoft.com/office/drawing/2017/decorative" val="1"/>
              </a:ext>
            </a:extLst>
          </p:cNvPr>
          <p:cNvSpPr/>
          <p:nvPr userDrawn="1"/>
        </p:nvSpPr>
        <p:spPr bwMode="auto">
          <a:xfrm>
            <a:off x="1026175" y="3162447"/>
            <a:ext cx="3258064" cy="2260851"/>
          </a:xfrm>
          <a:prstGeom prst="rect">
            <a:avLst/>
          </a:prstGeom>
          <a:solidFill>
            <a:srgbClr val="000000"/>
          </a:solidFill>
          <a:ln w="9525" cap="flat" cmpd="sng" algn="ctr">
            <a:noFill/>
            <a:prstDash val="solid"/>
            <a:headEnd type="none" w="med" len="med"/>
            <a:tailEnd type="none" w="med" len="med"/>
          </a:ln>
          <a:effectLst>
            <a:outerShdw blurRad="444500" algn="tl" rotWithShape="0">
              <a:srgbClr val="0078D4">
                <a:alpha val="70000"/>
              </a:srgbClr>
            </a:outerShdw>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46" name="Rectangle 45">
            <a:extLst>
              <a:ext uri="{FF2B5EF4-FFF2-40B4-BE49-F238E27FC236}">
                <a16:creationId xmlns:a16="http://schemas.microsoft.com/office/drawing/2014/main" id="{A5F48659-BB1E-4960-9616-6CF96BC7DF5C}"/>
              </a:ext>
            </a:extLst>
          </p:cNvPr>
          <p:cNvSpPr/>
          <p:nvPr userDrawn="1"/>
        </p:nvSpPr>
        <p:spPr bwMode="auto">
          <a:xfrm>
            <a:off x="1259600" y="1646193"/>
            <a:ext cx="978104" cy="108150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5686327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500"/>
                                        <p:tgtEl>
                                          <p:spTgt spid="44"/>
                                        </p:tgtEl>
                                      </p:cBhvr>
                                    </p:animEffect>
                                  </p:childTnLst>
                                </p:cTn>
                              </p:par>
                              <p:par>
                                <p:cTn id="8" presetID="64" presetClass="path" presetSubtype="0" accel="50000" decel="50000" fill="hold" grpId="1" nodeType="withEffect">
                                  <p:stCondLst>
                                    <p:cond delay="0"/>
                                  </p:stCondLst>
                                  <p:childTnLst>
                                    <p:animMotion origin="layout" path="M -1.25E-6 0.08843 L -1.25E-6 -7.40741E-7 " pathEditMode="relative" rAng="0" ptsTypes="AA">
                                      <p:cBhvr>
                                        <p:cTn id="9" dur="750" fill="hold"/>
                                        <p:tgtEl>
                                          <p:spTgt spid="44"/>
                                        </p:tgtEl>
                                        <p:attrNameLst>
                                          <p:attrName>ppt_x</p:attrName>
                                          <p:attrName>ppt_y</p:attrName>
                                        </p:attrNameLst>
                                      </p:cBhvr>
                                      <p:rCtr x="0" y="-442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4" grpId="1" animBg="1"/>
    </p:bldLst>
  </p:timing>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35.xml><?xml version="1.0" encoding="utf-8"?>
<p:sldLayout xmlns:a="http://schemas.openxmlformats.org/drawingml/2006/main" xmlns:r="http://schemas.openxmlformats.org/officeDocument/2006/relationships" xmlns:p="http://schemas.openxmlformats.org/presentationml/2006/main" userDrawn="1">
  <p:cSld name="Title 32pt  Sub 20p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BBFBCC-E6E0-4D07-8D98-A5A61A66DEC4}"/>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3" name="Text Placeholder 5">
            <a:extLst>
              <a:ext uri="{FF2B5EF4-FFF2-40B4-BE49-F238E27FC236}">
                <a16:creationId xmlns:a16="http://schemas.microsoft.com/office/drawing/2014/main" id="{CC62B90A-5DF6-4CC9-A405-0FD93B18D3AB}"/>
              </a:ext>
            </a:extLst>
          </p:cNvPr>
          <p:cNvSpPr>
            <a:spLocks noGrp="1"/>
          </p:cNvSpPr>
          <p:nvPr>
            <p:ph type="body" sz="quarter" idx="10"/>
          </p:nvPr>
        </p:nvSpPr>
        <p:spPr>
          <a:xfrm>
            <a:off x="600059" y="992269"/>
            <a:ext cx="11242122" cy="317051"/>
          </a:xfrm>
        </p:spPr>
        <p:txBody>
          <a:bodyPr/>
          <a:lstStyle>
            <a:lvl1pPr marL="0" indent="0" algn="l">
              <a:buNone/>
              <a:defRPr kumimoji="0" lang="en-US" sz="2040" b="0" i="0" u="none" strike="noStrike" kern="1200" cap="none" spc="0" normalizeH="0" baseline="0" dirty="0" smtClean="0">
                <a:ln>
                  <a:noFill/>
                </a:ln>
                <a:solidFill>
                  <a:schemeClr val="accent2">
                    <a:lumMod val="75000"/>
                  </a:schemeClr>
                </a:solidFill>
                <a:effectLst/>
                <a:uLnTx/>
                <a:uFillTx/>
                <a:latin typeface="Segoe UI"/>
                <a:ea typeface="+mn-ea"/>
                <a:cs typeface="+mn-cs"/>
              </a:defRPr>
            </a:lvl1pPr>
            <a:lvl2pPr marL="233149" indent="0">
              <a:buNone/>
              <a:defRPr/>
            </a:lvl2pPr>
            <a:lvl3pPr marL="466298" indent="0">
              <a:buNone/>
              <a:defRPr/>
            </a:lvl3pPr>
            <a:lvl4pPr marL="675162" indent="0">
              <a:buNone/>
              <a:defRPr/>
            </a:lvl4pPr>
            <a:lvl5pPr marL="872691" indent="0">
              <a:buNone/>
              <a:defRPr/>
            </a:lvl5pPr>
          </a:lstStyle>
          <a:p>
            <a:pPr lvl="0"/>
            <a:r>
              <a:rPr lang="en-US"/>
              <a:t>Click to edit Master text styles</a:t>
            </a:r>
          </a:p>
        </p:txBody>
      </p:sp>
    </p:spTree>
    <p:extLst>
      <p:ext uri="{BB962C8B-B14F-4D97-AF65-F5344CB8AC3E}">
        <p14:creationId xmlns:p14="http://schemas.microsoft.com/office/powerpoint/2010/main" val="33366552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39">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BBFBCC-E6E0-4D07-8D98-A5A61A66DEC4}"/>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3" name="Text Placeholder 5">
            <a:extLst>
              <a:ext uri="{FF2B5EF4-FFF2-40B4-BE49-F238E27FC236}">
                <a16:creationId xmlns:a16="http://schemas.microsoft.com/office/drawing/2014/main" id="{CC62B90A-5DF6-4CC9-A405-0FD93B18D3AB}"/>
              </a:ext>
            </a:extLst>
          </p:cNvPr>
          <p:cNvSpPr>
            <a:spLocks noGrp="1"/>
          </p:cNvSpPr>
          <p:nvPr>
            <p:ph type="body" sz="quarter" idx="10"/>
          </p:nvPr>
        </p:nvSpPr>
        <p:spPr>
          <a:xfrm>
            <a:off x="600059" y="992269"/>
            <a:ext cx="11242122" cy="317051"/>
          </a:xfrm>
        </p:spPr>
        <p:txBody>
          <a:bodyPr/>
          <a:lstStyle>
            <a:lvl1pPr marL="0" indent="0" algn="l">
              <a:buNone/>
              <a:defRPr kumimoji="0" lang="en-US" sz="2040" b="0" i="0" u="none" strike="noStrike" kern="1200" cap="none" spc="0" normalizeH="0" baseline="0" dirty="0" smtClean="0">
                <a:ln>
                  <a:noFill/>
                </a:ln>
                <a:solidFill>
                  <a:schemeClr val="accent2">
                    <a:lumMod val="75000"/>
                  </a:schemeClr>
                </a:solidFill>
                <a:effectLst/>
                <a:uLnTx/>
                <a:uFillTx/>
                <a:latin typeface="Segoe UI"/>
                <a:ea typeface="+mn-ea"/>
                <a:cs typeface="+mn-cs"/>
              </a:defRPr>
            </a:lvl1pPr>
            <a:lvl2pPr marL="233149" indent="0">
              <a:buNone/>
              <a:defRPr/>
            </a:lvl2pPr>
            <a:lvl3pPr marL="466298" indent="0">
              <a:buNone/>
              <a:defRPr/>
            </a:lvl3pPr>
            <a:lvl4pPr marL="675162" indent="0">
              <a:buNone/>
              <a:defRPr/>
            </a:lvl4pPr>
            <a:lvl5pPr marL="872691" indent="0">
              <a:buNone/>
              <a:defRPr/>
            </a:lvl5pPr>
          </a:lstStyle>
          <a:p>
            <a:pPr lvl="0"/>
            <a:r>
              <a:rPr lang="en-US"/>
              <a:t>Click to edit Master text styles</a:t>
            </a:r>
          </a:p>
        </p:txBody>
      </p:sp>
      <p:sp>
        <p:nvSpPr>
          <p:cNvPr id="5" name="Content Placeholder 4">
            <a:extLst>
              <a:ext uri="{FF2B5EF4-FFF2-40B4-BE49-F238E27FC236}">
                <a16:creationId xmlns:a16="http://schemas.microsoft.com/office/drawing/2014/main" id="{D78CDC2A-AF1C-4AD2-BD7D-1F346C585AEE}"/>
              </a:ext>
            </a:extLst>
          </p:cNvPr>
          <p:cNvSpPr>
            <a:spLocks noGrp="1"/>
          </p:cNvSpPr>
          <p:nvPr>
            <p:ph sz="quarter" idx="11"/>
          </p:nvPr>
        </p:nvSpPr>
        <p:spPr>
          <a:xfrm>
            <a:off x="600773" y="1965591"/>
            <a:ext cx="2197434" cy="439465"/>
          </a:xfrm>
        </p:spPr>
        <p:txBody>
          <a:bodyPr/>
          <a:lstStyle>
            <a:lvl1pPr marL="0" indent="0">
              <a:buNone/>
              <a:defRPr/>
            </a:lvl1pPr>
          </a:lstStyle>
          <a:p>
            <a:pPr lvl="0"/>
            <a:endParaRPr lang="en-GB"/>
          </a:p>
        </p:txBody>
      </p:sp>
      <p:sp>
        <p:nvSpPr>
          <p:cNvPr id="6" name="Content Placeholder 4">
            <a:extLst>
              <a:ext uri="{FF2B5EF4-FFF2-40B4-BE49-F238E27FC236}">
                <a16:creationId xmlns:a16="http://schemas.microsoft.com/office/drawing/2014/main" id="{0BB33567-0C34-4736-B4C7-E79BDE5867ED}"/>
              </a:ext>
            </a:extLst>
          </p:cNvPr>
          <p:cNvSpPr>
            <a:spLocks noGrp="1"/>
          </p:cNvSpPr>
          <p:nvPr>
            <p:ph sz="quarter" idx="12"/>
          </p:nvPr>
        </p:nvSpPr>
        <p:spPr>
          <a:xfrm>
            <a:off x="600773" y="2648118"/>
            <a:ext cx="2197434" cy="439465"/>
          </a:xfrm>
        </p:spPr>
        <p:txBody>
          <a:bodyPr/>
          <a:lstStyle>
            <a:lvl1pPr marL="0" indent="0">
              <a:buNone/>
              <a:defRPr/>
            </a:lvl1pPr>
          </a:lstStyle>
          <a:p>
            <a:pPr lvl="0"/>
            <a:endParaRPr lang="en-GB"/>
          </a:p>
        </p:txBody>
      </p:sp>
      <p:sp>
        <p:nvSpPr>
          <p:cNvPr id="7" name="Content Placeholder 4">
            <a:extLst>
              <a:ext uri="{FF2B5EF4-FFF2-40B4-BE49-F238E27FC236}">
                <a16:creationId xmlns:a16="http://schemas.microsoft.com/office/drawing/2014/main" id="{CE04E380-90BA-48CF-AF16-FAD56435B4ED}"/>
              </a:ext>
            </a:extLst>
          </p:cNvPr>
          <p:cNvSpPr>
            <a:spLocks noGrp="1"/>
          </p:cNvSpPr>
          <p:nvPr>
            <p:ph sz="quarter" idx="13"/>
          </p:nvPr>
        </p:nvSpPr>
        <p:spPr>
          <a:xfrm>
            <a:off x="600773" y="3497263"/>
            <a:ext cx="2197434" cy="439465"/>
          </a:xfrm>
        </p:spPr>
        <p:txBody>
          <a:bodyPr/>
          <a:lstStyle>
            <a:lvl1pPr marL="0" indent="0">
              <a:buNone/>
              <a:defRPr/>
            </a:lvl1pPr>
          </a:lstStyle>
          <a:p>
            <a:pPr lvl="0"/>
            <a:endParaRPr lang="en-GB"/>
          </a:p>
        </p:txBody>
      </p:sp>
      <p:sp>
        <p:nvSpPr>
          <p:cNvPr id="8" name="Content Placeholder 4">
            <a:extLst>
              <a:ext uri="{FF2B5EF4-FFF2-40B4-BE49-F238E27FC236}">
                <a16:creationId xmlns:a16="http://schemas.microsoft.com/office/drawing/2014/main" id="{161C3FBC-E912-40B7-A005-F3FA5BF35712}"/>
              </a:ext>
            </a:extLst>
          </p:cNvPr>
          <p:cNvSpPr>
            <a:spLocks noGrp="1"/>
          </p:cNvSpPr>
          <p:nvPr>
            <p:ph sz="quarter" idx="14"/>
          </p:nvPr>
        </p:nvSpPr>
        <p:spPr>
          <a:xfrm>
            <a:off x="600059" y="4346408"/>
            <a:ext cx="2197434" cy="439465"/>
          </a:xfrm>
        </p:spPr>
        <p:txBody>
          <a:bodyPr/>
          <a:lstStyle>
            <a:lvl1pPr marL="0" indent="0">
              <a:buNone/>
              <a:defRPr/>
            </a:lvl1pPr>
          </a:lstStyle>
          <a:p>
            <a:pPr lvl="0"/>
            <a:endParaRPr lang="en-GB"/>
          </a:p>
        </p:txBody>
      </p:sp>
      <p:sp>
        <p:nvSpPr>
          <p:cNvPr id="9" name="Content Placeholder 4">
            <a:extLst>
              <a:ext uri="{FF2B5EF4-FFF2-40B4-BE49-F238E27FC236}">
                <a16:creationId xmlns:a16="http://schemas.microsoft.com/office/drawing/2014/main" id="{D5DD3499-3163-4D15-8A80-2F72ADB285FC}"/>
              </a:ext>
            </a:extLst>
          </p:cNvPr>
          <p:cNvSpPr>
            <a:spLocks noGrp="1"/>
          </p:cNvSpPr>
          <p:nvPr>
            <p:ph sz="quarter" idx="15"/>
          </p:nvPr>
        </p:nvSpPr>
        <p:spPr>
          <a:xfrm>
            <a:off x="600059" y="5028934"/>
            <a:ext cx="2197434" cy="439465"/>
          </a:xfrm>
        </p:spPr>
        <p:txBody>
          <a:bodyPr/>
          <a:lstStyle>
            <a:lvl1pPr marL="0" indent="0">
              <a:buNone/>
              <a:defRPr/>
            </a:lvl1pPr>
          </a:lstStyle>
          <a:p>
            <a:pPr lvl="0"/>
            <a:endParaRPr lang="en-GB"/>
          </a:p>
        </p:txBody>
      </p:sp>
      <p:sp>
        <p:nvSpPr>
          <p:cNvPr id="10" name="Content Placeholder 4">
            <a:extLst>
              <a:ext uri="{FF2B5EF4-FFF2-40B4-BE49-F238E27FC236}">
                <a16:creationId xmlns:a16="http://schemas.microsoft.com/office/drawing/2014/main" id="{85C98898-7A18-433A-AA8F-E2E9D60AEFED}"/>
              </a:ext>
            </a:extLst>
          </p:cNvPr>
          <p:cNvSpPr>
            <a:spLocks noGrp="1"/>
          </p:cNvSpPr>
          <p:nvPr>
            <p:ph sz="quarter" idx="16"/>
          </p:nvPr>
        </p:nvSpPr>
        <p:spPr>
          <a:xfrm>
            <a:off x="600059" y="5878080"/>
            <a:ext cx="2197434" cy="439465"/>
          </a:xfrm>
        </p:spPr>
        <p:txBody>
          <a:bodyPr/>
          <a:lstStyle>
            <a:lvl1pPr marL="0" indent="0">
              <a:buNone/>
              <a:defRPr/>
            </a:lvl1pPr>
          </a:lstStyle>
          <a:p>
            <a:pPr lvl="0"/>
            <a:endParaRPr lang="en-GB"/>
          </a:p>
        </p:txBody>
      </p:sp>
      <p:sp>
        <p:nvSpPr>
          <p:cNvPr id="11" name="Content Placeholder 4">
            <a:extLst>
              <a:ext uri="{FF2B5EF4-FFF2-40B4-BE49-F238E27FC236}">
                <a16:creationId xmlns:a16="http://schemas.microsoft.com/office/drawing/2014/main" id="{7C6432AC-B878-4038-95F4-BCB3536219AA}"/>
              </a:ext>
            </a:extLst>
          </p:cNvPr>
          <p:cNvSpPr>
            <a:spLocks noGrp="1"/>
          </p:cNvSpPr>
          <p:nvPr>
            <p:ph sz="quarter" idx="17"/>
          </p:nvPr>
        </p:nvSpPr>
        <p:spPr>
          <a:xfrm>
            <a:off x="3267440" y="1965591"/>
            <a:ext cx="2197434" cy="439465"/>
          </a:xfrm>
        </p:spPr>
        <p:txBody>
          <a:bodyPr/>
          <a:lstStyle>
            <a:lvl1pPr marL="0" indent="0">
              <a:buNone/>
              <a:defRPr/>
            </a:lvl1pPr>
          </a:lstStyle>
          <a:p>
            <a:pPr lvl="0"/>
            <a:endParaRPr lang="en-GB"/>
          </a:p>
        </p:txBody>
      </p:sp>
      <p:sp>
        <p:nvSpPr>
          <p:cNvPr id="12" name="Content Placeholder 4">
            <a:extLst>
              <a:ext uri="{FF2B5EF4-FFF2-40B4-BE49-F238E27FC236}">
                <a16:creationId xmlns:a16="http://schemas.microsoft.com/office/drawing/2014/main" id="{8184121C-AA57-4966-BA9D-C9C261256ECF}"/>
              </a:ext>
            </a:extLst>
          </p:cNvPr>
          <p:cNvSpPr>
            <a:spLocks noGrp="1"/>
          </p:cNvSpPr>
          <p:nvPr>
            <p:ph sz="quarter" idx="18"/>
          </p:nvPr>
        </p:nvSpPr>
        <p:spPr>
          <a:xfrm>
            <a:off x="3267440" y="2648118"/>
            <a:ext cx="2197434" cy="439465"/>
          </a:xfrm>
        </p:spPr>
        <p:txBody>
          <a:bodyPr/>
          <a:lstStyle>
            <a:lvl1pPr marL="0" indent="0">
              <a:buNone/>
              <a:defRPr/>
            </a:lvl1pPr>
          </a:lstStyle>
          <a:p>
            <a:pPr lvl="0"/>
            <a:endParaRPr lang="en-GB"/>
          </a:p>
        </p:txBody>
      </p:sp>
      <p:sp>
        <p:nvSpPr>
          <p:cNvPr id="13" name="Content Placeholder 4">
            <a:extLst>
              <a:ext uri="{FF2B5EF4-FFF2-40B4-BE49-F238E27FC236}">
                <a16:creationId xmlns:a16="http://schemas.microsoft.com/office/drawing/2014/main" id="{9AB1A4F8-F03E-4197-8713-6196B7FB0A3A}"/>
              </a:ext>
            </a:extLst>
          </p:cNvPr>
          <p:cNvSpPr>
            <a:spLocks noGrp="1"/>
          </p:cNvSpPr>
          <p:nvPr>
            <p:ph sz="quarter" idx="19"/>
          </p:nvPr>
        </p:nvSpPr>
        <p:spPr>
          <a:xfrm>
            <a:off x="3267440" y="3497263"/>
            <a:ext cx="2197434" cy="439465"/>
          </a:xfrm>
        </p:spPr>
        <p:txBody>
          <a:bodyPr/>
          <a:lstStyle>
            <a:lvl1pPr marL="0" indent="0">
              <a:buNone/>
              <a:defRPr/>
            </a:lvl1pPr>
          </a:lstStyle>
          <a:p>
            <a:pPr lvl="0"/>
            <a:endParaRPr lang="en-GB"/>
          </a:p>
        </p:txBody>
      </p:sp>
      <p:sp>
        <p:nvSpPr>
          <p:cNvPr id="14" name="Content Placeholder 4">
            <a:extLst>
              <a:ext uri="{FF2B5EF4-FFF2-40B4-BE49-F238E27FC236}">
                <a16:creationId xmlns:a16="http://schemas.microsoft.com/office/drawing/2014/main" id="{8AB99918-8167-4172-9589-69E22C1786C3}"/>
              </a:ext>
            </a:extLst>
          </p:cNvPr>
          <p:cNvSpPr>
            <a:spLocks noGrp="1"/>
          </p:cNvSpPr>
          <p:nvPr>
            <p:ph sz="quarter" idx="20"/>
          </p:nvPr>
        </p:nvSpPr>
        <p:spPr>
          <a:xfrm>
            <a:off x="3266726" y="4346408"/>
            <a:ext cx="2197434" cy="439465"/>
          </a:xfrm>
        </p:spPr>
        <p:txBody>
          <a:bodyPr/>
          <a:lstStyle>
            <a:lvl1pPr marL="0" indent="0">
              <a:buNone/>
              <a:defRPr/>
            </a:lvl1pPr>
          </a:lstStyle>
          <a:p>
            <a:pPr lvl="0"/>
            <a:endParaRPr lang="en-GB"/>
          </a:p>
        </p:txBody>
      </p:sp>
      <p:sp>
        <p:nvSpPr>
          <p:cNvPr id="15" name="Content Placeholder 4">
            <a:extLst>
              <a:ext uri="{FF2B5EF4-FFF2-40B4-BE49-F238E27FC236}">
                <a16:creationId xmlns:a16="http://schemas.microsoft.com/office/drawing/2014/main" id="{C088135B-0869-4D92-923F-133F1B0A37E9}"/>
              </a:ext>
            </a:extLst>
          </p:cNvPr>
          <p:cNvSpPr>
            <a:spLocks noGrp="1"/>
          </p:cNvSpPr>
          <p:nvPr>
            <p:ph sz="quarter" idx="21"/>
          </p:nvPr>
        </p:nvSpPr>
        <p:spPr>
          <a:xfrm>
            <a:off x="3266726" y="5028934"/>
            <a:ext cx="2197434" cy="439465"/>
          </a:xfrm>
        </p:spPr>
        <p:txBody>
          <a:bodyPr/>
          <a:lstStyle>
            <a:lvl1pPr marL="0" indent="0">
              <a:buNone/>
              <a:defRPr/>
            </a:lvl1pPr>
          </a:lstStyle>
          <a:p>
            <a:pPr lvl="0"/>
            <a:endParaRPr lang="en-GB"/>
          </a:p>
        </p:txBody>
      </p:sp>
      <p:sp>
        <p:nvSpPr>
          <p:cNvPr id="16" name="Content Placeholder 4">
            <a:extLst>
              <a:ext uri="{FF2B5EF4-FFF2-40B4-BE49-F238E27FC236}">
                <a16:creationId xmlns:a16="http://schemas.microsoft.com/office/drawing/2014/main" id="{894CB7E7-9809-4858-B63D-FC287D22FC07}"/>
              </a:ext>
            </a:extLst>
          </p:cNvPr>
          <p:cNvSpPr>
            <a:spLocks noGrp="1"/>
          </p:cNvSpPr>
          <p:nvPr>
            <p:ph sz="quarter" idx="22"/>
          </p:nvPr>
        </p:nvSpPr>
        <p:spPr>
          <a:xfrm>
            <a:off x="3266726" y="5878080"/>
            <a:ext cx="2197434" cy="439465"/>
          </a:xfrm>
        </p:spPr>
        <p:txBody>
          <a:bodyPr/>
          <a:lstStyle>
            <a:lvl1pPr marL="0" indent="0">
              <a:buNone/>
              <a:defRPr/>
            </a:lvl1pPr>
          </a:lstStyle>
          <a:p>
            <a:pPr lvl="0"/>
            <a:endParaRPr lang="en-GB"/>
          </a:p>
        </p:txBody>
      </p:sp>
      <p:sp>
        <p:nvSpPr>
          <p:cNvPr id="29" name="Content Placeholder 4">
            <a:extLst>
              <a:ext uri="{FF2B5EF4-FFF2-40B4-BE49-F238E27FC236}">
                <a16:creationId xmlns:a16="http://schemas.microsoft.com/office/drawing/2014/main" id="{2B1E44CE-CE60-4878-AFAC-044190D6968F}"/>
              </a:ext>
            </a:extLst>
          </p:cNvPr>
          <p:cNvSpPr>
            <a:spLocks noGrp="1"/>
          </p:cNvSpPr>
          <p:nvPr>
            <p:ph sz="quarter" idx="23"/>
          </p:nvPr>
        </p:nvSpPr>
        <p:spPr>
          <a:xfrm>
            <a:off x="5873600" y="5878079"/>
            <a:ext cx="2197434" cy="439465"/>
          </a:xfrm>
        </p:spPr>
        <p:txBody>
          <a:bodyPr/>
          <a:lstStyle>
            <a:lvl1pPr marL="0" indent="0">
              <a:buNone/>
              <a:defRPr/>
            </a:lvl1pPr>
          </a:lstStyle>
          <a:p>
            <a:pPr lvl="0"/>
            <a:endParaRPr lang="en-GB"/>
          </a:p>
        </p:txBody>
      </p:sp>
      <p:sp>
        <p:nvSpPr>
          <p:cNvPr id="50" name="Rectangle 49">
            <a:extLst>
              <a:ext uri="{FF2B5EF4-FFF2-40B4-BE49-F238E27FC236}">
                <a16:creationId xmlns:a16="http://schemas.microsoft.com/office/drawing/2014/main" id="{7917B74A-F6F5-4EDC-8457-81521483AD17}"/>
              </a:ext>
              <a:ext uri="{C183D7F6-B498-43B3-948B-1728B52AA6E4}">
                <adec:decorative xmlns:adec="http://schemas.microsoft.com/office/drawing/2017/decorative" val="1"/>
              </a:ext>
            </a:extLst>
          </p:cNvPr>
          <p:cNvSpPr/>
          <p:nvPr userDrawn="1"/>
        </p:nvSpPr>
        <p:spPr bwMode="auto">
          <a:xfrm>
            <a:off x="2107544" y="1572378"/>
            <a:ext cx="1305013" cy="376684"/>
          </a:xfrm>
          <a:prstGeom prst="rect">
            <a:avLst/>
          </a:prstGeom>
          <a:solidFill>
            <a:srgbClr val="000000"/>
          </a:solidFill>
          <a:ln w="3175" cap="flat" cmpd="sng" algn="ctr">
            <a:solidFill>
              <a:schemeClr val="accent2"/>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9217" rIns="0" bIns="149217"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224"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18" name="Rectangle 17">
            <a:extLst>
              <a:ext uri="{FF2B5EF4-FFF2-40B4-BE49-F238E27FC236}">
                <a16:creationId xmlns:a16="http://schemas.microsoft.com/office/drawing/2014/main" id="{3E59E220-8C67-48DF-B7F9-4F361EAE7E89}"/>
              </a:ext>
              <a:ext uri="{C183D7F6-B498-43B3-948B-1728B52AA6E4}">
                <adec:decorative xmlns:adec="http://schemas.microsoft.com/office/drawing/2017/decorative" val="1"/>
              </a:ext>
            </a:extLst>
          </p:cNvPr>
          <p:cNvSpPr/>
          <p:nvPr userDrawn="1"/>
        </p:nvSpPr>
        <p:spPr bwMode="auto">
          <a:xfrm>
            <a:off x="3592262" y="2723504"/>
            <a:ext cx="2518386" cy="2644446"/>
          </a:xfrm>
          <a:prstGeom prst="rect">
            <a:avLst/>
          </a:prstGeom>
          <a:solidFill>
            <a:srgbClr val="000000"/>
          </a:solidFill>
          <a:ln w="9525" cap="flat" cmpd="sng" algn="ctr">
            <a:noFill/>
            <a:prstDash val="solid"/>
            <a:headEnd type="none" w="med" len="med"/>
            <a:tailEnd type="none" w="med" len="med"/>
          </a:ln>
          <a:effectLst>
            <a:outerShdw blurRad="444500" algn="tl" rotWithShape="0">
              <a:srgbClr val="0078D4">
                <a:alpha val="70000"/>
              </a:srgbClr>
            </a:outerShdw>
          </a:effectLst>
        </p:spPr>
        <p:txBody>
          <a:bodyPr rot="0" spcFirstLastPara="0" vertOverflow="overflow" horzOverflow="overflow" vert="horz" wrap="square" lIns="186521" tIns="1212384"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ts val="612"/>
              </a:spcAft>
              <a:buClrTx/>
              <a:buSzTx/>
              <a:buFontTx/>
              <a:buNone/>
              <a:tabLst/>
              <a:defRPr/>
            </a:pPr>
            <a:endParaRPr kumimoji="0" lang="en-US" sz="2040" b="0" i="0" u="none" strike="noStrike" kern="1200" cap="none" spc="0" normalizeH="0" baseline="0" noProof="0">
              <a:ln>
                <a:noFill/>
              </a:ln>
              <a:solidFill>
                <a:srgbClr val="50E6FF"/>
              </a:solidFill>
              <a:effectLst/>
              <a:uLnTx/>
              <a:uFillTx/>
              <a:latin typeface="Segoe UI Semibold"/>
              <a:ea typeface="Segoe UI" pitchFamily="34" charset="0"/>
              <a:cs typeface="Segoe UI" pitchFamily="34" charset="0"/>
            </a:endParaRPr>
          </a:p>
        </p:txBody>
      </p:sp>
      <p:sp>
        <p:nvSpPr>
          <p:cNvPr id="19" name="Rectangle 18">
            <a:extLst>
              <a:ext uri="{FF2B5EF4-FFF2-40B4-BE49-F238E27FC236}">
                <a16:creationId xmlns:a16="http://schemas.microsoft.com/office/drawing/2014/main" id="{F1A17CD4-07C2-4C10-B025-50E1D2B69E48}"/>
              </a:ext>
              <a:ext uri="{C183D7F6-B498-43B3-948B-1728B52AA6E4}">
                <adec:decorative xmlns:adec="http://schemas.microsoft.com/office/drawing/2017/decorative" val="1"/>
              </a:ext>
            </a:extLst>
          </p:cNvPr>
          <p:cNvSpPr/>
          <p:nvPr userDrawn="1"/>
        </p:nvSpPr>
        <p:spPr bwMode="auto">
          <a:xfrm>
            <a:off x="6325826" y="2723504"/>
            <a:ext cx="2518386" cy="2644446"/>
          </a:xfrm>
          <a:prstGeom prst="rect">
            <a:avLst/>
          </a:prstGeom>
          <a:solidFill>
            <a:srgbClr val="000000"/>
          </a:solidFill>
          <a:ln w="9525" cap="flat" cmpd="sng" algn="ctr">
            <a:noFill/>
            <a:prstDash val="solid"/>
            <a:headEnd type="none" w="med" len="med"/>
            <a:tailEnd type="none" w="med" len="med"/>
          </a:ln>
          <a:effectLst>
            <a:outerShdw blurRad="444500" algn="tl" rotWithShape="0">
              <a:srgbClr val="0078D4">
                <a:alpha val="70000"/>
              </a:srgbClr>
            </a:outerShdw>
          </a:effectLst>
        </p:spPr>
        <p:txBody>
          <a:bodyPr rot="0" spcFirstLastPara="0" vertOverflow="overflow" horzOverflow="overflow" vert="horz" wrap="square" lIns="186521" tIns="1212384"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ts val="612"/>
              </a:spcAft>
              <a:buClrTx/>
              <a:buSzTx/>
              <a:buFontTx/>
              <a:buNone/>
              <a:tabLst/>
              <a:defRPr/>
            </a:pPr>
            <a:endParaRPr kumimoji="0" lang="en-US" sz="204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20" name="Rectangle 19">
            <a:extLst>
              <a:ext uri="{FF2B5EF4-FFF2-40B4-BE49-F238E27FC236}">
                <a16:creationId xmlns:a16="http://schemas.microsoft.com/office/drawing/2014/main" id="{6C6DC43A-BC9F-4F95-9A0E-6F5C0C0471C1}"/>
              </a:ext>
              <a:ext uri="{C183D7F6-B498-43B3-948B-1728B52AA6E4}">
                <adec:decorative xmlns:adec="http://schemas.microsoft.com/office/drawing/2017/decorative" val="1"/>
              </a:ext>
            </a:extLst>
          </p:cNvPr>
          <p:cNvSpPr/>
          <p:nvPr userDrawn="1"/>
        </p:nvSpPr>
        <p:spPr bwMode="auto">
          <a:xfrm>
            <a:off x="9059389" y="2723504"/>
            <a:ext cx="2518386" cy="2644446"/>
          </a:xfrm>
          <a:prstGeom prst="rect">
            <a:avLst/>
          </a:prstGeom>
          <a:solidFill>
            <a:srgbClr val="000000"/>
          </a:solidFill>
          <a:ln w="9525" cap="flat" cmpd="sng" algn="ctr">
            <a:noFill/>
            <a:prstDash val="solid"/>
            <a:headEnd type="none" w="med" len="med"/>
            <a:tailEnd type="none" w="med" len="med"/>
          </a:ln>
          <a:effectLst>
            <a:outerShdw blurRad="444500" algn="tl" rotWithShape="0">
              <a:srgbClr val="0078D4">
                <a:alpha val="70000"/>
              </a:srgbClr>
            </a:outerShdw>
          </a:effectLst>
        </p:spPr>
        <p:txBody>
          <a:bodyPr rot="0" spcFirstLastPara="0" vertOverflow="overflow" horzOverflow="overflow" vert="horz" wrap="square" lIns="186521" tIns="1212384"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ts val="612"/>
              </a:spcAft>
              <a:buClrTx/>
              <a:buSzTx/>
              <a:buFontTx/>
              <a:buNone/>
              <a:tabLst/>
              <a:defRPr/>
            </a:pPr>
            <a:endParaRPr kumimoji="0" lang="en-US" sz="204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21" name="Rectangle 20">
            <a:extLst>
              <a:ext uri="{FF2B5EF4-FFF2-40B4-BE49-F238E27FC236}">
                <a16:creationId xmlns:a16="http://schemas.microsoft.com/office/drawing/2014/main" id="{F9EF6EB9-9FD4-44BF-9C48-4913ADB50983}"/>
              </a:ext>
              <a:ext uri="{C183D7F6-B498-43B3-948B-1728B52AA6E4}">
                <adec:decorative xmlns:adec="http://schemas.microsoft.com/office/drawing/2017/decorative" val="1"/>
              </a:ext>
            </a:extLst>
          </p:cNvPr>
          <p:cNvSpPr/>
          <p:nvPr userDrawn="1"/>
        </p:nvSpPr>
        <p:spPr bwMode="auto">
          <a:xfrm>
            <a:off x="858700" y="2723504"/>
            <a:ext cx="2518386" cy="2644446"/>
          </a:xfrm>
          <a:prstGeom prst="rect">
            <a:avLst/>
          </a:prstGeom>
          <a:solidFill>
            <a:srgbClr val="000000"/>
          </a:solidFill>
          <a:ln w="9525" cap="flat" cmpd="sng" algn="ctr">
            <a:noFill/>
            <a:prstDash val="solid"/>
            <a:headEnd type="none" w="med" len="med"/>
            <a:tailEnd type="none" w="med" len="med"/>
          </a:ln>
          <a:effectLst>
            <a:outerShdw blurRad="444500" algn="tl" rotWithShape="0">
              <a:srgbClr val="0078D4">
                <a:alpha val="70000"/>
              </a:srgbClr>
            </a:outerShdw>
          </a:effectLst>
        </p:spPr>
        <p:txBody>
          <a:bodyPr rot="0" spcFirstLastPara="0" vertOverflow="overflow" horzOverflow="overflow" vert="horz" wrap="square" lIns="186521" tIns="1212384"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ts val="612"/>
              </a:spcAft>
              <a:buClrTx/>
              <a:buSzTx/>
              <a:buFontTx/>
              <a:buNone/>
              <a:tabLst/>
              <a:defRPr/>
            </a:pPr>
            <a:endParaRPr kumimoji="0" lang="en-US" sz="2040" b="0" i="0" u="none" strike="noStrike" kern="1200" cap="none" spc="0" normalizeH="0" baseline="0" noProof="0">
              <a:ln>
                <a:noFill/>
              </a:ln>
              <a:solidFill>
                <a:srgbClr val="50E6FF"/>
              </a:solidFill>
              <a:effectLst/>
              <a:uLnTx/>
              <a:uFillTx/>
              <a:latin typeface="Segoe UI Semibold"/>
              <a:ea typeface="Segoe UI" pitchFamily="34" charset="0"/>
              <a:cs typeface="Segoe UI" pitchFamily="34" charset="0"/>
            </a:endParaRPr>
          </a:p>
        </p:txBody>
      </p:sp>
      <p:sp>
        <p:nvSpPr>
          <p:cNvPr id="23" name="Rectangle 11">
            <a:extLst>
              <a:ext uri="{FF2B5EF4-FFF2-40B4-BE49-F238E27FC236}">
                <a16:creationId xmlns:a16="http://schemas.microsoft.com/office/drawing/2014/main" id="{0BC208D6-8F34-4488-B1B7-BEEC9B0FBD3A}"/>
              </a:ext>
              <a:ext uri="{C183D7F6-B498-43B3-948B-1728B52AA6E4}">
                <adec:decorative xmlns:adec="http://schemas.microsoft.com/office/drawing/2017/decorative" val="1"/>
              </a:ext>
            </a:extLst>
          </p:cNvPr>
          <p:cNvSpPr/>
          <p:nvPr userDrawn="1"/>
        </p:nvSpPr>
        <p:spPr bwMode="auto">
          <a:xfrm>
            <a:off x="601880" y="2368309"/>
            <a:ext cx="11240300" cy="338831"/>
          </a:xfrm>
          <a:custGeom>
            <a:avLst/>
            <a:gdLst>
              <a:gd name="connsiteX0" fmla="*/ 0 w 1829438"/>
              <a:gd name="connsiteY0" fmla="*/ 0 h 780435"/>
              <a:gd name="connsiteX1" fmla="*/ 1829438 w 1829438"/>
              <a:gd name="connsiteY1" fmla="*/ 0 h 780435"/>
              <a:gd name="connsiteX2" fmla="*/ 1829438 w 1829438"/>
              <a:gd name="connsiteY2" fmla="*/ 780435 h 780435"/>
              <a:gd name="connsiteX3" fmla="*/ 0 w 1829438"/>
              <a:gd name="connsiteY3" fmla="*/ 780435 h 780435"/>
              <a:gd name="connsiteX4" fmla="*/ 0 w 1829438"/>
              <a:gd name="connsiteY4" fmla="*/ 0 h 780435"/>
              <a:gd name="connsiteX0" fmla="*/ 0 w 1829438"/>
              <a:gd name="connsiteY0" fmla="*/ 0 h 895403"/>
              <a:gd name="connsiteX1" fmla="*/ 1829438 w 1829438"/>
              <a:gd name="connsiteY1" fmla="*/ 0 h 895403"/>
              <a:gd name="connsiteX2" fmla="*/ 1829438 w 1829438"/>
              <a:gd name="connsiteY2" fmla="*/ 780435 h 895403"/>
              <a:gd name="connsiteX3" fmla="*/ 1076963 w 1829438"/>
              <a:gd name="connsiteY3" fmla="*/ 895350 h 895403"/>
              <a:gd name="connsiteX4" fmla="*/ 0 w 1829438"/>
              <a:gd name="connsiteY4" fmla="*/ 780435 h 895403"/>
              <a:gd name="connsiteX5" fmla="*/ 0 w 1829438"/>
              <a:gd name="connsiteY5" fmla="*/ 0 h 895403"/>
              <a:gd name="connsiteX0" fmla="*/ 1076963 w 1829438"/>
              <a:gd name="connsiteY0" fmla="*/ 895350 h 986790"/>
              <a:gd name="connsiteX1" fmla="*/ 0 w 1829438"/>
              <a:gd name="connsiteY1" fmla="*/ 780435 h 986790"/>
              <a:gd name="connsiteX2" fmla="*/ 0 w 1829438"/>
              <a:gd name="connsiteY2" fmla="*/ 0 h 986790"/>
              <a:gd name="connsiteX3" fmla="*/ 1829438 w 1829438"/>
              <a:gd name="connsiteY3" fmla="*/ 0 h 986790"/>
              <a:gd name="connsiteX4" fmla="*/ 1829438 w 1829438"/>
              <a:gd name="connsiteY4" fmla="*/ 780435 h 986790"/>
              <a:gd name="connsiteX5" fmla="*/ 1168403 w 1829438"/>
              <a:gd name="connsiteY5" fmla="*/ 986790 h 986790"/>
              <a:gd name="connsiteX0" fmla="*/ 1076963 w 1829438"/>
              <a:gd name="connsiteY0" fmla="*/ 895350 h 895350"/>
              <a:gd name="connsiteX1" fmla="*/ 0 w 1829438"/>
              <a:gd name="connsiteY1" fmla="*/ 780435 h 895350"/>
              <a:gd name="connsiteX2" fmla="*/ 0 w 1829438"/>
              <a:gd name="connsiteY2" fmla="*/ 0 h 895350"/>
              <a:gd name="connsiteX3" fmla="*/ 1829438 w 1829438"/>
              <a:gd name="connsiteY3" fmla="*/ 0 h 895350"/>
              <a:gd name="connsiteX4" fmla="*/ 1829438 w 1829438"/>
              <a:gd name="connsiteY4" fmla="*/ 780435 h 895350"/>
              <a:gd name="connsiteX0" fmla="*/ 0 w 1829438"/>
              <a:gd name="connsiteY0" fmla="*/ 780435 h 780435"/>
              <a:gd name="connsiteX1" fmla="*/ 0 w 1829438"/>
              <a:gd name="connsiteY1" fmla="*/ 0 h 780435"/>
              <a:gd name="connsiteX2" fmla="*/ 1829438 w 1829438"/>
              <a:gd name="connsiteY2" fmla="*/ 0 h 780435"/>
              <a:gd name="connsiteX3" fmla="*/ 1829438 w 1829438"/>
              <a:gd name="connsiteY3" fmla="*/ 780435 h 780435"/>
            </a:gdLst>
            <a:ahLst/>
            <a:cxnLst>
              <a:cxn ang="0">
                <a:pos x="connsiteX0" y="connsiteY0"/>
              </a:cxn>
              <a:cxn ang="0">
                <a:pos x="connsiteX1" y="connsiteY1"/>
              </a:cxn>
              <a:cxn ang="0">
                <a:pos x="connsiteX2" y="connsiteY2"/>
              </a:cxn>
              <a:cxn ang="0">
                <a:pos x="connsiteX3" y="connsiteY3"/>
              </a:cxn>
            </a:cxnLst>
            <a:rect l="l" t="t" r="r" b="b"/>
            <a:pathLst>
              <a:path w="1829438" h="780435">
                <a:moveTo>
                  <a:pt x="0" y="780435"/>
                </a:moveTo>
                <a:lnTo>
                  <a:pt x="0" y="0"/>
                </a:lnTo>
                <a:lnTo>
                  <a:pt x="1829438" y="0"/>
                </a:lnTo>
                <a:lnTo>
                  <a:pt x="1829438" y="780435"/>
                </a:lnTo>
              </a:path>
            </a:pathLst>
          </a:custGeom>
          <a:noFill/>
          <a:ln w="22225">
            <a:solidFill>
              <a:schemeClr val="accent2"/>
            </a:solidFill>
            <a:prstDash val="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useBgFill="1">
        <p:nvSpPr>
          <p:cNvPr id="22" name="Rectangle 21">
            <a:extLst>
              <a:ext uri="{FF2B5EF4-FFF2-40B4-BE49-F238E27FC236}">
                <a16:creationId xmlns:a16="http://schemas.microsoft.com/office/drawing/2014/main" id="{220678D3-F48C-4FF8-B83C-7D1396EEBA4C}"/>
              </a:ext>
              <a:ext uri="{C183D7F6-B498-43B3-948B-1728B52AA6E4}">
                <adec:decorative xmlns:adec="http://schemas.microsoft.com/office/drawing/2017/decorative" val="1"/>
              </a:ext>
            </a:extLst>
          </p:cNvPr>
          <p:cNvSpPr/>
          <p:nvPr userDrawn="1"/>
        </p:nvSpPr>
        <p:spPr bwMode="auto">
          <a:xfrm>
            <a:off x="4725653" y="2175258"/>
            <a:ext cx="3634313" cy="386101"/>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3260" rIns="0" bIns="93260"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ts val="612"/>
              </a:spcAft>
              <a:buClrTx/>
              <a:buSzTx/>
              <a:buFontTx/>
              <a:buNone/>
              <a:tabLst/>
              <a:defRPr/>
            </a:pPr>
            <a:endParaRPr kumimoji="0" lang="en-US" sz="204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cxnSp>
        <p:nvCxnSpPr>
          <p:cNvPr id="24" name="Straight Connector 23">
            <a:extLst>
              <a:ext uri="{FF2B5EF4-FFF2-40B4-BE49-F238E27FC236}">
                <a16:creationId xmlns:a16="http://schemas.microsoft.com/office/drawing/2014/main" id="{C0B045F4-4FC0-46A0-A47E-B4CF4FF926DA}"/>
              </a:ext>
              <a:ext uri="{C183D7F6-B498-43B3-948B-1728B52AA6E4}">
                <adec:decorative xmlns:adec="http://schemas.microsoft.com/office/drawing/2017/decorative" val="1"/>
              </a:ext>
            </a:extLst>
          </p:cNvPr>
          <p:cNvCxnSpPr/>
          <p:nvPr userDrawn="1"/>
        </p:nvCxnSpPr>
        <p:spPr>
          <a:xfrm>
            <a:off x="6183992" y="1580207"/>
            <a:ext cx="0" cy="376198"/>
          </a:xfrm>
          <a:prstGeom prst="line">
            <a:avLst/>
          </a:prstGeom>
          <a:ln w="3175">
            <a:solidFill>
              <a:schemeClr val="accent2"/>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911431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9">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BBFBCC-E6E0-4D07-8D98-A5A61A66DEC4}"/>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3" name="Text Placeholder 5">
            <a:extLst>
              <a:ext uri="{FF2B5EF4-FFF2-40B4-BE49-F238E27FC236}">
                <a16:creationId xmlns:a16="http://schemas.microsoft.com/office/drawing/2014/main" id="{CC62B90A-5DF6-4CC9-A405-0FD93B18D3AB}"/>
              </a:ext>
            </a:extLst>
          </p:cNvPr>
          <p:cNvSpPr>
            <a:spLocks noGrp="1"/>
          </p:cNvSpPr>
          <p:nvPr>
            <p:ph type="body" sz="quarter" idx="10"/>
          </p:nvPr>
        </p:nvSpPr>
        <p:spPr>
          <a:xfrm>
            <a:off x="600059" y="992269"/>
            <a:ext cx="11242122" cy="317051"/>
          </a:xfrm>
        </p:spPr>
        <p:txBody>
          <a:bodyPr/>
          <a:lstStyle>
            <a:lvl1pPr marL="0" indent="0" algn="l">
              <a:buNone/>
              <a:defRPr kumimoji="0" lang="en-US" sz="2040" b="0" i="0" u="none" strike="noStrike" kern="1200" cap="none" spc="0" normalizeH="0" baseline="0" dirty="0" smtClean="0">
                <a:ln>
                  <a:noFill/>
                </a:ln>
                <a:solidFill>
                  <a:schemeClr val="accent2">
                    <a:lumMod val="75000"/>
                  </a:schemeClr>
                </a:solidFill>
                <a:effectLst/>
                <a:uLnTx/>
                <a:uFillTx/>
                <a:latin typeface="Segoe UI"/>
                <a:ea typeface="+mn-ea"/>
                <a:cs typeface="+mn-cs"/>
              </a:defRPr>
            </a:lvl1pPr>
            <a:lvl2pPr marL="233149" indent="0">
              <a:buNone/>
              <a:defRPr/>
            </a:lvl2pPr>
            <a:lvl3pPr marL="466298" indent="0">
              <a:buNone/>
              <a:defRPr/>
            </a:lvl3pPr>
            <a:lvl4pPr marL="675162" indent="0">
              <a:buNone/>
              <a:defRPr/>
            </a:lvl4pPr>
            <a:lvl5pPr marL="872691" indent="0">
              <a:buNone/>
              <a:defRPr/>
            </a:lvl5pPr>
          </a:lstStyle>
          <a:p>
            <a:pPr lvl="0"/>
            <a:r>
              <a:rPr lang="en-US"/>
              <a:t>Click to edit Master text styles</a:t>
            </a:r>
          </a:p>
        </p:txBody>
      </p:sp>
      <p:sp>
        <p:nvSpPr>
          <p:cNvPr id="5" name="Content Placeholder 4">
            <a:extLst>
              <a:ext uri="{FF2B5EF4-FFF2-40B4-BE49-F238E27FC236}">
                <a16:creationId xmlns:a16="http://schemas.microsoft.com/office/drawing/2014/main" id="{3D882A1F-15E9-4C68-885F-4AEACD022D33}"/>
              </a:ext>
            </a:extLst>
          </p:cNvPr>
          <p:cNvSpPr>
            <a:spLocks noGrp="1"/>
          </p:cNvSpPr>
          <p:nvPr>
            <p:ph sz="quarter" idx="11"/>
          </p:nvPr>
        </p:nvSpPr>
        <p:spPr>
          <a:xfrm>
            <a:off x="600774" y="1865207"/>
            <a:ext cx="2937469" cy="439465"/>
          </a:xfrm>
        </p:spPr>
        <p:txBody>
          <a:bodyPr/>
          <a:lstStyle>
            <a:lvl1pPr marL="0" indent="0">
              <a:buNone/>
              <a:defRPr/>
            </a:lvl1pPr>
          </a:lstStyle>
          <a:p>
            <a:pPr lvl="0"/>
            <a:endParaRPr lang="en-GB"/>
          </a:p>
        </p:txBody>
      </p:sp>
      <p:sp>
        <p:nvSpPr>
          <p:cNvPr id="6" name="Content Placeholder 4">
            <a:extLst>
              <a:ext uri="{FF2B5EF4-FFF2-40B4-BE49-F238E27FC236}">
                <a16:creationId xmlns:a16="http://schemas.microsoft.com/office/drawing/2014/main" id="{B23F79F3-25B8-4D51-A35F-6E2B16562B30}"/>
              </a:ext>
            </a:extLst>
          </p:cNvPr>
          <p:cNvSpPr>
            <a:spLocks noGrp="1"/>
          </p:cNvSpPr>
          <p:nvPr>
            <p:ph sz="quarter" idx="12"/>
          </p:nvPr>
        </p:nvSpPr>
        <p:spPr>
          <a:xfrm>
            <a:off x="600774" y="2615540"/>
            <a:ext cx="2937469" cy="439465"/>
          </a:xfrm>
        </p:spPr>
        <p:txBody>
          <a:bodyPr/>
          <a:lstStyle>
            <a:lvl1pPr marL="0" indent="0">
              <a:buNone/>
              <a:defRPr/>
            </a:lvl1pPr>
          </a:lstStyle>
          <a:p>
            <a:pPr lvl="0"/>
            <a:endParaRPr lang="en-GB"/>
          </a:p>
        </p:txBody>
      </p:sp>
      <p:sp>
        <p:nvSpPr>
          <p:cNvPr id="7" name="Content Placeholder 4">
            <a:extLst>
              <a:ext uri="{FF2B5EF4-FFF2-40B4-BE49-F238E27FC236}">
                <a16:creationId xmlns:a16="http://schemas.microsoft.com/office/drawing/2014/main" id="{152B3F6A-F542-4EE6-88FC-EBABE5E34511}"/>
              </a:ext>
            </a:extLst>
          </p:cNvPr>
          <p:cNvSpPr>
            <a:spLocks noGrp="1"/>
          </p:cNvSpPr>
          <p:nvPr>
            <p:ph sz="quarter" idx="13"/>
          </p:nvPr>
        </p:nvSpPr>
        <p:spPr>
          <a:xfrm>
            <a:off x="600060" y="4188526"/>
            <a:ext cx="2937469" cy="439465"/>
          </a:xfrm>
        </p:spPr>
        <p:txBody>
          <a:bodyPr/>
          <a:lstStyle>
            <a:lvl1pPr marL="0" indent="0">
              <a:buNone/>
              <a:defRPr/>
            </a:lvl1pPr>
          </a:lstStyle>
          <a:p>
            <a:pPr lvl="0"/>
            <a:endParaRPr lang="en-GB"/>
          </a:p>
        </p:txBody>
      </p:sp>
      <p:sp>
        <p:nvSpPr>
          <p:cNvPr id="8" name="Content Placeholder 4">
            <a:extLst>
              <a:ext uri="{FF2B5EF4-FFF2-40B4-BE49-F238E27FC236}">
                <a16:creationId xmlns:a16="http://schemas.microsoft.com/office/drawing/2014/main" id="{663298CC-343D-44F3-A91B-0918C4383420}"/>
              </a:ext>
            </a:extLst>
          </p:cNvPr>
          <p:cNvSpPr>
            <a:spLocks noGrp="1"/>
          </p:cNvSpPr>
          <p:nvPr>
            <p:ph sz="quarter" idx="14"/>
          </p:nvPr>
        </p:nvSpPr>
        <p:spPr>
          <a:xfrm>
            <a:off x="600060" y="3500057"/>
            <a:ext cx="2937469" cy="439465"/>
          </a:xfrm>
        </p:spPr>
        <p:txBody>
          <a:bodyPr/>
          <a:lstStyle>
            <a:lvl1pPr marL="0" indent="0">
              <a:buNone/>
              <a:defRPr/>
            </a:lvl1pPr>
          </a:lstStyle>
          <a:p>
            <a:pPr lvl="0"/>
            <a:endParaRPr lang="en-GB"/>
          </a:p>
        </p:txBody>
      </p:sp>
      <p:sp>
        <p:nvSpPr>
          <p:cNvPr id="9" name="Content Placeholder 4">
            <a:extLst>
              <a:ext uri="{FF2B5EF4-FFF2-40B4-BE49-F238E27FC236}">
                <a16:creationId xmlns:a16="http://schemas.microsoft.com/office/drawing/2014/main" id="{F7A3687F-21A8-45BC-9E73-E307699FBF1C}"/>
              </a:ext>
            </a:extLst>
          </p:cNvPr>
          <p:cNvSpPr>
            <a:spLocks noGrp="1"/>
          </p:cNvSpPr>
          <p:nvPr>
            <p:ph sz="quarter" idx="15"/>
          </p:nvPr>
        </p:nvSpPr>
        <p:spPr>
          <a:xfrm>
            <a:off x="600059" y="5026009"/>
            <a:ext cx="2937469" cy="439465"/>
          </a:xfrm>
        </p:spPr>
        <p:txBody>
          <a:bodyPr/>
          <a:lstStyle>
            <a:lvl1pPr marL="0" indent="0">
              <a:buNone/>
              <a:defRPr/>
            </a:lvl1pPr>
          </a:lstStyle>
          <a:p>
            <a:pPr lvl="0"/>
            <a:endParaRPr lang="en-GB"/>
          </a:p>
        </p:txBody>
      </p:sp>
      <p:sp>
        <p:nvSpPr>
          <p:cNvPr id="10" name="Content Placeholder 4">
            <a:extLst>
              <a:ext uri="{FF2B5EF4-FFF2-40B4-BE49-F238E27FC236}">
                <a16:creationId xmlns:a16="http://schemas.microsoft.com/office/drawing/2014/main" id="{BFA1A7CD-DB9B-428F-9901-34E7EDE05A80}"/>
              </a:ext>
            </a:extLst>
          </p:cNvPr>
          <p:cNvSpPr>
            <a:spLocks noGrp="1"/>
          </p:cNvSpPr>
          <p:nvPr>
            <p:ph sz="quarter" idx="16"/>
          </p:nvPr>
        </p:nvSpPr>
        <p:spPr>
          <a:xfrm>
            <a:off x="4028207" y="1865207"/>
            <a:ext cx="2937469" cy="439465"/>
          </a:xfrm>
        </p:spPr>
        <p:txBody>
          <a:bodyPr/>
          <a:lstStyle>
            <a:lvl1pPr marL="0" indent="0">
              <a:buNone/>
              <a:defRPr/>
            </a:lvl1pPr>
          </a:lstStyle>
          <a:p>
            <a:pPr lvl="0"/>
            <a:endParaRPr lang="en-GB"/>
          </a:p>
        </p:txBody>
      </p:sp>
      <p:sp>
        <p:nvSpPr>
          <p:cNvPr id="11" name="Content Placeholder 4">
            <a:extLst>
              <a:ext uri="{FF2B5EF4-FFF2-40B4-BE49-F238E27FC236}">
                <a16:creationId xmlns:a16="http://schemas.microsoft.com/office/drawing/2014/main" id="{AB5D548F-D60E-411D-987D-FC69B869988C}"/>
              </a:ext>
            </a:extLst>
          </p:cNvPr>
          <p:cNvSpPr>
            <a:spLocks noGrp="1"/>
          </p:cNvSpPr>
          <p:nvPr>
            <p:ph sz="quarter" idx="17"/>
          </p:nvPr>
        </p:nvSpPr>
        <p:spPr>
          <a:xfrm>
            <a:off x="4028207" y="2615540"/>
            <a:ext cx="2937469" cy="439465"/>
          </a:xfrm>
        </p:spPr>
        <p:txBody>
          <a:bodyPr/>
          <a:lstStyle>
            <a:lvl1pPr marL="0" indent="0">
              <a:buNone/>
              <a:defRPr/>
            </a:lvl1pPr>
          </a:lstStyle>
          <a:p>
            <a:pPr lvl="0"/>
            <a:endParaRPr lang="en-GB"/>
          </a:p>
        </p:txBody>
      </p:sp>
      <p:sp>
        <p:nvSpPr>
          <p:cNvPr id="12" name="Content Placeholder 4">
            <a:extLst>
              <a:ext uri="{FF2B5EF4-FFF2-40B4-BE49-F238E27FC236}">
                <a16:creationId xmlns:a16="http://schemas.microsoft.com/office/drawing/2014/main" id="{77781C8B-8CF9-482F-ABB2-6EF19C38EB50}"/>
              </a:ext>
            </a:extLst>
          </p:cNvPr>
          <p:cNvSpPr>
            <a:spLocks noGrp="1"/>
          </p:cNvSpPr>
          <p:nvPr>
            <p:ph sz="quarter" idx="18"/>
          </p:nvPr>
        </p:nvSpPr>
        <p:spPr>
          <a:xfrm>
            <a:off x="4027493" y="4188526"/>
            <a:ext cx="2937469" cy="439465"/>
          </a:xfrm>
        </p:spPr>
        <p:txBody>
          <a:bodyPr/>
          <a:lstStyle>
            <a:lvl1pPr marL="0" indent="0">
              <a:buNone/>
              <a:defRPr/>
            </a:lvl1pPr>
          </a:lstStyle>
          <a:p>
            <a:pPr lvl="0"/>
            <a:endParaRPr lang="en-GB"/>
          </a:p>
        </p:txBody>
      </p:sp>
      <p:sp>
        <p:nvSpPr>
          <p:cNvPr id="13" name="Content Placeholder 4">
            <a:extLst>
              <a:ext uri="{FF2B5EF4-FFF2-40B4-BE49-F238E27FC236}">
                <a16:creationId xmlns:a16="http://schemas.microsoft.com/office/drawing/2014/main" id="{A8381224-B6CE-4459-BEE7-8B4D9BC5515E}"/>
              </a:ext>
            </a:extLst>
          </p:cNvPr>
          <p:cNvSpPr>
            <a:spLocks noGrp="1"/>
          </p:cNvSpPr>
          <p:nvPr>
            <p:ph sz="quarter" idx="19"/>
          </p:nvPr>
        </p:nvSpPr>
        <p:spPr>
          <a:xfrm>
            <a:off x="4027493" y="3500057"/>
            <a:ext cx="2937469" cy="439465"/>
          </a:xfrm>
        </p:spPr>
        <p:txBody>
          <a:bodyPr/>
          <a:lstStyle>
            <a:lvl1pPr marL="0" indent="0">
              <a:buNone/>
              <a:defRPr/>
            </a:lvl1pPr>
          </a:lstStyle>
          <a:p>
            <a:pPr lvl="0"/>
            <a:endParaRPr lang="en-GB"/>
          </a:p>
        </p:txBody>
      </p:sp>
      <p:sp>
        <p:nvSpPr>
          <p:cNvPr id="14" name="Content Placeholder 4">
            <a:extLst>
              <a:ext uri="{FF2B5EF4-FFF2-40B4-BE49-F238E27FC236}">
                <a16:creationId xmlns:a16="http://schemas.microsoft.com/office/drawing/2014/main" id="{DA13F4A7-2574-4E5D-8583-0E7AEA7E6C68}"/>
              </a:ext>
            </a:extLst>
          </p:cNvPr>
          <p:cNvSpPr>
            <a:spLocks noGrp="1"/>
          </p:cNvSpPr>
          <p:nvPr>
            <p:ph sz="quarter" idx="20"/>
          </p:nvPr>
        </p:nvSpPr>
        <p:spPr>
          <a:xfrm>
            <a:off x="4027492" y="5026009"/>
            <a:ext cx="2937469" cy="439465"/>
          </a:xfrm>
        </p:spPr>
        <p:txBody>
          <a:bodyPr/>
          <a:lstStyle>
            <a:lvl1pPr marL="0" indent="0">
              <a:buNone/>
              <a:defRPr/>
            </a:lvl1pPr>
          </a:lstStyle>
          <a:p>
            <a:pPr lvl="0"/>
            <a:endParaRPr lang="en-GB"/>
          </a:p>
        </p:txBody>
      </p:sp>
      <p:sp>
        <p:nvSpPr>
          <p:cNvPr id="17" name="Rectangle 16">
            <a:extLst>
              <a:ext uri="{FF2B5EF4-FFF2-40B4-BE49-F238E27FC236}">
                <a16:creationId xmlns:a16="http://schemas.microsoft.com/office/drawing/2014/main" id="{B5E0A19E-1263-42E1-B289-7A6A4163A10E}"/>
              </a:ext>
              <a:ext uri="{C183D7F6-B498-43B3-948B-1728B52AA6E4}">
                <adec:decorative xmlns:adec="http://schemas.microsoft.com/office/drawing/2017/decorative" val="1"/>
              </a:ext>
            </a:extLst>
          </p:cNvPr>
          <p:cNvSpPr/>
          <p:nvPr/>
        </p:nvSpPr>
        <p:spPr bwMode="auto">
          <a:xfrm>
            <a:off x="4684788" y="1570417"/>
            <a:ext cx="188435" cy="390025"/>
          </a:xfrm>
          <a:prstGeom prst="rect">
            <a:avLst/>
          </a:prstGeom>
          <a:no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93260" tIns="93260" rIns="93260" bIns="93260" numCol="1" spcCol="0" rtlCol="0" fromWordArt="0" anchor="ctr" anchorCtr="0" forceAA="0" compatLnSpc="1">
            <a:prstTxWarp prst="textNoShape">
              <a:avLst/>
            </a:prstTxWarp>
            <a:spAutoFit/>
          </a:bodyPr>
          <a:lstStyle/>
          <a:p>
            <a:pPr marL="0" marR="0" lvl="0" indent="0" algn="ctr" defTabSz="855669" rtl="0" eaLnBrk="1" fontAlgn="base" latinLnBrk="0" hangingPunct="1">
              <a:lnSpc>
                <a:spcPct val="90000"/>
              </a:lnSpc>
              <a:spcBef>
                <a:spcPct val="0"/>
              </a:spcBef>
              <a:spcAft>
                <a:spcPct val="0"/>
              </a:spcAft>
              <a:buClrTx/>
              <a:buSzTx/>
              <a:buFontTx/>
              <a:buNone/>
              <a:tabLst/>
              <a:defRPr/>
            </a:pPr>
            <a:endParaRPr kumimoji="0" lang="en-US" sz="1428" b="0" i="0" u="none" strike="noStrike" kern="1200" cap="none" spc="0" normalizeH="0" baseline="0" noProof="0">
              <a:ln>
                <a:noFill/>
              </a:ln>
              <a:solidFill>
                <a:srgbClr val="50E6FF"/>
              </a:solidFill>
              <a:effectLst/>
              <a:uLnTx/>
              <a:uFillTx/>
              <a:latin typeface="Segoe UI Semibold"/>
              <a:ea typeface="+mn-ea"/>
              <a:cs typeface="+mn-cs"/>
            </a:endParaRPr>
          </a:p>
        </p:txBody>
      </p:sp>
      <p:sp>
        <p:nvSpPr>
          <p:cNvPr id="18" name="Rectangle 17">
            <a:extLst>
              <a:ext uri="{FF2B5EF4-FFF2-40B4-BE49-F238E27FC236}">
                <a16:creationId xmlns:a16="http://schemas.microsoft.com/office/drawing/2014/main" id="{4925565A-E666-430F-B5C6-F3FAB1114910}"/>
              </a:ext>
              <a:ext uri="{C183D7F6-B498-43B3-948B-1728B52AA6E4}">
                <adec:decorative xmlns:adec="http://schemas.microsoft.com/office/drawing/2017/decorative" val="1"/>
              </a:ext>
            </a:extLst>
          </p:cNvPr>
          <p:cNvSpPr/>
          <p:nvPr/>
        </p:nvSpPr>
        <p:spPr bwMode="auto">
          <a:xfrm>
            <a:off x="6307653" y="1570417"/>
            <a:ext cx="3718637" cy="390025"/>
          </a:xfrm>
          <a:prstGeom prst="rect">
            <a:avLst/>
          </a:prstGeom>
          <a:no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93260" rIns="93260" bIns="93260" numCol="1" spcCol="0" rtlCol="0" fromWordArt="0" anchor="ctr" anchorCtr="0" forceAA="0" compatLnSpc="1">
            <a:prstTxWarp prst="textNoShape">
              <a:avLst/>
            </a:prstTxWarp>
            <a:spAutoFit/>
          </a:bodyPr>
          <a:lstStyle/>
          <a:p>
            <a:pPr marL="0" marR="0" lvl="0" indent="0" algn="ctr" defTabSz="855669" rtl="0" eaLnBrk="1" fontAlgn="base" latinLnBrk="0" hangingPunct="1">
              <a:lnSpc>
                <a:spcPct val="90000"/>
              </a:lnSpc>
              <a:spcBef>
                <a:spcPct val="0"/>
              </a:spcBef>
              <a:spcAft>
                <a:spcPct val="0"/>
              </a:spcAft>
              <a:buClrTx/>
              <a:buSzTx/>
              <a:buFontTx/>
              <a:buNone/>
              <a:tabLst/>
              <a:defRPr/>
            </a:pPr>
            <a:endParaRPr kumimoji="0" lang="en-US" sz="1428" b="0" i="0" u="none" strike="noStrike" kern="1200" cap="none" spc="0" normalizeH="0" baseline="0" noProof="0">
              <a:ln>
                <a:noFill/>
              </a:ln>
              <a:solidFill>
                <a:srgbClr val="50E6FF"/>
              </a:solidFill>
              <a:effectLst/>
              <a:uLnTx/>
              <a:uFillTx/>
              <a:latin typeface="Segoe UI Semibold"/>
              <a:ea typeface="+mn-ea"/>
              <a:cs typeface="+mn-cs"/>
            </a:endParaRPr>
          </a:p>
        </p:txBody>
      </p:sp>
      <p:sp>
        <p:nvSpPr>
          <p:cNvPr id="19" name="Rectangle 18">
            <a:extLst>
              <a:ext uri="{FF2B5EF4-FFF2-40B4-BE49-F238E27FC236}">
                <a16:creationId xmlns:a16="http://schemas.microsoft.com/office/drawing/2014/main" id="{AB290D2F-7839-4D01-AF23-549849DF603E}"/>
              </a:ext>
              <a:ext uri="{C183D7F6-B498-43B3-948B-1728B52AA6E4}">
                <adec:decorative xmlns:adec="http://schemas.microsoft.com/office/drawing/2017/decorative" val="1"/>
              </a:ext>
            </a:extLst>
          </p:cNvPr>
          <p:cNvSpPr/>
          <p:nvPr userDrawn="1"/>
        </p:nvSpPr>
        <p:spPr bwMode="auto">
          <a:xfrm>
            <a:off x="2107544" y="1572378"/>
            <a:ext cx="1305013" cy="376684"/>
          </a:xfrm>
          <a:prstGeom prst="rect">
            <a:avLst/>
          </a:prstGeom>
          <a:solidFill>
            <a:srgbClr val="000000"/>
          </a:solidFill>
          <a:ln w="3175" cap="flat" cmpd="sng" algn="ctr">
            <a:solidFill>
              <a:schemeClr val="accent2"/>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9217" rIns="0" bIns="149217"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224"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20" name="Rectangle 11">
            <a:extLst>
              <a:ext uri="{FF2B5EF4-FFF2-40B4-BE49-F238E27FC236}">
                <a16:creationId xmlns:a16="http://schemas.microsoft.com/office/drawing/2014/main" id="{CCB9E8FB-7615-41D0-808F-ADCCF2311213}"/>
              </a:ext>
              <a:ext uri="{C183D7F6-B498-43B3-948B-1728B52AA6E4}">
                <adec:decorative xmlns:adec="http://schemas.microsoft.com/office/drawing/2017/decorative" val="1"/>
              </a:ext>
            </a:extLst>
          </p:cNvPr>
          <p:cNvSpPr/>
          <p:nvPr userDrawn="1"/>
        </p:nvSpPr>
        <p:spPr bwMode="auto">
          <a:xfrm>
            <a:off x="601880" y="2368309"/>
            <a:ext cx="11240300" cy="338831"/>
          </a:xfrm>
          <a:custGeom>
            <a:avLst/>
            <a:gdLst>
              <a:gd name="connsiteX0" fmla="*/ 0 w 1829438"/>
              <a:gd name="connsiteY0" fmla="*/ 0 h 780435"/>
              <a:gd name="connsiteX1" fmla="*/ 1829438 w 1829438"/>
              <a:gd name="connsiteY1" fmla="*/ 0 h 780435"/>
              <a:gd name="connsiteX2" fmla="*/ 1829438 w 1829438"/>
              <a:gd name="connsiteY2" fmla="*/ 780435 h 780435"/>
              <a:gd name="connsiteX3" fmla="*/ 0 w 1829438"/>
              <a:gd name="connsiteY3" fmla="*/ 780435 h 780435"/>
              <a:gd name="connsiteX4" fmla="*/ 0 w 1829438"/>
              <a:gd name="connsiteY4" fmla="*/ 0 h 780435"/>
              <a:gd name="connsiteX0" fmla="*/ 0 w 1829438"/>
              <a:gd name="connsiteY0" fmla="*/ 0 h 895403"/>
              <a:gd name="connsiteX1" fmla="*/ 1829438 w 1829438"/>
              <a:gd name="connsiteY1" fmla="*/ 0 h 895403"/>
              <a:gd name="connsiteX2" fmla="*/ 1829438 w 1829438"/>
              <a:gd name="connsiteY2" fmla="*/ 780435 h 895403"/>
              <a:gd name="connsiteX3" fmla="*/ 1076963 w 1829438"/>
              <a:gd name="connsiteY3" fmla="*/ 895350 h 895403"/>
              <a:gd name="connsiteX4" fmla="*/ 0 w 1829438"/>
              <a:gd name="connsiteY4" fmla="*/ 780435 h 895403"/>
              <a:gd name="connsiteX5" fmla="*/ 0 w 1829438"/>
              <a:gd name="connsiteY5" fmla="*/ 0 h 895403"/>
              <a:gd name="connsiteX0" fmla="*/ 1076963 w 1829438"/>
              <a:gd name="connsiteY0" fmla="*/ 895350 h 986790"/>
              <a:gd name="connsiteX1" fmla="*/ 0 w 1829438"/>
              <a:gd name="connsiteY1" fmla="*/ 780435 h 986790"/>
              <a:gd name="connsiteX2" fmla="*/ 0 w 1829438"/>
              <a:gd name="connsiteY2" fmla="*/ 0 h 986790"/>
              <a:gd name="connsiteX3" fmla="*/ 1829438 w 1829438"/>
              <a:gd name="connsiteY3" fmla="*/ 0 h 986790"/>
              <a:gd name="connsiteX4" fmla="*/ 1829438 w 1829438"/>
              <a:gd name="connsiteY4" fmla="*/ 780435 h 986790"/>
              <a:gd name="connsiteX5" fmla="*/ 1168403 w 1829438"/>
              <a:gd name="connsiteY5" fmla="*/ 986790 h 986790"/>
              <a:gd name="connsiteX0" fmla="*/ 1076963 w 1829438"/>
              <a:gd name="connsiteY0" fmla="*/ 895350 h 895350"/>
              <a:gd name="connsiteX1" fmla="*/ 0 w 1829438"/>
              <a:gd name="connsiteY1" fmla="*/ 780435 h 895350"/>
              <a:gd name="connsiteX2" fmla="*/ 0 w 1829438"/>
              <a:gd name="connsiteY2" fmla="*/ 0 h 895350"/>
              <a:gd name="connsiteX3" fmla="*/ 1829438 w 1829438"/>
              <a:gd name="connsiteY3" fmla="*/ 0 h 895350"/>
              <a:gd name="connsiteX4" fmla="*/ 1829438 w 1829438"/>
              <a:gd name="connsiteY4" fmla="*/ 780435 h 895350"/>
              <a:gd name="connsiteX0" fmla="*/ 0 w 1829438"/>
              <a:gd name="connsiteY0" fmla="*/ 780435 h 780435"/>
              <a:gd name="connsiteX1" fmla="*/ 0 w 1829438"/>
              <a:gd name="connsiteY1" fmla="*/ 0 h 780435"/>
              <a:gd name="connsiteX2" fmla="*/ 1829438 w 1829438"/>
              <a:gd name="connsiteY2" fmla="*/ 0 h 780435"/>
              <a:gd name="connsiteX3" fmla="*/ 1829438 w 1829438"/>
              <a:gd name="connsiteY3" fmla="*/ 780435 h 780435"/>
            </a:gdLst>
            <a:ahLst/>
            <a:cxnLst>
              <a:cxn ang="0">
                <a:pos x="connsiteX0" y="connsiteY0"/>
              </a:cxn>
              <a:cxn ang="0">
                <a:pos x="connsiteX1" y="connsiteY1"/>
              </a:cxn>
              <a:cxn ang="0">
                <a:pos x="connsiteX2" y="connsiteY2"/>
              </a:cxn>
              <a:cxn ang="0">
                <a:pos x="connsiteX3" y="connsiteY3"/>
              </a:cxn>
            </a:cxnLst>
            <a:rect l="l" t="t" r="r" b="b"/>
            <a:pathLst>
              <a:path w="1829438" h="780435">
                <a:moveTo>
                  <a:pt x="0" y="780435"/>
                </a:moveTo>
                <a:lnTo>
                  <a:pt x="0" y="0"/>
                </a:lnTo>
                <a:lnTo>
                  <a:pt x="1829438" y="0"/>
                </a:lnTo>
                <a:lnTo>
                  <a:pt x="1829438" y="780435"/>
                </a:lnTo>
              </a:path>
            </a:pathLst>
          </a:custGeom>
          <a:noFill/>
          <a:ln w="22225">
            <a:solidFill>
              <a:schemeClr val="accent2"/>
            </a:solidFill>
            <a:prstDash val="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useBgFill="1">
        <p:nvSpPr>
          <p:cNvPr id="22" name="Rectangle 21">
            <a:extLst>
              <a:ext uri="{FF2B5EF4-FFF2-40B4-BE49-F238E27FC236}">
                <a16:creationId xmlns:a16="http://schemas.microsoft.com/office/drawing/2014/main" id="{0C64BF44-1E81-4ACB-A6E0-9E9719E9ADD7}"/>
              </a:ext>
              <a:ext uri="{C183D7F6-B498-43B3-948B-1728B52AA6E4}">
                <adec:decorative xmlns:adec="http://schemas.microsoft.com/office/drawing/2017/decorative" val="1"/>
              </a:ext>
            </a:extLst>
          </p:cNvPr>
          <p:cNvSpPr/>
          <p:nvPr/>
        </p:nvSpPr>
        <p:spPr bwMode="auto">
          <a:xfrm>
            <a:off x="4725653" y="2175258"/>
            <a:ext cx="3634313" cy="386101"/>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3260" rIns="0" bIns="93260"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ts val="612"/>
              </a:spcAft>
              <a:buClrTx/>
              <a:buSzTx/>
              <a:buFontTx/>
              <a:buNone/>
              <a:tabLst/>
              <a:defRPr/>
            </a:pPr>
            <a:endParaRPr kumimoji="0" lang="en-US" sz="204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33" name="Rectangle 32">
            <a:extLst>
              <a:ext uri="{FF2B5EF4-FFF2-40B4-BE49-F238E27FC236}">
                <a16:creationId xmlns:a16="http://schemas.microsoft.com/office/drawing/2014/main" id="{BB2D9388-FA51-478E-972D-FED9450481D9}"/>
              </a:ext>
              <a:ext uri="{C183D7F6-B498-43B3-948B-1728B52AA6E4}">
                <adec:decorative xmlns:adec="http://schemas.microsoft.com/office/drawing/2017/decorative" val="1"/>
              </a:ext>
            </a:extLst>
          </p:cNvPr>
          <p:cNvSpPr/>
          <p:nvPr userDrawn="1"/>
        </p:nvSpPr>
        <p:spPr bwMode="auto">
          <a:xfrm>
            <a:off x="3592262" y="2723504"/>
            <a:ext cx="2518386" cy="2644446"/>
          </a:xfrm>
          <a:prstGeom prst="rect">
            <a:avLst/>
          </a:prstGeom>
          <a:solidFill>
            <a:srgbClr val="000000"/>
          </a:solidFill>
          <a:ln w="9525" cap="flat" cmpd="sng" algn="ctr">
            <a:noFill/>
            <a:prstDash val="solid"/>
            <a:headEnd type="none" w="med" len="med"/>
            <a:tailEnd type="none" w="med" len="med"/>
          </a:ln>
          <a:effectLst>
            <a:outerShdw blurRad="444500" algn="tl" rotWithShape="0">
              <a:srgbClr val="0078D4">
                <a:alpha val="70000"/>
              </a:srgbClr>
            </a:outerShdw>
          </a:effectLst>
        </p:spPr>
        <p:txBody>
          <a:bodyPr rot="0" spcFirstLastPara="0" vertOverflow="overflow" horzOverflow="overflow" vert="horz" wrap="square" lIns="186521" tIns="1212384"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ts val="612"/>
              </a:spcAft>
              <a:buClrTx/>
              <a:buSzTx/>
              <a:buFontTx/>
              <a:buNone/>
              <a:tabLst/>
              <a:defRPr/>
            </a:pPr>
            <a:endParaRPr kumimoji="0" lang="en-US" sz="2040" b="0" i="0" u="none" strike="noStrike" kern="1200" cap="none" spc="0" normalizeH="0" baseline="0" noProof="0">
              <a:ln>
                <a:noFill/>
              </a:ln>
              <a:solidFill>
                <a:srgbClr val="50E6FF"/>
              </a:solidFill>
              <a:effectLst/>
              <a:uLnTx/>
              <a:uFillTx/>
              <a:latin typeface="Segoe UI Semibold"/>
              <a:ea typeface="Segoe UI" pitchFamily="34" charset="0"/>
              <a:cs typeface="Segoe UI" pitchFamily="34" charset="0"/>
            </a:endParaRPr>
          </a:p>
        </p:txBody>
      </p:sp>
      <p:sp>
        <p:nvSpPr>
          <p:cNvPr id="34" name="Rectangle 33">
            <a:extLst>
              <a:ext uri="{FF2B5EF4-FFF2-40B4-BE49-F238E27FC236}">
                <a16:creationId xmlns:a16="http://schemas.microsoft.com/office/drawing/2014/main" id="{71EC1E52-582D-4327-9613-E9C0764E55BD}"/>
              </a:ext>
              <a:ext uri="{C183D7F6-B498-43B3-948B-1728B52AA6E4}">
                <adec:decorative xmlns:adec="http://schemas.microsoft.com/office/drawing/2017/decorative" val="1"/>
              </a:ext>
            </a:extLst>
          </p:cNvPr>
          <p:cNvSpPr/>
          <p:nvPr userDrawn="1"/>
        </p:nvSpPr>
        <p:spPr bwMode="auto">
          <a:xfrm>
            <a:off x="6325826" y="2723504"/>
            <a:ext cx="2518386" cy="2644446"/>
          </a:xfrm>
          <a:prstGeom prst="rect">
            <a:avLst/>
          </a:prstGeom>
          <a:solidFill>
            <a:srgbClr val="000000"/>
          </a:solidFill>
          <a:ln w="9525" cap="flat" cmpd="sng" algn="ctr">
            <a:noFill/>
            <a:prstDash val="solid"/>
            <a:headEnd type="none" w="med" len="med"/>
            <a:tailEnd type="none" w="med" len="med"/>
          </a:ln>
          <a:effectLst>
            <a:outerShdw blurRad="444500" algn="tl" rotWithShape="0">
              <a:srgbClr val="0078D4">
                <a:alpha val="70000"/>
              </a:srgbClr>
            </a:outerShdw>
          </a:effectLst>
        </p:spPr>
        <p:txBody>
          <a:bodyPr rot="0" spcFirstLastPara="0" vertOverflow="overflow" horzOverflow="overflow" vert="horz" wrap="square" lIns="186521" tIns="1212384"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ts val="612"/>
              </a:spcAft>
              <a:buClrTx/>
              <a:buSzTx/>
              <a:buFontTx/>
              <a:buNone/>
              <a:tabLst/>
              <a:defRPr/>
            </a:pPr>
            <a:endParaRPr kumimoji="0" lang="en-US" sz="204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35" name="Rectangle 34">
            <a:extLst>
              <a:ext uri="{FF2B5EF4-FFF2-40B4-BE49-F238E27FC236}">
                <a16:creationId xmlns:a16="http://schemas.microsoft.com/office/drawing/2014/main" id="{32455F12-F3DB-4D54-B052-450F93714F5F}"/>
              </a:ext>
              <a:ext uri="{C183D7F6-B498-43B3-948B-1728B52AA6E4}">
                <adec:decorative xmlns:adec="http://schemas.microsoft.com/office/drawing/2017/decorative" val="1"/>
              </a:ext>
            </a:extLst>
          </p:cNvPr>
          <p:cNvSpPr/>
          <p:nvPr userDrawn="1"/>
        </p:nvSpPr>
        <p:spPr bwMode="auto">
          <a:xfrm>
            <a:off x="9059389" y="2723504"/>
            <a:ext cx="2518386" cy="2644446"/>
          </a:xfrm>
          <a:prstGeom prst="rect">
            <a:avLst/>
          </a:prstGeom>
          <a:solidFill>
            <a:srgbClr val="000000"/>
          </a:solidFill>
          <a:ln w="9525" cap="flat" cmpd="sng" algn="ctr">
            <a:noFill/>
            <a:prstDash val="solid"/>
            <a:headEnd type="none" w="med" len="med"/>
            <a:tailEnd type="none" w="med" len="med"/>
          </a:ln>
          <a:effectLst>
            <a:outerShdw blurRad="444500" algn="tl" rotWithShape="0">
              <a:srgbClr val="0078D4">
                <a:alpha val="70000"/>
              </a:srgbClr>
            </a:outerShdw>
          </a:effectLst>
        </p:spPr>
        <p:txBody>
          <a:bodyPr rot="0" spcFirstLastPara="0" vertOverflow="overflow" horzOverflow="overflow" vert="horz" wrap="square" lIns="186521" tIns="1212384"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ts val="612"/>
              </a:spcAft>
              <a:buClrTx/>
              <a:buSzTx/>
              <a:buFontTx/>
              <a:buNone/>
              <a:tabLst/>
              <a:defRPr/>
            </a:pPr>
            <a:endParaRPr kumimoji="0" lang="en-US" sz="204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36" name="Rectangle 35">
            <a:extLst>
              <a:ext uri="{FF2B5EF4-FFF2-40B4-BE49-F238E27FC236}">
                <a16:creationId xmlns:a16="http://schemas.microsoft.com/office/drawing/2014/main" id="{3EC5E747-7116-46AD-9886-52AC73698F86}"/>
              </a:ext>
              <a:ext uri="{C183D7F6-B498-43B3-948B-1728B52AA6E4}">
                <adec:decorative xmlns:adec="http://schemas.microsoft.com/office/drawing/2017/decorative" val="1"/>
              </a:ext>
            </a:extLst>
          </p:cNvPr>
          <p:cNvSpPr/>
          <p:nvPr userDrawn="1"/>
        </p:nvSpPr>
        <p:spPr bwMode="auto">
          <a:xfrm>
            <a:off x="858700" y="2723504"/>
            <a:ext cx="2518386" cy="2644446"/>
          </a:xfrm>
          <a:prstGeom prst="rect">
            <a:avLst/>
          </a:prstGeom>
          <a:solidFill>
            <a:srgbClr val="000000"/>
          </a:solidFill>
          <a:ln w="9525" cap="flat" cmpd="sng" algn="ctr">
            <a:noFill/>
            <a:prstDash val="solid"/>
            <a:headEnd type="none" w="med" len="med"/>
            <a:tailEnd type="none" w="med" len="med"/>
          </a:ln>
          <a:effectLst>
            <a:outerShdw blurRad="444500" algn="tl" rotWithShape="0">
              <a:srgbClr val="0078D4">
                <a:alpha val="70000"/>
              </a:srgbClr>
            </a:outerShdw>
          </a:effectLst>
        </p:spPr>
        <p:txBody>
          <a:bodyPr rot="0" spcFirstLastPara="0" vertOverflow="overflow" horzOverflow="overflow" vert="horz" wrap="square" lIns="186521" tIns="1212384"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ts val="612"/>
              </a:spcAft>
              <a:buClrTx/>
              <a:buSzTx/>
              <a:buFontTx/>
              <a:buNone/>
              <a:tabLst/>
              <a:defRPr/>
            </a:pPr>
            <a:endParaRPr kumimoji="0" lang="en-US" sz="2040" b="0" i="0" u="none" strike="noStrike" kern="1200" cap="none" spc="0" normalizeH="0" baseline="0" noProof="0">
              <a:ln>
                <a:noFill/>
              </a:ln>
              <a:solidFill>
                <a:srgbClr val="50E6FF"/>
              </a:solidFill>
              <a:effectLst/>
              <a:uLnTx/>
              <a:uFillTx/>
              <a:latin typeface="Segoe UI Semibold"/>
              <a:ea typeface="Segoe UI" pitchFamily="34" charset="0"/>
              <a:cs typeface="Segoe UI" pitchFamily="34" charset="0"/>
            </a:endParaRPr>
          </a:p>
        </p:txBody>
      </p:sp>
      <p:cxnSp>
        <p:nvCxnSpPr>
          <p:cNvPr id="57" name="Straight Connector 56">
            <a:extLst>
              <a:ext uri="{FF2B5EF4-FFF2-40B4-BE49-F238E27FC236}">
                <a16:creationId xmlns:a16="http://schemas.microsoft.com/office/drawing/2014/main" id="{219C5FF9-93B2-49EF-A392-EF0E43899301}"/>
              </a:ext>
              <a:ext uri="{C183D7F6-B498-43B3-948B-1728B52AA6E4}">
                <adec:decorative xmlns:adec="http://schemas.microsoft.com/office/drawing/2017/decorative" val="1"/>
              </a:ext>
            </a:extLst>
          </p:cNvPr>
          <p:cNvCxnSpPr/>
          <p:nvPr userDrawn="1"/>
        </p:nvCxnSpPr>
        <p:spPr>
          <a:xfrm>
            <a:off x="6183992" y="1580207"/>
            <a:ext cx="0" cy="376198"/>
          </a:xfrm>
          <a:prstGeom prst="line">
            <a:avLst/>
          </a:prstGeom>
          <a:ln w="3175">
            <a:solidFill>
              <a:schemeClr val="accent2"/>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919857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9"/>
            <a:ext cx="6399213" cy="1830388"/>
          </a:xfrm>
          <a:noFill/>
        </p:spPr>
        <p:txBody>
          <a:bodyPr lIns="146304" tIns="109728" rIns="146304" bIns="109728">
            <a:noAutofit/>
          </a:bodyPr>
          <a:lstStyle>
            <a:lvl1pPr marL="0" indent="0">
              <a:spcBef>
                <a:spcPts val="0"/>
              </a:spcBef>
              <a:buNone/>
              <a:defRPr sz="3599"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5998" spc="-100" baseline="0">
                <a:gradFill>
                  <a:gsLst>
                    <a:gs pos="3333">
                      <a:schemeClr val="tx2"/>
                    </a:gs>
                    <a:gs pos="39000">
                      <a:schemeClr val="tx2"/>
                    </a:gs>
                  </a:gsLst>
                  <a:lin ang="5400000" scaled="0"/>
                </a:gradFill>
              </a:defRPr>
            </a:lvl1pPr>
          </a:lstStyle>
          <a:p>
            <a:r>
              <a:rPr lang="en-US"/>
              <a:t>Presentation title</a:t>
            </a: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458836" y="480502"/>
            <a:ext cx="2557752" cy="547906"/>
          </a:xfrm>
          <a:prstGeom prst="rect">
            <a:avLst/>
          </a:prstGeom>
        </p:spPr>
      </p:pic>
    </p:spTree>
    <p:extLst>
      <p:ext uri="{BB962C8B-B14F-4D97-AF65-F5344CB8AC3E}">
        <p14:creationId xmlns:p14="http://schemas.microsoft.com/office/powerpoint/2010/main" val="316909544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Title Slide 1 for internal audiences">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226" y="3954464"/>
            <a:ext cx="7313613" cy="1830388"/>
          </a:xfrm>
          <a:noFill/>
        </p:spPr>
        <p:txBody>
          <a:bodyPr lIns="146304" tIns="109728" rIns="146304" bIns="109728">
            <a:noAutofit/>
          </a:bodyPr>
          <a:lstStyle>
            <a:lvl1pPr marL="0" indent="0">
              <a:spcBef>
                <a:spcPts val="0"/>
              </a:spcBef>
              <a:buNone/>
              <a:defRPr sz="3599" spc="0" baseline="0">
                <a:gradFill>
                  <a:gsLst>
                    <a:gs pos="2917">
                      <a:schemeClr val="tx1"/>
                    </a:gs>
                    <a:gs pos="3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5998" spc="-100" baseline="0">
                <a:gradFill>
                  <a:gsLst>
                    <a:gs pos="3333">
                      <a:schemeClr val="tx2"/>
                    </a:gs>
                    <a:gs pos="39000">
                      <a:schemeClr val="tx2"/>
                    </a:gs>
                  </a:gsLst>
                  <a:lin ang="5400000" scaled="0"/>
                </a:gradFill>
              </a:defRPr>
            </a:lvl1pPr>
          </a:lstStyle>
          <a:p>
            <a:r>
              <a:rPr lang="en-US"/>
              <a:t>Presentation title</a:t>
            </a:r>
          </a:p>
        </p:txBody>
      </p:sp>
      <p:pic>
        <p:nvPicPr>
          <p:cNvPr id="7" name="Picture 2" descr="D:\Documents\Projects\2012 Projects\_Template-Templates\MS Visual ID\Artwork\MSFT_cornerstone_tiles\CornerStoneTile-Blank\screen\CS_Tile_Purp526_rgb.png"/>
          <p:cNvPicPr>
            <a:picLocks noChangeAspect="1" noChangeArrowheads="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274638" y="296864"/>
            <a:ext cx="1828800" cy="18288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invGray">
          <a:xfrm>
            <a:off x="10411877" y="479776"/>
            <a:ext cx="1552931" cy="332659"/>
          </a:xfrm>
          <a:prstGeom prst="rect">
            <a:avLst/>
          </a:prstGeom>
        </p:spPr>
      </p:pic>
    </p:spTree>
    <p:extLst>
      <p:ext uri="{BB962C8B-B14F-4D97-AF65-F5344CB8AC3E}">
        <p14:creationId xmlns:p14="http://schemas.microsoft.com/office/powerpoint/2010/main" val="311383000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able of Contents">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40" y="1192215"/>
            <a:ext cx="3690937" cy="917575"/>
          </a:xfrm>
          <a:prstGeom prst="rect">
            <a:avLst/>
          </a:prstGeom>
        </p:spPr>
        <p:txBody>
          <a:bodyPr lIns="0" tIns="0" rIns="0" bIns="0"/>
          <a:lstStyle>
            <a:lvl1pPr>
              <a:defRPr sz="1800"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354766" y="1192215"/>
            <a:ext cx="558414" cy="3862387"/>
          </a:xfrm>
          <a:prstGeom prst="rect">
            <a:avLst/>
          </a:prstGeom>
        </p:spPr>
        <p:txBody>
          <a:bodyPr wrap="square" lIns="0" tIns="0" rIns="0" bIns="0">
            <a:noAutofit/>
          </a:bodyPr>
          <a:lstStyle>
            <a:lvl1pPr marL="0" indent="0" defTabSz="517327">
              <a:spcAft>
                <a:spcPts val="500"/>
              </a:spcAft>
              <a:buNone/>
              <a:defRPr sz="1800" spc="0" baseline="0">
                <a:solidFill>
                  <a:schemeClr val="tx1"/>
                </a:solidFill>
              </a:defRPr>
            </a:lvl1pPr>
            <a:lvl2pPr marL="228513" indent="0">
              <a:buNone/>
              <a:defRPr sz="1800"/>
            </a:lvl2pPr>
            <a:lvl3pPr marL="457024" indent="0">
              <a:buNone/>
              <a:defRPr sz="1800"/>
            </a:lvl3pPr>
            <a:lvl4pPr marL="685537" indent="0">
              <a:buNone/>
              <a:defRPr sz="1800"/>
            </a:lvl4pPr>
            <a:lvl5pPr marL="914049" indent="0">
              <a:buNone/>
              <a:defRPr sz="1800"/>
            </a:lvl5pPr>
          </a:lstStyle>
          <a:p>
            <a:pPr lvl="0"/>
            <a:r>
              <a:rPr lang="en-US"/>
              <a:t>##</a:t>
            </a:r>
            <a:br>
              <a:rPr lang="en-US"/>
            </a:br>
            <a:r>
              <a:rPr lang="en-US"/>
              <a:t>##</a:t>
            </a:r>
            <a:br>
              <a:rPr lang="en-US"/>
            </a:br>
            <a:r>
              <a:rPr lang="en-US"/>
              <a:t>##</a:t>
            </a:r>
            <a:br>
              <a:rPr lang="en-US"/>
            </a:br>
            <a:r>
              <a:rPr lang="en-US"/>
              <a:t>##</a:t>
            </a:r>
            <a:br>
              <a:rPr lang="en-US"/>
            </a:br>
            <a:r>
              <a:rPr lang="en-US"/>
              <a:t>##</a:t>
            </a:r>
          </a:p>
        </p:txBody>
      </p:sp>
      <p:sp>
        <p:nvSpPr>
          <p:cNvPr id="11" name="Text Placeholder 3">
            <a:extLst>
              <a:ext uri="{FF2B5EF4-FFF2-40B4-BE49-F238E27FC236}">
                <a16:creationId xmlns:a16="http://schemas.microsoft.com/office/drawing/2014/main" id="{FF941B29-79EC-DD49-A767-757BAE16FCDB}"/>
              </a:ext>
            </a:extLst>
          </p:cNvPr>
          <p:cNvSpPr>
            <a:spLocks noGrp="1"/>
          </p:cNvSpPr>
          <p:nvPr>
            <p:ph type="body" sz="quarter" idx="11" hasCustomPrompt="1"/>
          </p:nvPr>
        </p:nvSpPr>
        <p:spPr>
          <a:xfrm>
            <a:off x="6913180" y="1192214"/>
            <a:ext cx="3356359" cy="3862387"/>
          </a:xfrm>
          <a:prstGeom prst="rect">
            <a:avLst/>
          </a:prstGeom>
        </p:spPr>
        <p:txBody>
          <a:bodyPr wrap="square" lIns="0" tIns="0" rIns="0" bIns="0">
            <a:noAutofit/>
          </a:bodyPr>
          <a:lstStyle>
            <a:lvl1pPr marL="0" indent="0" defTabSz="517327">
              <a:spcAft>
                <a:spcPts val="500"/>
              </a:spcAft>
              <a:buNone/>
              <a:defRPr sz="1800" spc="0" baseline="0">
                <a:solidFill>
                  <a:schemeClr val="tx1"/>
                </a:solidFill>
              </a:defRPr>
            </a:lvl1pPr>
            <a:lvl2pPr marL="228513" indent="0">
              <a:buNone/>
              <a:defRPr sz="1800"/>
            </a:lvl2pPr>
            <a:lvl3pPr marL="457024" indent="0">
              <a:buNone/>
              <a:defRPr sz="1800"/>
            </a:lvl3pPr>
            <a:lvl4pPr marL="685537" indent="0">
              <a:buNone/>
              <a:defRPr sz="1800"/>
            </a:lvl4pPr>
            <a:lvl5pPr marL="914049" indent="0">
              <a:buNone/>
              <a:defRPr sz="1800"/>
            </a:lvl5pPr>
          </a:lstStyle>
          <a:p>
            <a:pPr lvl="0"/>
            <a:r>
              <a:rPr lang="en-US"/>
              <a:t>Section Title</a:t>
            </a:r>
            <a:br>
              <a:rPr lang="en-US"/>
            </a:br>
            <a:r>
              <a:rPr lang="en-US"/>
              <a:t>Section Title</a:t>
            </a:r>
            <a:br>
              <a:rPr lang="en-US"/>
            </a:br>
            <a:r>
              <a:rPr lang="en-US"/>
              <a:t>Section Title</a:t>
            </a:r>
            <a:br>
              <a:rPr lang="en-US"/>
            </a:br>
            <a:r>
              <a:rPr lang="en-US"/>
              <a:t>Section Title</a:t>
            </a:r>
            <a:br>
              <a:rPr lang="en-US"/>
            </a:br>
            <a:r>
              <a:rPr lang="en-US"/>
              <a:t>Section Title</a:t>
            </a:r>
          </a:p>
        </p:txBody>
      </p:sp>
      <p:sp>
        <p:nvSpPr>
          <p:cNvPr id="16" name="Text Box 3">
            <a:extLst>
              <a:ext uri="{FF2B5EF4-FFF2-40B4-BE49-F238E27FC236}">
                <a16:creationId xmlns:a16="http://schemas.microsoft.com/office/drawing/2014/main" id="{A2F7DAD6-99FA-B74A-87E5-BFA3CB237070}"/>
              </a:ext>
            </a:extLst>
          </p:cNvPr>
          <p:cNvSpPr txBox="1">
            <a:spLocks noChangeArrowheads="1"/>
          </p:cNvSpPr>
          <p:nvPr userDrawn="1"/>
        </p:nvSpPr>
        <p:spPr bwMode="blackWhite">
          <a:xfrm>
            <a:off x="463278" y="6583681"/>
            <a:ext cx="11533187" cy="21973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1932" eaLnBrk="0" hangingPunct="0"/>
            <a:r>
              <a:rPr lang="en-US" sz="700">
                <a:solidFill>
                  <a:schemeClr val="tx1"/>
                </a:solidFill>
                <a:cs typeface="Segoe UI" pitchFamily="34" charset="0"/>
              </a:rPr>
              <a:t>©Microsoft Corporation									                                                                                                                                             Azure </a:t>
            </a:r>
          </a:p>
        </p:txBody>
      </p:sp>
    </p:spTree>
    <p:extLst>
      <p:ext uri="{BB962C8B-B14F-4D97-AF65-F5344CB8AC3E}">
        <p14:creationId xmlns:p14="http://schemas.microsoft.com/office/powerpoint/2010/main" val="25790180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auto">
          <a:xfrm>
            <a:off x="274638" y="2125663"/>
            <a:ext cx="9144000" cy="3657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55"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74703" y="2125678"/>
            <a:ext cx="9143936" cy="1828786"/>
          </a:xfrm>
          <a:noFill/>
        </p:spPr>
        <p:txBody>
          <a:bodyPr lIns="146304" tIns="91440" rIns="146304" bIns="91440" anchor="t" anchorCtr="0"/>
          <a:lstStyle>
            <a:lvl1pPr>
              <a:defRPr sz="5998" spc="-100" baseline="0">
                <a:gradFill>
                  <a:gsLst>
                    <a:gs pos="5833">
                      <a:srgbClr val="FFFFFF"/>
                    </a:gs>
                    <a:gs pos="18000">
                      <a:srgbClr val="FFFFFF"/>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3" y="3955787"/>
            <a:ext cx="9143937" cy="1828007"/>
          </a:xfrm>
          <a:noFill/>
        </p:spPr>
        <p:txBody>
          <a:bodyPr lIns="146304" tIns="109728" rIns="146304" bIns="109728">
            <a:noAutofit/>
          </a:bodyPr>
          <a:lstStyle>
            <a:lvl1pPr marL="0" indent="0">
              <a:spcBef>
                <a:spcPts val="0"/>
              </a:spcBef>
              <a:buNone/>
              <a:defRPr sz="3599" spc="0" baseline="0">
                <a:gradFill>
                  <a:gsLst>
                    <a:gs pos="2917">
                      <a:srgbClr val="FFFFFF"/>
                    </a:gs>
                    <a:gs pos="30000">
                      <a:srgbClr val="FFFFFF"/>
                    </a:gs>
                  </a:gsLst>
                  <a:lin ang="5400000" scaled="0"/>
                </a:gradFill>
                <a:latin typeface="+mj-lt"/>
              </a:defRPr>
            </a:lvl1pPr>
          </a:lstStyle>
          <a:p>
            <a:pPr lvl="0"/>
            <a:r>
              <a:rPr lang="en-US"/>
              <a:t>Speaker Name</a:t>
            </a:r>
          </a:p>
        </p:txBody>
      </p:sp>
      <p:pic>
        <p:nvPicPr>
          <p:cNvPr id="6" name="Picture 5"/>
          <p:cNvPicPr>
            <a:picLocks noChangeAspect="1"/>
          </p:cNvPicPr>
          <p:nvPr userDrawn="1"/>
        </p:nvPicPr>
        <p:blipFill>
          <a:blip r:embed="rId2"/>
          <a:stretch>
            <a:fillRect/>
          </a:stretch>
        </p:blipFill>
        <p:spPr>
          <a:xfrm>
            <a:off x="274638" y="289593"/>
            <a:ext cx="4881078" cy="601691"/>
          </a:xfrm>
          <a:prstGeom prst="rect">
            <a:avLst/>
          </a:prstGeom>
        </p:spPr>
      </p:pic>
    </p:spTree>
    <p:extLst>
      <p:ext uri="{BB962C8B-B14F-4D97-AF65-F5344CB8AC3E}">
        <p14:creationId xmlns:p14="http://schemas.microsoft.com/office/powerpoint/2010/main" val="18874128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16" name="Rectangle 15"/>
          <p:cNvSpPr/>
          <p:nvPr userDrawn="1"/>
        </p:nvSpPr>
        <p:spPr bwMode="auto">
          <a:xfrm>
            <a:off x="274638" y="2125663"/>
            <a:ext cx="9144000" cy="36576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55"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703" y="2123085"/>
            <a:ext cx="9143936" cy="1831379"/>
          </a:xfrm>
          <a:noFill/>
        </p:spPr>
        <p:txBody>
          <a:bodyPr lIns="146304" tIns="91440" rIns="146304" bIns="91440" anchor="t" anchorCtr="0"/>
          <a:lstStyle>
            <a:lvl1pPr>
              <a:defRPr sz="5998" spc="-100" baseline="0">
                <a:gradFill>
                  <a:gsLst>
                    <a:gs pos="5833">
                      <a:srgbClr val="FFFFFF"/>
                    </a:gs>
                    <a:gs pos="18000">
                      <a:srgbClr val="FFFFFF"/>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3" y="3954464"/>
            <a:ext cx="9143936" cy="1828801"/>
          </a:xfrm>
          <a:noFill/>
        </p:spPr>
        <p:txBody>
          <a:bodyPr lIns="146304" tIns="109728" rIns="146304" bIns="109728">
            <a:noAutofit/>
          </a:bodyPr>
          <a:lstStyle>
            <a:lvl1pPr marL="0" indent="0">
              <a:spcBef>
                <a:spcPts val="0"/>
              </a:spcBef>
              <a:buNone/>
              <a:defRPr sz="3599" spc="0" baseline="0">
                <a:gradFill>
                  <a:gsLst>
                    <a:gs pos="0">
                      <a:srgbClr val="FFFFFF"/>
                    </a:gs>
                    <a:gs pos="100000">
                      <a:srgbClr val="FFFFFF"/>
                    </a:gs>
                  </a:gsLst>
                  <a:lin ang="5400000" scaled="0"/>
                </a:gradFill>
                <a:latin typeface="+mj-lt"/>
              </a:defRPr>
            </a:lvl1pPr>
          </a:lstStyle>
          <a:p>
            <a:pPr lvl="0"/>
            <a:r>
              <a:rPr lang="en-US"/>
              <a:t>Speaker Name</a:t>
            </a: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458835" y="480503"/>
            <a:ext cx="2557752" cy="547906"/>
          </a:xfrm>
          <a:prstGeom prst="rect">
            <a:avLst/>
          </a:prstGeom>
        </p:spPr>
      </p:pic>
    </p:spTree>
    <p:extLst>
      <p:ext uri="{BB962C8B-B14F-4D97-AF65-F5344CB8AC3E}">
        <p14:creationId xmlns:p14="http://schemas.microsoft.com/office/powerpoint/2010/main" val="20012861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Title Slide 3 for internal audiences">
    <p:spTree>
      <p:nvGrpSpPr>
        <p:cNvPr id="1" name=""/>
        <p:cNvGrpSpPr/>
        <p:nvPr/>
      </p:nvGrpSpPr>
      <p:grpSpPr>
        <a:xfrm>
          <a:off x="0" y="0"/>
          <a:ext cx="0" cy="0"/>
          <a:chOff x="0" y="0"/>
          <a:chExt cx="0" cy="0"/>
        </a:xfrm>
      </p:grpSpPr>
      <p:sp>
        <p:nvSpPr>
          <p:cNvPr id="8" name="Rectangle 7"/>
          <p:cNvSpPr/>
          <p:nvPr userDrawn="1"/>
        </p:nvSpPr>
        <p:spPr bwMode="auto">
          <a:xfrm>
            <a:off x="274638" y="2125663"/>
            <a:ext cx="9144000" cy="36576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55"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8" y="2123084"/>
            <a:ext cx="9144000" cy="3663354"/>
          </a:xfrm>
          <a:noFill/>
        </p:spPr>
        <p:txBody>
          <a:bodyPr lIns="146304" tIns="91440" rIns="146304" bIns="91440" anchor="t" anchorCtr="0"/>
          <a:lstStyle>
            <a:lvl1pPr>
              <a:defRPr sz="5998" spc="-100" baseline="0">
                <a:gradFill>
                  <a:gsLst>
                    <a:gs pos="5833">
                      <a:srgbClr val="FFFFFF"/>
                    </a:gs>
                    <a:gs pos="18000">
                      <a:srgbClr val="FFFFFF"/>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638" y="3954459"/>
            <a:ext cx="9144000" cy="1828801"/>
          </a:xfrm>
          <a:noFill/>
        </p:spPr>
        <p:txBody>
          <a:bodyPr lIns="146304" tIns="109728" rIns="146304" bIns="109728">
            <a:noAutofit/>
          </a:bodyPr>
          <a:lstStyle>
            <a:lvl1pPr marL="0" indent="0">
              <a:spcBef>
                <a:spcPts val="0"/>
              </a:spcBef>
              <a:buNone/>
              <a:defRPr sz="3599" spc="0" baseline="0">
                <a:gradFill>
                  <a:gsLst>
                    <a:gs pos="0">
                      <a:srgbClr val="FFFFFF"/>
                    </a:gs>
                    <a:gs pos="100000">
                      <a:srgbClr val="FFFFFF"/>
                    </a:gs>
                  </a:gsLst>
                  <a:lin ang="5400000" scaled="0"/>
                </a:gradFill>
                <a:latin typeface="+mj-lt"/>
              </a:defRPr>
            </a:lvl1pPr>
          </a:lstStyle>
          <a:p>
            <a:pPr lvl="0"/>
            <a:r>
              <a:rPr lang="en-US"/>
              <a:t>Speaker Name</a:t>
            </a:r>
          </a:p>
        </p:txBody>
      </p:sp>
      <p:pic>
        <p:nvPicPr>
          <p:cNvPr id="7" name="Picture 2" descr="D:\Documents\Projects\2012 Projects\_Template-Templates\MS Visual ID\Artwork\MSFT_cornerstone_tiles\CornerStoneTile-Blank\screen\CS_Tile_Purp526_rgb.png"/>
          <p:cNvPicPr>
            <a:picLocks noChangeAspect="1" noChangeArrowheads="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274638" y="296864"/>
            <a:ext cx="1828800" cy="18288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invGray">
          <a:xfrm>
            <a:off x="10409969" y="479776"/>
            <a:ext cx="1552931" cy="332660"/>
          </a:xfrm>
          <a:prstGeom prst="rect">
            <a:avLst/>
          </a:prstGeom>
        </p:spPr>
      </p:pic>
    </p:spTree>
    <p:extLst>
      <p:ext uri="{BB962C8B-B14F-4D97-AF65-F5344CB8AC3E}">
        <p14:creationId xmlns:p14="http://schemas.microsoft.com/office/powerpoint/2010/main" val="103584476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74702" y="1211287"/>
            <a:ext cx="10058336" cy="27431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55"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198" spc="-100" baseline="0">
                <a:gradFill>
                  <a:gsLst>
                    <a:gs pos="5833">
                      <a:srgbClr val="FFFFFF"/>
                    </a:gs>
                    <a:gs pos="18000">
                      <a:srgbClr val="FFFFFF"/>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40" y="3954465"/>
            <a:ext cx="10058401" cy="1829593"/>
          </a:xfrm>
          <a:noFill/>
        </p:spPr>
        <p:txBody>
          <a:bodyPr lIns="182880" tIns="146304" rIns="182880" bIns="146304">
            <a:noAutofit/>
          </a:bodyPr>
          <a:lstStyle>
            <a:lvl1pPr marL="0" indent="0">
              <a:spcBef>
                <a:spcPts val="0"/>
              </a:spcBef>
              <a:buNone/>
              <a:defRPr sz="3599"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72842135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74702" y="1211287"/>
            <a:ext cx="10058336" cy="274317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55"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198" spc="-100" baseline="0">
                <a:gradFill>
                  <a:gsLst>
                    <a:gs pos="5833">
                      <a:srgbClr val="FFFFFF"/>
                    </a:gs>
                    <a:gs pos="18000">
                      <a:srgbClr val="FFFFFF"/>
                    </a:gs>
                  </a:gsLst>
                  <a:lin ang="5400000" scaled="0"/>
                </a:gradFill>
              </a:defRPr>
            </a:lvl1pPr>
          </a:lstStyle>
          <a:p>
            <a:r>
              <a:rPr lang="en-US"/>
              <a:t>Video title</a:t>
            </a:r>
          </a:p>
        </p:txBody>
      </p:sp>
    </p:spTree>
    <p:extLst>
      <p:ext uri="{BB962C8B-B14F-4D97-AF65-F5344CB8AC3E}">
        <p14:creationId xmlns:p14="http://schemas.microsoft.com/office/powerpoint/2010/main" val="36417491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831975"/>
          </a:xfrm>
          <a:noFill/>
        </p:spPr>
        <p:txBody>
          <a:bodyPr tIns="91440" bIns="91440" anchor="t" anchorCtr="0"/>
          <a:lstStyle>
            <a:lvl1pPr>
              <a:defRPr sz="8798"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8596220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831975"/>
          </a:xfrm>
          <a:noFill/>
        </p:spPr>
        <p:txBody>
          <a:bodyPr tIns="91440" bIns="91440" anchor="t" anchorCtr="0"/>
          <a:lstStyle>
            <a:lvl1pPr>
              <a:defRPr sz="8798"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50712240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831975"/>
          </a:xfrm>
          <a:noFill/>
        </p:spPr>
        <p:txBody>
          <a:bodyPr tIns="91440" bIns="91440" anchor="t" anchorCtr="0"/>
          <a:lstStyle>
            <a:lvl1pPr>
              <a:defRPr sz="8798"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9775094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9" y="1212852"/>
            <a:ext cx="11887200" cy="1908272"/>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47" indent="0">
              <a:buNone/>
              <a:defRPr/>
            </a:lvl3pPr>
            <a:lvl4pPr marL="457094" indent="0">
              <a:buNone/>
              <a:defRPr/>
            </a:lvl4pPr>
            <a:lvl5pPr marL="68564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02409205"/>
      </p:ext>
    </p:extLst>
  </p:cSld>
  <p:clrMapOvr>
    <a:masterClrMapping/>
  </p:clrMapOvr>
  <p:transition>
    <p:fade/>
  </p:transition>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9" y="1212852"/>
            <a:ext cx="11887200" cy="1908272"/>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47" indent="0">
              <a:buNone/>
              <a:defRPr/>
            </a:lvl3pPr>
            <a:lvl4pPr marL="457094" indent="0">
              <a:buNone/>
              <a:defRPr/>
            </a:lvl4pPr>
            <a:lvl5pPr marL="68564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04321238"/>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ext Layou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40" y="632781"/>
            <a:ext cx="11533187" cy="411162"/>
          </a:xfrm>
          <a:prstGeom prst="rect">
            <a:avLst/>
          </a:prstGeom>
        </p:spPr>
        <p:txBody>
          <a:bodyPr wrap="square" lIns="0" tIns="0" rIns="0" bIns="0">
            <a:spAutoFit/>
          </a:bodyPr>
          <a:lstStyle>
            <a:lvl1pPr>
              <a:lnSpc>
                <a:spcPts val="3198"/>
              </a:lnSpc>
              <a:defRPr sz="2800">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65140" y="1961079"/>
            <a:ext cx="11533187" cy="307777"/>
          </a:xfrm>
          <a:prstGeom prst="rect">
            <a:avLst/>
          </a:prstGeom>
        </p:spPr>
        <p:txBody>
          <a:bodyPr wrap="square" lIns="0" tIns="0" rIns="0" bIns="0">
            <a:spAutoFit/>
          </a:bodyPr>
          <a:lstStyle>
            <a:lvl1pPr marL="0" indent="0">
              <a:lnSpc>
                <a:spcPts val="2400"/>
              </a:lnSpc>
              <a:buNone/>
              <a:defRPr sz="2000" b="0" i="0" spc="0">
                <a:solidFill>
                  <a:srgbClr val="000000"/>
                </a:solidFill>
                <a:latin typeface="+mj-lt"/>
              </a:defRPr>
            </a:lvl1pPr>
            <a:lvl2pPr marL="0" indent="0">
              <a:lnSpc>
                <a:spcPts val="2400"/>
              </a:lnSpc>
              <a:buNone/>
              <a:defRPr spc="0">
                <a:solidFill>
                  <a:schemeClr val="tx1"/>
                </a:solidFill>
                <a:latin typeface="+mn-lt"/>
              </a:defRPr>
            </a:lvl2pPr>
            <a:lvl3pPr marL="457024" indent="0">
              <a:buNone/>
              <a:defRPr/>
            </a:lvl3pPr>
            <a:lvl4pPr marL="685537" indent="0">
              <a:buNone/>
              <a:defRPr/>
            </a:lvl4pPr>
            <a:lvl5pPr marL="914049" indent="0">
              <a:buNone/>
              <a:defRPr/>
            </a:lvl5pPr>
          </a:lstStyle>
          <a:p>
            <a:pPr lvl="1"/>
            <a:r>
              <a:rPr lang="en-US"/>
              <a:t>Large: subhead Segoe UI Regular 20/24</a:t>
            </a:r>
          </a:p>
        </p:txBody>
      </p:sp>
      <p:sp>
        <p:nvSpPr>
          <p:cNvPr id="5" name="Text Placeholder 4"/>
          <p:cNvSpPr>
            <a:spLocks noGrp="1"/>
          </p:cNvSpPr>
          <p:nvPr>
            <p:ph type="body" sz="quarter" idx="11" hasCustomPrompt="1"/>
          </p:nvPr>
        </p:nvSpPr>
        <p:spPr>
          <a:xfrm>
            <a:off x="465140" y="3075739"/>
            <a:ext cx="11533187" cy="220510"/>
          </a:xfrm>
          <a:prstGeom prst="rect">
            <a:avLst/>
          </a:prstGeom>
        </p:spPr>
        <p:txBody>
          <a:bodyPr lIns="0" tIns="0" rIns="0" bIns="0"/>
          <a:lstStyle>
            <a:lvl1pPr marL="0" indent="0">
              <a:lnSpc>
                <a:spcPts val="1800"/>
              </a:lnSpc>
              <a:spcBef>
                <a:spcPts val="0"/>
              </a:spcBef>
              <a:buNone/>
              <a:defRPr sz="1398" b="0" spc="0">
                <a:solidFill>
                  <a:schemeClr val="tx1"/>
                </a:solidFill>
                <a:latin typeface="+mj-lt"/>
              </a:defRPr>
            </a:lvl1pPr>
            <a:lvl2pPr marL="0" indent="0">
              <a:lnSpc>
                <a:spcPts val="1800"/>
              </a:lnSpc>
              <a:spcBef>
                <a:spcPts val="0"/>
              </a:spcBef>
              <a:buNone/>
              <a:defRPr sz="1398" spc="0">
                <a:solidFill>
                  <a:srgbClr val="000000"/>
                </a:solidFill>
              </a:defRPr>
            </a:lvl2pPr>
            <a:lvl3pPr marL="457024" indent="0">
              <a:buNone/>
              <a:defRPr/>
            </a:lvl3pPr>
            <a:lvl4pPr marL="685537" indent="0">
              <a:buNone/>
              <a:defRPr/>
            </a:lvl4pPr>
            <a:lvl5pPr marL="914049" indent="0">
              <a:buNone/>
              <a:defRPr/>
            </a:lvl5pPr>
          </a:lstStyle>
          <a:p>
            <a:pPr lvl="0"/>
            <a:r>
              <a:rPr lang="en-US"/>
              <a:t>Medium: paragraph heading Segoe UI </a:t>
            </a:r>
            <a:r>
              <a:rPr lang="en-US" err="1"/>
              <a:t>Semibold</a:t>
            </a:r>
            <a:r>
              <a:rPr lang="en-US"/>
              <a:t> 14/18</a:t>
            </a:r>
          </a:p>
        </p:txBody>
      </p:sp>
      <p:sp>
        <p:nvSpPr>
          <p:cNvPr id="10" name="Text Placeholder 6">
            <a:extLst>
              <a:ext uri="{FF2B5EF4-FFF2-40B4-BE49-F238E27FC236}">
                <a16:creationId xmlns:a16="http://schemas.microsoft.com/office/drawing/2014/main" id="{76E35749-090F-0542-9B4B-BF37EFC334BC}"/>
              </a:ext>
            </a:extLst>
          </p:cNvPr>
          <p:cNvSpPr>
            <a:spLocks noGrp="1"/>
          </p:cNvSpPr>
          <p:nvPr>
            <p:ph type="body" sz="quarter" idx="14" hasCustomPrompt="1"/>
          </p:nvPr>
        </p:nvSpPr>
        <p:spPr>
          <a:xfrm>
            <a:off x="465140" y="4593491"/>
            <a:ext cx="11533187" cy="153888"/>
          </a:xfrm>
          <a:prstGeom prst="rect">
            <a:avLst/>
          </a:prstGeom>
        </p:spPr>
        <p:txBody>
          <a:bodyPr lIns="0" tIns="0" rIns="0" bIns="0"/>
          <a:lstStyle>
            <a:lvl1pPr marL="0" indent="0">
              <a:lnSpc>
                <a:spcPts val="1198"/>
              </a:lnSpc>
              <a:spcBef>
                <a:spcPts val="0"/>
              </a:spcBef>
              <a:buNone/>
              <a:defRPr sz="1000" spc="0">
                <a:solidFill>
                  <a:schemeClr val="tx1"/>
                </a:solidFill>
              </a:defRPr>
            </a:lvl1pPr>
            <a:lvl2pPr marL="0" indent="0">
              <a:lnSpc>
                <a:spcPct val="100000"/>
              </a:lnSpc>
              <a:spcBef>
                <a:spcPts val="0"/>
              </a:spcBef>
              <a:buNone/>
              <a:defRPr sz="1000" spc="0">
                <a:solidFill>
                  <a:schemeClr val="tx1"/>
                </a:solidFill>
              </a:defRPr>
            </a:lvl2pPr>
            <a:lvl3pPr marL="457024" indent="0">
              <a:buNone/>
              <a:defRPr/>
            </a:lvl3pPr>
            <a:lvl4pPr marL="685537" indent="0">
              <a:buNone/>
              <a:defRPr/>
            </a:lvl4pPr>
            <a:lvl5pPr marL="0" indent="0">
              <a:lnSpc>
                <a:spcPct val="100000"/>
              </a:lnSpc>
              <a:buNone/>
              <a:defRPr>
                <a:solidFill>
                  <a:srgbClr val="000000"/>
                </a:solidFill>
              </a:defRPr>
            </a:lvl5pPr>
          </a:lstStyle>
          <a:p>
            <a:pPr lvl="1"/>
            <a:r>
              <a:rPr lang="en-US"/>
              <a:t>Small: caption body copy Segoe Regular 10/12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userDrawn="1"/>
        </p:nvSpPr>
        <p:spPr bwMode="blackWhite">
          <a:xfrm>
            <a:off x="463278" y="6583681"/>
            <a:ext cx="11533187" cy="21973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1932" eaLnBrk="0" hangingPunct="0"/>
            <a:r>
              <a:rPr lang="en-US" sz="700">
                <a:solidFill>
                  <a:schemeClr val="tx1"/>
                </a:solidFill>
                <a:cs typeface="Segoe UI" pitchFamily="34" charset="0"/>
              </a:rPr>
              <a:t>©Microsoft Corporation									                                                                                                                                             Azure </a:t>
            </a:r>
          </a:p>
        </p:txBody>
      </p:sp>
      <p:sp>
        <p:nvSpPr>
          <p:cNvPr id="19" name="Text Placeholder 3">
            <a:extLst>
              <a:ext uri="{FF2B5EF4-FFF2-40B4-BE49-F238E27FC236}">
                <a16:creationId xmlns:a16="http://schemas.microsoft.com/office/drawing/2014/main" id="{68F32AD9-0E33-284C-8468-E63BF69AF2EB}"/>
              </a:ext>
            </a:extLst>
          </p:cNvPr>
          <p:cNvSpPr>
            <a:spLocks noGrp="1"/>
          </p:cNvSpPr>
          <p:nvPr>
            <p:ph type="body" sz="quarter" idx="24" hasCustomPrompt="1"/>
          </p:nvPr>
        </p:nvSpPr>
        <p:spPr>
          <a:xfrm>
            <a:off x="463278" y="4385526"/>
            <a:ext cx="11533187" cy="246221"/>
          </a:xfrm>
          <a:prstGeom prst="rect">
            <a:avLst/>
          </a:prstGeom>
        </p:spPr>
        <p:txBody>
          <a:bodyPr tIns="0"/>
          <a:lstStyle>
            <a:lvl1pPr>
              <a:defRPr lang="en-US" sz="1000" b="1" kern="1200" spc="0" dirty="0" smtClean="0">
                <a:solidFill>
                  <a:schemeClr val="tx1"/>
                </a:solidFill>
                <a:latin typeface="+mn-lt"/>
                <a:ea typeface="+mn-ea"/>
                <a:cs typeface="+mn-cs"/>
              </a:defRPr>
            </a:lvl1pPr>
          </a:lstStyle>
          <a:p>
            <a:pPr lvl="0"/>
            <a:r>
              <a:rPr lang="en-US"/>
              <a:t>Small: caption title Segoe UI Bold 10/12. </a:t>
            </a:r>
          </a:p>
        </p:txBody>
      </p:sp>
      <p:sp>
        <p:nvSpPr>
          <p:cNvPr id="21" name="Text Placeholder 4">
            <a:extLst>
              <a:ext uri="{FF2B5EF4-FFF2-40B4-BE49-F238E27FC236}">
                <a16:creationId xmlns:a16="http://schemas.microsoft.com/office/drawing/2014/main" id="{BA46FDB1-D336-7C45-BF92-D58B6C550364}"/>
              </a:ext>
            </a:extLst>
          </p:cNvPr>
          <p:cNvSpPr>
            <a:spLocks noGrp="1"/>
          </p:cNvSpPr>
          <p:nvPr>
            <p:ph type="body" sz="quarter" idx="18" hasCustomPrompt="1"/>
          </p:nvPr>
        </p:nvSpPr>
        <p:spPr>
          <a:xfrm>
            <a:off x="463278" y="3323870"/>
            <a:ext cx="11533187" cy="220445"/>
          </a:xfrm>
          <a:prstGeom prst="rect">
            <a:avLst/>
          </a:prstGeom>
        </p:spPr>
        <p:txBody>
          <a:bodyPr lIns="0" tIns="0" rIns="0" bIns="0"/>
          <a:lstStyle>
            <a:lvl1pPr marL="0" indent="0">
              <a:lnSpc>
                <a:spcPts val="1800"/>
              </a:lnSpc>
              <a:spcBef>
                <a:spcPts val="0"/>
              </a:spcBef>
              <a:buFont typeface="Arial" panose="020B0604020202020204" pitchFamily="34" charset="0"/>
              <a:buNone/>
              <a:defRPr sz="1398" b="0" i="0" spc="0">
                <a:solidFill>
                  <a:schemeClr val="tx1"/>
                </a:solidFill>
                <a:latin typeface="+mn-lt"/>
              </a:defRPr>
            </a:lvl1pPr>
            <a:lvl2pPr marL="0" indent="0">
              <a:lnSpc>
                <a:spcPts val="1800"/>
              </a:lnSpc>
              <a:spcBef>
                <a:spcPts val="0"/>
              </a:spcBef>
              <a:buNone/>
              <a:defRPr sz="1398">
                <a:solidFill>
                  <a:schemeClr val="tx1"/>
                </a:solidFill>
              </a:defRPr>
            </a:lvl2pPr>
            <a:lvl3pPr marL="457024" indent="0">
              <a:buNone/>
              <a:defRPr/>
            </a:lvl3pPr>
            <a:lvl4pPr marL="685537" indent="0">
              <a:buNone/>
              <a:defRPr/>
            </a:lvl4pPr>
            <a:lvl5pPr marL="914049" indent="0">
              <a:buNone/>
              <a:defRPr/>
            </a:lvl5pPr>
          </a:lstStyle>
          <a:p>
            <a:pPr lvl="0"/>
            <a:r>
              <a:rPr lang="en-US"/>
              <a:t>Medium: body copy Segoe UI Regular 14/18</a:t>
            </a:r>
          </a:p>
        </p:txBody>
      </p:sp>
    </p:spTree>
    <p:extLst>
      <p:ext uri="{BB962C8B-B14F-4D97-AF65-F5344CB8AC3E}">
        <p14:creationId xmlns:p14="http://schemas.microsoft.com/office/powerpoint/2010/main" val="1309062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1972558"/>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6413341"/>
      </p:ext>
    </p:extLst>
  </p:cSld>
  <p:clrMapOvr>
    <a:masterClrMapping/>
  </p:clrMapOvr>
  <p:transition>
    <p:fade/>
  </p:transition>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1972558"/>
          </a:xfrm>
        </p:spPr>
        <p:txBody>
          <a:bodyPr>
            <a:spAutoFit/>
          </a:bodyPr>
          <a:lstStyle>
            <a:lvl1pPr>
              <a:defRPr>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18656078"/>
      </p:ext>
    </p:extLst>
  </p:cSld>
  <p:clrMapOvr>
    <a:masterClrMapping/>
  </p:clrMapOvr>
  <p:transition>
    <p:fade/>
  </p:transition>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49"/>
            <a:ext cx="5486399" cy="2468368"/>
          </a:xfrm>
        </p:spPr>
        <p:txBody>
          <a:bodyPr wrap="square">
            <a:spAutoFit/>
          </a:bodyPr>
          <a:lstStyle>
            <a:lvl1pPr marL="0" indent="0">
              <a:spcBef>
                <a:spcPts val="1224"/>
              </a:spcBef>
              <a:buClr>
                <a:schemeClr val="tx1"/>
              </a:buClr>
              <a:buFont typeface="Wingdings" pitchFamily="2" charset="2"/>
              <a:buNone/>
              <a:defRPr sz="3599">
                <a:gradFill>
                  <a:gsLst>
                    <a:gs pos="1250">
                      <a:schemeClr val="tx2"/>
                    </a:gs>
                    <a:gs pos="99000">
                      <a:schemeClr val="tx2"/>
                    </a:gs>
                  </a:gsLst>
                  <a:lin ang="5400000" scaled="0"/>
                </a:gradFill>
              </a:defRPr>
            </a:lvl1pPr>
            <a:lvl2pPr marL="0" indent="0">
              <a:buNone/>
              <a:defRPr sz="2000"/>
            </a:lvl2pPr>
            <a:lvl3pPr marL="231721" indent="0">
              <a:buNone/>
              <a:tabLst/>
              <a:defRPr sz="2000"/>
            </a:lvl3pPr>
            <a:lvl4pPr marL="460269" indent="0">
              <a:buNone/>
              <a:defRPr/>
            </a:lvl4pPr>
            <a:lvl5pPr marL="68564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599">
                <a:gradFill>
                  <a:gsLst>
                    <a:gs pos="1250">
                      <a:schemeClr val="tx2"/>
                    </a:gs>
                    <a:gs pos="99000">
                      <a:schemeClr val="tx2"/>
                    </a:gs>
                  </a:gsLst>
                  <a:lin ang="5400000" scaled="0"/>
                </a:gradFill>
              </a:defRPr>
            </a:lvl1pPr>
            <a:lvl2pPr marL="0" indent="0">
              <a:buNone/>
              <a:defRPr sz="2000"/>
            </a:lvl2pPr>
            <a:lvl3pPr marL="231721" indent="0">
              <a:buNone/>
              <a:tabLst/>
              <a:defRPr sz="2000"/>
            </a:lvl3pPr>
            <a:lvl4pPr marL="460269" indent="0">
              <a:buNone/>
              <a:defRPr/>
            </a:lvl4pPr>
            <a:lvl5pPr marL="68564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99161770"/>
      </p:ext>
    </p:extLst>
  </p:cSld>
  <p:clrMapOvr>
    <a:masterClrMapping/>
  </p:clrMapOvr>
  <p:transition>
    <p:fade/>
  </p:transition>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49"/>
            <a:ext cx="5486399" cy="2468368"/>
          </a:xfrm>
        </p:spPr>
        <p:txBody>
          <a:bodyPr wrap="square">
            <a:spAutoFit/>
          </a:bodyPr>
          <a:lstStyle>
            <a:lvl1pPr marL="0" indent="0">
              <a:spcBef>
                <a:spcPts val="1224"/>
              </a:spcBef>
              <a:buClr>
                <a:schemeClr val="tx1"/>
              </a:buClr>
              <a:buFont typeface="Wingdings" pitchFamily="2" charset="2"/>
              <a:buNone/>
              <a:defRPr sz="3599"/>
            </a:lvl1pPr>
            <a:lvl2pPr marL="0" indent="0">
              <a:buNone/>
              <a:defRPr sz="2000"/>
            </a:lvl2pPr>
            <a:lvl3pPr marL="231721" indent="0">
              <a:buNone/>
              <a:tabLst/>
              <a:defRPr sz="2000"/>
            </a:lvl3pPr>
            <a:lvl4pPr marL="460269" indent="0">
              <a:buNone/>
              <a:defRPr/>
            </a:lvl4pPr>
            <a:lvl5pPr marL="68564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599"/>
            </a:lvl1pPr>
            <a:lvl2pPr marL="0" indent="0">
              <a:buNone/>
              <a:defRPr sz="2000"/>
            </a:lvl2pPr>
            <a:lvl3pPr marL="231721" indent="0">
              <a:buNone/>
              <a:tabLst/>
              <a:defRPr sz="2000"/>
            </a:lvl3pPr>
            <a:lvl4pPr marL="460269" indent="0">
              <a:buNone/>
              <a:defRPr/>
            </a:lvl4pPr>
            <a:lvl5pPr marL="68564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84159630"/>
      </p:ext>
    </p:extLst>
  </p:cSld>
  <p:clrMapOvr>
    <a:masterClrMapping/>
  </p:clrMapOvr>
  <p:transition>
    <p:fade/>
  </p:transition>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50"/>
            <a:ext cx="5486399" cy="2536079"/>
          </a:xfrm>
        </p:spPr>
        <p:txBody>
          <a:bodyPr wrap="square">
            <a:spAutoFit/>
          </a:bodyPr>
          <a:lstStyle>
            <a:lvl1pPr marL="287270" indent="-287270">
              <a:spcBef>
                <a:spcPts val="1224"/>
              </a:spcBef>
              <a:buClr>
                <a:schemeClr val="tx1"/>
              </a:buClr>
              <a:buFont typeface="Arial" pitchFamily="34" charset="0"/>
              <a:buChar char="•"/>
              <a:defRPr sz="3599"/>
            </a:lvl1pPr>
            <a:lvl2pPr marL="531043" indent="-233141">
              <a:defRPr sz="2400"/>
            </a:lvl2pPr>
            <a:lvl3pPr marL="699423" indent="-168379">
              <a:tabLst/>
              <a:defRPr sz="2000"/>
            </a:lvl3pPr>
            <a:lvl4pPr marL="880754" indent="-181332">
              <a:defRPr/>
            </a:lvl4pPr>
            <a:lvl5pPr marL="1049133" indent="-16837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50"/>
            <a:ext cx="5486399" cy="2536079"/>
          </a:xfrm>
        </p:spPr>
        <p:txBody>
          <a:bodyPr wrap="square">
            <a:spAutoFit/>
          </a:bodyPr>
          <a:lstStyle>
            <a:lvl1pPr marL="287270" indent="-287270">
              <a:spcBef>
                <a:spcPts val="1224"/>
              </a:spcBef>
              <a:buClr>
                <a:schemeClr val="tx1"/>
              </a:buClr>
              <a:buFont typeface="Arial" pitchFamily="34" charset="0"/>
              <a:buChar char="•"/>
              <a:defRPr sz="3599"/>
            </a:lvl1pPr>
            <a:lvl2pPr marL="531043" indent="-233141">
              <a:defRPr sz="2400"/>
            </a:lvl2pPr>
            <a:lvl3pPr marL="699423" indent="-168379">
              <a:tabLst/>
              <a:defRPr sz="2000"/>
            </a:lvl3pPr>
            <a:lvl4pPr marL="880754" indent="-181332">
              <a:defRPr/>
            </a:lvl4pPr>
            <a:lvl5pPr marL="1049133" indent="-16837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95154777"/>
      </p:ext>
    </p:extLst>
  </p:cSld>
  <p:clrMapOvr>
    <a:masterClrMapping/>
  </p:clrMapOvr>
  <p:transition>
    <p:fade/>
  </p:transition>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50"/>
            <a:ext cx="5486399" cy="2536079"/>
          </a:xfrm>
        </p:spPr>
        <p:txBody>
          <a:bodyPr wrap="square">
            <a:spAutoFit/>
          </a:bodyPr>
          <a:lstStyle>
            <a:lvl1pPr marL="287270" indent="-287270">
              <a:spcBef>
                <a:spcPts val="1224"/>
              </a:spcBef>
              <a:buClr>
                <a:schemeClr val="tx2"/>
              </a:buClr>
              <a:buFont typeface="Arial" pitchFamily="34" charset="0"/>
              <a:buChar char="•"/>
              <a:defRPr sz="3599">
                <a:gradFill>
                  <a:gsLst>
                    <a:gs pos="1250">
                      <a:schemeClr val="tx2"/>
                    </a:gs>
                    <a:gs pos="99000">
                      <a:schemeClr val="tx2"/>
                    </a:gs>
                  </a:gsLst>
                  <a:lin ang="5400000" scaled="0"/>
                </a:gradFill>
              </a:defRPr>
            </a:lvl1pPr>
            <a:lvl2pPr marL="531043" indent="-233141">
              <a:defRPr sz="2400"/>
            </a:lvl2pPr>
            <a:lvl3pPr marL="699423" indent="-168379">
              <a:tabLst/>
              <a:defRPr sz="2000"/>
            </a:lvl3pPr>
            <a:lvl4pPr marL="880754" indent="-181332">
              <a:defRPr/>
            </a:lvl4pPr>
            <a:lvl5pPr marL="1049133" indent="-16837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50"/>
            <a:ext cx="5486399" cy="2536079"/>
          </a:xfrm>
        </p:spPr>
        <p:txBody>
          <a:bodyPr wrap="square">
            <a:spAutoFit/>
          </a:bodyPr>
          <a:lstStyle>
            <a:lvl1pPr marL="287270" indent="-287270">
              <a:spcBef>
                <a:spcPts val="1224"/>
              </a:spcBef>
              <a:buClr>
                <a:schemeClr val="tx2"/>
              </a:buClr>
              <a:buFont typeface="Arial" pitchFamily="34" charset="0"/>
              <a:buChar char="•"/>
              <a:defRPr sz="3599">
                <a:gradFill>
                  <a:gsLst>
                    <a:gs pos="1250">
                      <a:schemeClr val="tx2"/>
                    </a:gs>
                    <a:gs pos="99000">
                      <a:schemeClr val="tx2"/>
                    </a:gs>
                  </a:gsLst>
                  <a:lin ang="5400000" scaled="0"/>
                </a:gradFill>
              </a:defRPr>
            </a:lvl1pPr>
            <a:lvl2pPr marL="531043" indent="-233141">
              <a:defRPr sz="2400"/>
            </a:lvl2pPr>
            <a:lvl3pPr marL="699423" indent="-168379">
              <a:tabLst/>
              <a:defRPr sz="2000"/>
            </a:lvl3pPr>
            <a:lvl4pPr marL="880754" indent="-181332">
              <a:defRPr/>
            </a:lvl4pPr>
            <a:lvl5pPr marL="1049133" indent="-16837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4063804"/>
      </p:ext>
    </p:extLst>
  </p:cSld>
  <p:clrMapOvr>
    <a:masterClrMapping/>
  </p:clrMapOvr>
  <p:transition>
    <p:fade/>
  </p:transition>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58062366"/>
      </p:ext>
    </p:extLst>
  </p:cSld>
  <p:clrMapOvr>
    <a:masterClrMapping/>
  </p:clrMapOvr>
  <p:transition>
    <p:fade/>
  </p:transition>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userDrawn="1">
  <p:cSld name="White_Title Only">
    <p:spTree>
      <p:nvGrpSpPr>
        <p:cNvPr id="1" name=""/>
        <p:cNvGrpSpPr/>
        <p:nvPr/>
      </p:nvGrpSpPr>
      <p:grpSpPr>
        <a:xfrm>
          <a:off x="0" y="0"/>
          <a:ext cx="0" cy="0"/>
          <a:chOff x="0" y="0"/>
          <a:chExt cx="0" cy="0"/>
        </a:xfrm>
      </p:grpSpPr>
      <p:sp>
        <p:nvSpPr>
          <p:cNvPr id="2" name="Title 1"/>
          <p:cNvSpPr>
            <a:spLocks noGrp="1"/>
          </p:cNvSpPr>
          <p:nvPr>
            <p:ph type="title"/>
          </p:nvPr>
        </p:nvSpPr>
        <p:spPr>
          <a:xfrm>
            <a:off x="274639" y="124348"/>
            <a:ext cx="11889564" cy="917575"/>
          </a:xfrm>
        </p:spPr>
        <p:txBody>
          <a:bodyPr/>
          <a:lstStyle>
            <a:lvl1pPr>
              <a:defRPr>
                <a:gradFill>
                  <a:gsLst>
                    <a:gs pos="1250">
                      <a:schemeClr val="bg1"/>
                    </a:gs>
                    <a:gs pos="100000">
                      <a:schemeClr val="bg1"/>
                    </a:gs>
                  </a:gsLst>
                  <a:lin ang="5400000" scaled="0"/>
                </a:gradFill>
              </a:defRPr>
            </a:lvl1pPr>
          </a:lstStyle>
          <a:p>
            <a:r>
              <a:rPr lang="en-US"/>
              <a:t>Click to edit Master title style</a:t>
            </a:r>
          </a:p>
        </p:txBody>
      </p:sp>
    </p:spTree>
    <p:extLst>
      <p:ext uri="{BB962C8B-B14F-4D97-AF65-F5344CB8AC3E}">
        <p14:creationId xmlns:p14="http://schemas.microsoft.com/office/powerpoint/2010/main" val="422382778"/>
      </p:ext>
    </p:extLst>
  </p:cSld>
  <p:clrMapOvr>
    <a:masterClrMapping/>
  </p:clrMapOvr>
  <p:transition>
    <p:fade/>
  </p:transition>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79610180"/>
      </p:ext>
    </p:extLst>
  </p:cSld>
  <p:clrMapOvr>
    <a:masterClrMapping/>
  </p:clrMapOvr>
  <p:transition>
    <p:fade/>
  </p:transition>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8475716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Text Layou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40" y="632781"/>
            <a:ext cx="11533187" cy="411162"/>
          </a:xfrm>
          <a:prstGeom prst="rect">
            <a:avLst/>
          </a:prstGeom>
        </p:spPr>
        <p:txBody>
          <a:bodyPr wrap="square" lIns="0" tIns="0" rIns="0" bIns="0">
            <a:spAutoFit/>
          </a:bodyPr>
          <a:lstStyle>
            <a:lvl1pPr>
              <a:lnSpc>
                <a:spcPts val="3198"/>
              </a:lnSpc>
              <a:defRPr sz="2800">
                <a:solidFill>
                  <a:schemeClr val="tx1"/>
                </a:solidFill>
              </a:defRPr>
            </a:lvl1pPr>
          </a:lstStyle>
          <a:p>
            <a:r>
              <a:rPr lang="en-US"/>
              <a:t>Heading Segoe UI </a:t>
            </a:r>
            <a:r>
              <a:rPr lang="en-US" err="1"/>
              <a:t>Semibold</a:t>
            </a:r>
            <a:r>
              <a:rPr lang="en-US"/>
              <a:t> 28/32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userDrawn="1"/>
        </p:nvSpPr>
        <p:spPr bwMode="blackWhite">
          <a:xfrm>
            <a:off x="463278" y="6583681"/>
            <a:ext cx="11533187" cy="21973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1932" eaLnBrk="0" hangingPunct="0"/>
            <a:r>
              <a:rPr lang="en-US" sz="700">
                <a:solidFill>
                  <a:schemeClr val="tx1"/>
                </a:solidFill>
                <a:cs typeface="Segoe UI" pitchFamily="34" charset="0"/>
              </a:rPr>
              <a:t>©Microsoft Corporation									                                                                                                                                             Azure </a:t>
            </a:r>
          </a:p>
        </p:txBody>
      </p:sp>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465140" y="1960860"/>
            <a:ext cx="9572625" cy="3432536"/>
          </a:xfrm>
          <a:prstGeom prst="rect">
            <a:avLst/>
          </a:prstGeom>
        </p:spPr>
        <p:txBody>
          <a:bodyPr wrap="square" lIns="0" tIns="0" rIns="0" bIns="0">
            <a:spAutoFit/>
          </a:bodyPr>
          <a:lstStyle>
            <a:lvl1pPr marL="342768" marR="0" indent="-342768" algn="l" defTabSz="932384" rtl="0" eaLnBrk="1" fontAlgn="auto" latinLnBrk="0" hangingPunct="1">
              <a:lnSpc>
                <a:spcPts val="2400"/>
              </a:lnSpc>
              <a:spcBef>
                <a:spcPts val="0"/>
              </a:spcBef>
              <a:spcAft>
                <a:spcPts val="0"/>
              </a:spcAft>
              <a:buClrTx/>
              <a:buSzPct val="90000"/>
              <a:buFont typeface="Arial" panose="020B0604020202020204" pitchFamily="34" charset="0"/>
              <a:buChar char="•"/>
              <a:tabLst/>
              <a:defRPr lang="en-US" sz="2000" kern="1200" spc="0" baseline="0" dirty="0">
                <a:solidFill>
                  <a:schemeClr val="tx1"/>
                </a:solidFill>
                <a:latin typeface="+mn-lt"/>
                <a:ea typeface="+mn-ea"/>
                <a:cs typeface="+mn-cs"/>
              </a:defRPr>
            </a:lvl1pPr>
            <a:lvl2pPr marL="228513" indent="0">
              <a:buNone/>
              <a:defRPr/>
            </a:lvl2pPr>
            <a:lvl3pPr marL="457024" indent="0">
              <a:buNone/>
              <a:defRPr/>
            </a:lvl3pPr>
            <a:lvl4pPr marL="685537" indent="0">
              <a:buNone/>
              <a:defRPr/>
            </a:lvl4pPr>
            <a:lvl5pPr marL="914049" indent="0">
              <a:buNone/>
              <a:defRPr/>
            </a:lvl5pPr>
          </a:lstStyle>
          <a:p>
            <a:pPr lvl="0"/>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42768" marR="0" lvl="0" indent="-342768" algn="l" defTabSz="932384" rtl="0" eaLnBrk="1" fontAlgn="auto" latinLnBrk="0" hangingPunct="1">
              <a:lnSpc>
                <a:spcPts val="2400"/>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42768" marR="0" lvl="0" indent="-342768" algn="l" defTabSz="932384" rtl="0" eaLnBrk="1" fontAlgn="auto" latinLnBrk="0" hangingPunct="1">
              <a:lnSpc>
                <a:spcPts val="2400"/>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endParaRPr lang="en-US"/>
          </a:p>
          <a:p>
            <a:pPr lvl="0"/>
            <a:endParaRPr lang="en-US"/>
          </a:p>
          <a:p>
            <a:pPr lvl="0"/>
            <a:endParaRPr lang="en-US"/>
          </a:p>
          <a:p>
            <a:pPr lvl="0"/>
            <a:endParaRPr lang="en-US"/>
          </a:p>
        </p:txBody>
      </p:sp>
    </p:spTree>
    <p:extLst>
      <p:ext uri="{BB962C8B-B14F-4D97-AF65-F5344CB8AC3E}">
        <p14:creationId xmlns:p14="http://schemas.microsoft.com/office/powerpoint/2010/main" val="19414896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55770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3455428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55" fontAlgn="base">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9"/>
            <a:ext cx="11887199" cy="1911542"/>
          </a:xfrm>
        </p:spPr>
        <p:txBody>
          <a:bodyPr/>
          <a:lstStyle>
            <a:lvl1pPr marL="0" indent="0">
              <a:buNone/>
              <a:defRPr sz="3299">
                <a:gradFill>
                  <a:gsLst>
                    <a:gs pos="1250">
                      <a:srgbClr val="000000"/>
                    </a:gs>
                    <a:gs pos="100000">
                      <a:srgbClr val="000000"/>
                    </a:gs>
                  </a:gsLst>
                  <a:lin ang="5400000" scaled="0"/>
                </a:gradFill>
                <a:latin typeface="Segoe UI" pitchFamily="34" charset="0"/>
                <a:cs typeface="Segoe UI" pitchFamily="34" charset="0"/>
              </a:defRPr>
            </a:lvl1pPr>
            <a:lvl2pPr marL="346472" indent="0">
              <a:buNone/>
              <a:defRPr>
                <a:gradFill>
                  <a:gsLst>
                    <a:gs pos="1250">
                      <a:srgbClr val="000000"/>
                    </a:gs>
                    <a:gs pos="100000">
                      <a:srgbClr val="000000"/>
                    </a:gs>
                  </a:gsLst>
                  <a:lin ang="5400000" scaled="0"/>
                </a:gradFill>
                <a:latin typeface="Segoe UI" pitchFamily="34" charset="0"/>
                <a:cs typeface="Segoe UI" pitchFamily="34" charset="0"/>
              </a:defRPr>
            </a:lvl2pPr>
            <a:lvl3pPr marL="584471" indent="0">
              <a:buNone/>
              <a:defRPr>
                <a:gradFill>
                  <a:gsLst>
                    <a:gs pos="1250">
                      <a:srgbClr val="000000"/>
                    </a:gs>
                    <a:gs pos="100000">
                      <a:srgbClr val="000000"/>
                    </a:gs>
                  </a:gsLst>
                  <a:lin ang="5400000" scaled="0"/>
                </a:gradFill>
                <a:latin typeface="Segoe UI" pitchFamily="34" charset="0"/>
                <a:cs typeface="Segoe UI" pitchFamily="34" charset="0"/>
              </a:defRPr>
            </a:lvl3pPr>
            <a:lvl4pPr marL="814374" indent="0">
              <a:buNone/>
              <a:defRPr>
                <a:gradFill>
                  <a:gsLst>
                    <a:gs pos="1250">
                      <a:srgbClr val="000000"/>
                    </a:gs>
                    <a:gs pos="100000">
                      <a:srgbClr val="000000"/>
                    </a:gs>
                  </a:gsLst>
                  <a:lin ang="5400000" scaled="0"/>
                </a:gradFill>
                <a:latin typeface="Segoe UI" pitchFamily="34" charset="0"/>
                <a:cs typeface="Segoe UI" pitchFamily="34" charset="0"/>
              </a:defRPr>
            </a:lvl4pPr>
            <a:lvl5pPr marL="1050752"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75628984"/>
      </p:ext>
    </p:extLst>
  </p:cSld>
  <p:clrMapOvr>
    <a:masterClrMapping/>
  </p:clrMapOvr>
  <p:transition>
    <p:fade/>
  </p:transition>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46" indent="-290446">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66" indent="-280923">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12" indent="-290446">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361" indent="-22854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07" indent="-22854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3" y="6363077"/>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73653856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userDrawn="1">
  <p:cSld name="5_Blank Color 1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869760466"/>
      </p:ext>
    </p:extLst>
  </p:cSld>
  <p:clrMapOvr>
    <a:masterClrMapping/>
  </p:clrMapOvr>
  <p:transition>
    <p:fade/>
  </p:transition>
</p:sldLayout>
</file>

<file path=ppt/slideLayouts/slideLayout365.xml><?xml version="1.0" encoding="utf-8"?>
<p:sldLayout xmlns:a="http://schemas.openxmlformats.org/drawingml/2006/main" xmlns:r="http://schemas.openxmlformats.org/officeDocument/2006/relationships" xmlns:p="http://schemas.openxmlformats.org/presentationml/2006/main" preserve="1" userDrawn="1">
  <p:cSld name="Center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C89E8D-0268-45B8-B4FF-E774217F7044}"/>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142587021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chemeClr val="bg1"/>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392432"/>
          </a:xfrm>
        </p:spPr>
        <p:txBody>
          <a:bodyPr wrap="square">
            <a:spAutoFit/>
          </a:bodyPr>
          <a:lstStyle>
            <a:lvl1pPr marL="0" indent="0">
              <a:buNone/>
              <a:defRPr/>
            </a:lvl1pPr>
            <a:lvl2pPr marL="233152" indent="0">
              <a:buNone/>
              <a:defRPr/>
            </a:lvl2pPr>
            <a:lvl3pPr marL="466303" indent="0">
              <a:buNone/>
              <a:defRPr/>
            </a:lvl3pPr>
            <a:lvl4pPr marL="699456" indent="0">
              <a:buNone/>
              <a:defRPr/>
            </a:lvl4pPr>
            <a:lvl5pPr marL="932608"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8175679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6619590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8.xml><?xml version="1.0" encoding="utf-8"?>
<p:sldLayout xmlns:a="http://schemas.openxmlformats.org/drawingml/2006/main" xmlns:r="http://schemas.openxmlformats.org/officeDocument/2006/relationships" xmlns:p="http://schemas.openxmlformats.org/presentationml/2006/main" userDrawn="1">
  <p:cSld name="Title &amp; subtitle">
    <p:bg>
      <p:bgRef idx="1001">
        <a:schemeClr val="bg1"/>
      </p:bgRef>
    </p:bg>
    <p:spTree>
      <p:nvGrpSpPr>
        <p:cNvPr id="1" name=""/>
        <p:cNvGrpSpPr/>
        <p:nvPr/>
      </p:nvGrpSpPr>
      <p:grpSpPr>
        <a:xfrm>
          <a:off x="0" y="0"/>
          <a:ext cx="0" cy="0"/>
          <a:chOff x="0" y="0"/>
          <a:chExt cx="0" cy="0"/>
        </a:xfrm>
      </p:grpSpPr>
      <p:sp>
        <p:nvSpPr>
          <p:cNvPr id="3" name="Text Placeholder 5">
            <a:extLst>
              <a:ext uri="{FF2B5EF4-FFF2-40B4-BE49-F238E27FC236}">
                <a16:creationId xmlns:a16="http://schemas.microsoft.com/office/drawing/2014/main" id="{CC62B90A-5DF6-4CC9-A405-0FD93B18D3AB}"/>
              </a:ext>
            </a:extLst>
          </p:cNvPr>
          <p:cNvSpPr>
            <a:spLocks noGrp="1"/>
          </p:cNvSpPr>
          <p:nvPr>
            <p:ph type="body" sz="quarter" idx="10"/>
          </p:nvPr>
        </p:nvSpPr>
        <p:spPr>
          <a:xfrm>
            <a:off x="600059" y="994454"/>
            <a:ext cx="11242122" cy="317051"/>
          </a:xfrm>
        </p:spPr>
        <p:txBody>
          <a:bodyPr/>
          <a:lstStyle>
            <a:lvl1pPr marL="0" indent="0" algn="l">
              <a:buNone/>
              <a:defRPr kumimoji="0" lang="en-US" sz="2040" b="0" i="0" u="none" strike="noStrike" kern="1200" cap="none" spc="0" normalizeH="0" baseline="0" dirty="0" smtClean="0">
                <a:ln>
                  <a:noFill/>
                </a:ln>
                <a:solidFill>
                  <a:schemeClr val="accent2"/>
                </a:solidFill>
                <a:effectLst/>
                <a:uLnTx/>
                <a:uFillTx/>
                <a:latin typeface="+mj-lt"/>
                <a:ea typeface="+mn-ea"/>
                <a:cs typeface="+mn-cs"/>
              </a:defRPr>
            </a:lvl1pPr>
            <a:lvl2pPr marL="233149" indent="0">
              <a:buNone/>
              <a:defRPr/>
            </a:lvl2pPr>
            <a:lvl3pPr marL="466298" indent="0">
              <a:buNone/>
              <a:defRPr/>
            </a:lvl3pPr>
            <a:lvl4pPr marL="675162" indent="0">
              <a:buNone/>
              <a:defRPr/>
            </a:lvl4pPr>
            <a:lvl5pPr marL="872691" indent="0">
              <a:buNone/>
              <a:defRPr/>
            </a:lvl5pPr>
          </a:lstStyle>
          <a:p>
            <a:pPr lvl="0"/>
            <a:r>
              <a:rPr lang="en-US"/>
              <a:t>Click to edit Master text styles</a:t>
            </a:r>
          </a:p>
        </p:txBody>
      </p:sp>
      <p:sp>
        <p:nvSpPr>
          <p:cNvPr id="4" name="Title 3">
            <a:extLst>
              <a:ext uri="{FF2B5EF4-FFF2-40B4-BE49-F238E27FC236}">
                <a16:creationId xmlns:a16="http://schemas.microsoft.com/office/drawing/2014/main" id="{0F135F95-0CE8-41D3-81C5-535ACDB70269}"/>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111727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9.xml><?xml version="1.0" encoding="utf-8"?>
<p:sldLayout xmlns:a="http://schemas.openxmlformats.org/drawingml/2006/main" xmlns:r="http://schemas.openxmlformats.org/officeDocument/2006/relationships" xmlns:p="http://schemas.openxmlformats.org/presentationml/2006/main" userDrawn="1">
  <p:cSld name="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13176670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ext option 1">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40" y="632781"/>
            <a:ext cx="11533187" cy="411162"/>
          </a:xfrm>
          <a:prstGeom prst="rect">
            <a:avLst/>
          </a:prstGeom>
        </p:spPr>
        <p:txBody>
          <a:bodyPr wrap="square" lIns="0" tIns="0" rIns="0" bIns="0">
            <a:spAutoFit/>
          </a:bodyPr>
          <a:lstStyle>
            <a:lvl1pPr>
              <a:lnSpc>
                <a:spcPts val="3198"/>
              </a:lnSpc>
              <a:defRPr sz="2800">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65140" y="1960862"/>
            <a:ext cx="9572625" cy="615553"/>
          </a:xfrm>
          <a:prstGeom prst="rect">
            <a:avLst/>
          </a:prstGeom>
        </p:spPr>
        <p:txBody>
          <a:bodyPr wrap="square" lIns="0" tIns="0" rIns="0" bIns="0">
            <a:spAutoFit/>
          </a:bodyPr>
          <a:lstStyle>
            <a:lvl1pPr marL="0" indent="0">
              <a:lnSpc>
                <a:spcPts val="2400"/>
              </a:lnSpc>
              <a:buNone/>
              <a:defRPr lang="en-US" sz="2000" kern="1200" spc="0" baseline="0" dirty="0">
                <a:solidFill>
                  <a:schemeClr val="tx1"/>
                </a:solidFill>
                <a:latin typeface="+mn-lt"/>
                <a:ea typeface="+mn-ea"/>
                <a:cs typeface="+mn-cs"/>
              </a:defRPr>
            </a:lvl1pPr>
            <a:lvl2pPr marL="228513" indent="0">
              <a:buNone/>
              <a:defRPr/>
            </a:lvl2pPr>
            <a:lvl3pPr marL="457024" indent="0">
              <a:buNone/>
              <a:defRPr/>
            </a:lvl3pPr>
            <a:lvl4pPr marL="685537" indent="0">
              <a:buNone/>
              <a:defRPr/>
            </a:lvl4pPr>
            <a:lvl5pPr marL="914049"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65140" y="3214124"/>
            <a:ext cx="3690937" cy="220510"/>
          </a:xfrm>
          <a:prstGeom prst="rect">
            <a:avLst/>
          </a:prstGeom>
        </p:spPr>
        <p:txBody>
          <a:bodyPr lIns="0" tIns="0" rIns="0" bIns="0"/>
          <a:lstStyle>
            <a:lvl1pPr marL="0" indent="0">
              <a:lnSpc>
                <a:spcPts val="1800"/>
              </a:lnSpc>
              <a:spcBef>
                <a:spcPts val="0"/>
              </a:spcBef>
              <a:spcAft>
                <a:spcPts val="600"/>
              </a:spcAft>
              <a:buNone/>
              <a:defRPr sz="1398" b="0" spc="0" baseline="0">
                <a:solidFill>
                  <a:schemeClr val="tx1"/>
                </a:solidFill>
                <a:latin typeface="+mj-lt"/>
              </a:defRPr>
            </a:lvl1pPr>
            <a:lvl2pPr marL="285640" marR="0" indent="-285640" algn="l" defTabSz="932384"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398" kern="1200" spc="0" baseline="0" dirty="0">
                <a:solidFill>
                  <a:srgbClr val="000000"/>
                </a:solidFill>
                <a:latin typeface="+mn-lt"/>
                <a:ea typeface="+mn-ea"/>
                <a:cs typeface="+mn-cs"/>
              </a:defRPr>
            </a:lvl2pPr>
            <a:lvl3pPr marL="457024" indent="0">
              <a:buNone/>
              <a:defRPr/>
            </a:lvl3pPr>
            <a:lvl4pPr marL="685537" indent="0">
              <a:buNone/>
              <a:defRPr/>
            </a:lvl4pPr>
            <a:lvl5pPr marL="914049" indent="0">
              <a:buNone/>
              <a:defRPr/>
            </a:lvl5pPr>
          </a:lstStyle>
          <a:p>
            <a:pPr lvl="0"/>
            <a:r>
              <a:rPr lang="en-US"/>
              <a:t>Paragraph title Segoe UI </a:t>
            </a:r>
            <a:r>
              <a:rPr lang="en-US" err="1"/>
              <a:t>Semibold</a:t>
            </a:r>
            <a:r>
              <a:rPr lang="en-US"/>
              <a:t> 14/18</a:t>
            </a:r>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405044" y="3214124"/>
            <a:ext cx="3690937" cy="220510"/>
          </a:xfrm>
          <a:prstGeom prst="rect">
            <a:avLst/>
          </a:prstGeom>
        </p:spPr>
        <p:txBody>
          <a:bodyPr lIns="0" tIns="0" rIns="0" bIns="0"/>
          <a:lstStyle>
            <a:lvl1pPr marL="0" indent="0">
              <a:lnSpc>
                <a:spcPts val="1800"/>
              </a:lnSpc>
              <a:spcBef>
                <a:spcPts val="0"/>
              </a:spcBef>
              <a:spcAft>
                <a:spcPts val="600"/>
              </a:spcAft>
              <a:buNone/>
              <a:defRPr sz="1398" b="0" spc="0" baseline="0">
                <a:solidFill>
                  <a:schemeClr val="tx1"/>
                </a:solidFill>
                <a:latin typeface="+mj-lt"/>
              </a:defRPr>
            </a:lvl1pPr>
            <a:lvl2pPr marL="285640" marR="0" indent="-285640" algn="l" defTabSz="932384"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398" kern="1200" spc="0" baseline="0" dirty="0">
                <a:solidFill>
                  <a:srgbClr val="000000"/>
                </a:solidFill>
                <a:latin typeface="+mn-lt"/>
                <a:ea typeface="+mn-ea"/>
                <a:cs typeface="+mn-cs"/>
              </a:defRPr>
            </a:lvl2pPr>
            <a:lvl3pPr marL="457024" indent="0">
              <a:buNone/>
              <a:defRPr/>
            </a:lvl3pPr>
            <a:lvl4pPr marL="685537" indent="0">
              <a:buNone/>
              <a:defRPr/>
            </a:lvl4pPr>
            <a:lvl5pPr marL="914049" indent="0">
              <a:buNone/>
              <a:defRPr/>
            </a:lvl5pPr>
          </a:lstStyle>
          <a:p>
            <a:pPr lvl="0"/>
            <a:r>
              <a:rPr lang="en-US"/>
              <a:t>Paragraph title Segoe UI </a:t>
            </a:r>
            <a:r>
              <a:rPr lang="en-US" err="1"/>
              <a:t>Semibold</a:t>
            </a:r>
            <a:r>
              <a:rPr lang="en-US"/>
              <a:t> 14/18</a:t>
            </a:r>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313385" y="3214124"/>
            <a:ext cx="3690937" cy="220510"/>
          </a:xfrm>
          <a:prstGeom prst="rect">
            <a:avLst/>
          </a:prstGeom>
        </p:spPr>
        <p:txBody>
          <a:bodyPr lIns="0" tIns="0" rIns="0" bIns="0"/>
          <a:lstStyle>
            <a:lvl1pPr marL="0" indent="0">
              <a:lnSpc>
                <a:spcPts val="1800"/>
              </a:lnSpc>
              <a:spcBef>
                <a:spcPts val="0"/>
              </a:spcBef>
              <a:spcAft>
                <a:spcPts val="600"/>
              </a:spcAft>
              <a:buNone/>
              <a:defRPr sz="1398" b="0" spc="0" baseline="0">
                <a:solidFill>
                  <a:schemeClr val="tx1"/>
                </a:solidFill>
                <a:latin typeface="+mj-lt"/>
              </a:defRPr>
            </a:lvl1pPr>
            <a:lvl2pPr marL="285640" marR="0" indent="-285640" algn="l" defTabSz="932384"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398" kern="1200" spc="0" baseline="0" dirty="0">
                <a:solidFill>
                  <a:srgbClr val="000000"/>
                </a:solidFill>
                <a:latin typeface="+mn-lt"/>
                <a:ea typeface="+mn-ea"/>
                <a:cs typeface="+mn-cs"/>
              </a:defRPr>
            </a:lvl2pPr>
            <a:lvl3pPr marL="457024" indent="0">
              <a:buNone/>
              <a:defRPr/>
            </a:lvl3pPr>
            <a:lvl4pPr marL="685537" indent="0">
              <a:buNone/>
              <a:defRPr/>
            </a:lvl4pPr>
            <a:lvl5pPr marL="914049" indent="0">
              <a:buNone/>
              <a:defRPr/>
            </a:lvl5pPr>
          </a:lstStyle>
          <a:p>
            <a:pPr lvl="0"/>
            <a:r>
              <a:rPr lang="en-US"/>
              <a:t>Paragraph title Segoe UI </a:t>
            </a:r>
            <a:r>
              <a:rPr lang="en-US" err="1"/>
              <a:t>Semibold</a:t>
            </a:r>
            <a:r>
              <a:rPr lang="en-US"/>
              <a:t> 14/18</a:t>
            </a:r>
          </a:p>
        </p:txBody>
      </p:sp>
      <p:sp>
        <p:nvSpPr>
          <p:cNvPr id="23" name="Text Box 3">
            <a:extLst>
              <a:ext uri="{FF2B5EF4-FFF2-40B4-BE49-F238E27FC236}">
                <a16:creationId xmlns:a16="http://schemas.microsoft.com/office/drawing/2014/main" id="{DD31BD93-DFDF-4C46-8FDE-B1B55850B6B2}"/>
              </a:ext>
            </a:extLst>
          </p:cNvPr>
          <p:cNvSpPr txBox="1">
            <a:spLocks noChangeArrowheads="1"/>
          </p:cNvSpPr>
          <p:nvPr userDrawn="1"/>
        </p:nvSpPr>
        <p:spPr bwMode="blackWhite">
          <a:xfrm>
            <a:off x="463278" y="6583681"/>
            <a:ext cx="11533187" cy="21973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1932" eaLnBrk="0" hangingPunct="0"/>
            <a:r>
              <a:rPr lang="en-US" sz="700">
                <a:solidFill>
                  <a:schemeClr val="tx1"/>
                </a:solidFill>
                <a:cs typeface="Segoe UI" pitchFamily="34" charset="0"/>
              </a:rPr>
              <a:t>©Microsoft Corporation									                                                                                                                                             Azure </a:t>
            </a:r>
          </a:p>
        </p:txBody>
      </p:sp>
      <p:sp>
        <p:nvSpPr>
          <p:cNvPr id="24" name="Text Placeholder 4">
            <a:extLst>
              <a:ext uri="{FF2B5EF4-FFF2-40B4-BE49-F238E27FC236}">
                <a16:creationId xmlns:a16="http://schemas.microsoft.com/office/drawing/2014/main" id="{2951A14E-1D63-9E44-9361-FD57A8BD812A}"/>
              </a:ext>
            </a:extLst>
          </p:cNvPr>
          <p:cNvSpPr>
            <a:spLocks noGrp="1"/>
          </p:cNvSpPr>
          <p:nvPr>
            <p:ph type="body" sz="quarter" idx="17" hasCustomPrompt="1"/>
          </p:nvPr>
        </p:nvSpPr>
        <p:spPr>
          <a:xfrm>
            <a:off x="463278" y="3445696"/>
            <a:ext cx="3690937" cy="2100669"/>
          </a:xfrm>
          <a:prstGeom prst="rect">
            <a:avLst/>
          </a:prstGeom>
        </p:spPr>
        <p:txBody>
          <a:bodyPr lIns="0" tIns="0" rIns="0" bIns="0"/>
          <a:lstStyle>
            <a:lvl1pPr marL="285640" indent="-285640">
              <a:lnSpc>
                <a:spcPts val="1800"/>
              </a:lnSpc>
              <a:spcBef>
                <a:spcPts val="0"/>
              </a:spcBef>
              <a:buFont typeface="Arial" panose="020B0604020202020204" pitchFamily="34" charset="0"/>
              <a:buChar char="•"/>
              <a:defRPr sz="1398" b="0" i="0" spc="0">
                <a:solidFill>
                  <a:schemeClr val="tx1"/>
                </a:solidFill>
                <a:latin typeface="+mn-lt"/>
              </a:defRPr>
            </a:lvl1pPr>
            <a:lvl2pPr marL="0" indent="0">
              <a:lnSpc>
                <a:spcPts val="1800"/>
              </a:lnSpc>
              <a:spcBef>
                <a:spcPts val="0"/>
              </a:spcBef>
              <a:buNone/>
              <a:defRPr sz="1398">
                <a:solidFill>
                  <a:schemeClr val="tx1"/>
                </a:solidFill>
              </a:defRPr>
            </a:lvl2pPr>
            <a:lvl3pPr marL="457024" indent="0">
              <a:buNone/>
              <a:defRPr/>
            </a:lvl3pPr>
            <a:lvl4pPr marL="685537" indent="0">
              <a:buNone/>
              <a:defRPr/>
            </a:lvl4pPr>
            <a:lvl5pPr marL="914049"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5" name="Text Placeholder 4">
            <a:extLst>
              <a:ext uri="{FF2B5EF4-FFF2-40B4-BE49-F238E27FC236}">
                <a16:creationId xmlns:a16="http://schemas.microsoft.com/office/drawing/2014/main" id="{1C3BF983-4009-1049-9AD7-C94BE3AA193C}"/>
              </a:ext>
            </a:extLst>
          </p:cNvPr>
          <p:cNvSpPr>
            <a:spLocks noGrp="1"/>
          </p:cNvSpPr>
          <p:nvPr>
            <p:ph type="body" sz="quarter" idx="18" hasCustomPrompt="1"/>
          </p:nvPr>
        </p:nvSpPr>
        <p:spPr>
          <a:xfrm>
            <a:off x="4405044" y="3445696"/>
            <a:ext cx="3690937" cy="2100669"/>
          </a:xfrm>
          <a:prstGeom prst="rect">
            <a:avLst/>
          </a:prstGeom>
        </p:spPr>
        <p:txBody>
          <a:bodyPr lIns="0" tIns="0" rIns="0" bIns="0"/>
          <a:lstStyle>
            <a:lvl1pPr marL="285640" indent="-285640">
              <a:lnSpc>
                <a:spcPts val="1800"/>
              </a:lnSpc>
              <a:spcBef>
                <a:spcPts val="0"/>
              </a:spcBef>
              <a:buFont typeface="Arial" panose="020B0604020202020204" pitchFamily="34" charset="0"/>
              <a:buChar char="•"/>
              <a:defRPr sz="1398" b="0" i="0" spc="0">
                <a:solidFill>
                  <a:schemeClr val="tx1"/>
                </a:solidFill>
                <a:latin typeface="+mn-lt"/>
              </a:defRPr>
            </a:lvl1pPr>
            <a:lvl2pPr marL="0" indent="0">
              <a:lnSpc>
                <a:spcPts val="1800"/>
              </a:lnSpc>
              <a:spcBef>
                <a:spcPts val="0"/>
              </a:spcBef>
              <a:buNone/>
              <a:defRPr sz="1398">
                <a:solidFill>
                  <a:schemeClr val="tx1"/>
                </a:solidFill>
              </a:defRPr>
            </a:lvl2pPr>
            <a:lvl3pPr marL="457024" indent="0">
              <a:buNone/>
              <a:defRPr/>
            </a:lvl3pPr>
            <a:lvl4pPr marL="685537" indent="0">
              <a:buNone/>
              <a:defRPr/>
            </a:lvl4pPr>
            <a:lvl5pPr marL="914049"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6" name="Text Placeholder 4">
            <a:extLst>
              <a:ext uri="{FF2B5EF4-FFF2-40B4-BE49-F238E27FC236}">
                <a16:creationId xmlns:a16="http://schemas.microsoft.com/office/drawing/2014/main" id="{2361C016-E331-F44F-ACAE-52E4AE73469E}"/>
              </a:ext>
            </a:extLst>
          </p:cNvPr>
          <p:cNvSpPr>
            <a:spLocks noGrp="1"/>
          </p:cNvSpPr>
          <p:nvPr>
            <p:ph type="body" sz="quarter" idx="19" hasCustomPrompt="1"/>
          </p:nvPr>
        </p:nvSpPr>
        <p:spPr>
          <a:xfrm>
            <a:off x="8320328" y="3445696"/>
            <a:ext cx="3690937" cy="2100669"/>
          </a:xfrm>
          <a:prstGeom prst="rect">
            <a:avLst/>
          </a:prstGeom>
        </p:spPr>
        <p:txBody>
          <a:bodyPr lIns="0" tIns="0" rIns="0" bIns="0"/>
          <a:lstStyle>
            <a:lvl1pPr marL="285640" indent="-285640">
              <a:lnSpc>
                <a:spcPts val="1800"/>
              </a:lnSpc>
              <a:spcBef>
                <a:spcPts val="0"/>
              </a:spcBef>
              <a:buFont typeface="Arial" panose="020B0604020202020204" pitchFamily="34" charset="0"/>
              <a:buChar char="•"/>
              <a:defRPr sz="1398" b="0" i="0" spc="0">
                <a:solidFill>
                  <a:schemeClr val="tx1"/>
                </a:solidFill>
                <a:latin typeface="+mn-lt"/>
              </a:defRPr>
            </a:lvl1pPr>
            <a:lvl2pPr marL="0" indent="0">
              <a:lnSpc>
                <a:spcPts val="1800"/>
              </a:lnSpc>
              <a:spcBef>
                <a:spcPts val="0"/>
              </a:spcBef>
              <a:buNone/>
              <a:defRPr sz="1398">
                <a:solidFill>
                  <a:schemeClr val="tx1"/>
                </a:solidFill>
              </a:defRPr>
            </a:lvl2pPr>
            <a:lvl3pPr marL="457024" indent="0">
              <a:buNone/>
              <a:defRPr/>
            </a:lvl3pPr>
            <a:lvl4pPr marL="685537" indent="0">
              <a:buNone/>
              <a:defRPr/>
            </a:lvl4pPr>
            <a:lvl5pPr marL="914049"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6317296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70.xml><?xml version="1.0" encoding="utf-8"?>
<p:sldLayout xmlns:a="http://schemas.openxmlformats.org/drawingml/2006/main" xmlns:r="http://schemas.openxmlformats.org/officeDocument/2006/relationships" xmlns:p="http://schemas.openxmlformats.org/presentationml/2006/main" userDrawn="1">
  <p:cSld name="Title 32pt  Sub 20p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BBFBCC-E6E0-4D07-8D98-A5A61A66DEC4}"/>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3" name="Text Placeholder 5">
            <a:extLst>
              <a:ext uri="{FF2B5EF4-FFF2-40B4-BE49-F238E27FC236}">
                <a16:creationId xmlns:a16="http://schemas.microsoft.com/office/drawing/2014/main" id="{CC62B90A-5DF6-4CC9-A405-0FD93B18D3AB}"/>
              </a:ext>
            </a:extLst>
          </p:cNvPr>
          <p:cNvSpPr>
            <a:spLocks noGrp="1"/>
          </p:cNvSpPr>
          <p:nvPr>
            <p:ph type="body" sz="quarter" idx="10"/>
          </p:nvPr>
        </p:nvSpPr>
        <p:spPr>
          <a:xfrm>
            <a:off x="600059" y="1031329"/>
            <a:ext cx="11242122" cy="317051"/>
          </a:xfrm>
        </p:spPr>
        <p:txBody>
          <a:bodyPr/>
          <a:lstStyle>
            <a:lvl1pPr marL="0" indent="0" algn="l">
              <a:buNone/>
              <a:defRPr kumimoji="0" lang="en-US" sz="2040" b="0" i="0" u="none" strike="noStrike" kern="1200" cap="none" spc="0" normalizeH="0" baseline="0" dirty="0" smtClean="0">
                <a:ln>
                  <a:noFill/>
                </a:ln>
                <a:solidFill>
                  <a:schemeClr val="accent2">
                    <a:lumMod val="75000"/>
                  </a:schemeClr>
                </a:solidFill>
                <a:effectLst/>
                <a:uLnTx/>
                <a:uFillTx/>
                <a:latin typeface="+mj-lt"/>
                <a:ea typeface="+mn-ea"/>
                <a:cs typeface="+mn-cs"/>
              </a:defRPr>
            </a:lvl1pPr>
            <a:lvl2pPr marL="233149" indent="0">
              <a:buNone/>
              <a:defRPr/>
            </a:lvl2pPr>
            <a:lvl3pPr marL="466298" indent="0">
              <a:buNone/>
              <a:defRPr/>
            </a:lvl3pPr>
            <a:lvl4pPr marL="675162" indent="0">
              <a:buNone/>
              <a:defRPr/>
            </a:lvl4pPr>
            <a:lvl5pPr marL="872691" indent="0">
              <a:buNone/>
              <a:defRPr/>
            </a:lvl5pPr>
          </a:lstStyle>
          <a:p>
            <a:pPr lvl="0"/>
            <a:r>
              <a:rPr lang="en-US"/>
              <a:t>Click to edit Master text styles</a:t>
            </a:r>
          </a:p>
        </p:txBody>
      </p:sp>
    </p:spTree>
    <p:extLst>
      <p:ext uri="{BB962C8B-B14F-4D97-AF65-F5344CB8AC3E}">
        <p14:creationId xmlns:p14="http://schemas.microsoft.com/office/powerpoint/2010/main" val="38236319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71.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600059" y="466301"/>
            <a:ext cx="11239464" cy="502317"/>
          </a:xfrm>
        </p:spPr>
        <p:txBody>
          <a:bodyPr/>
          <a:lstStyle/>
          <a:p>
            <a:r>
              <a:rPr lang="en-US"/>
              <a:t>Click to edit Master title style</a:t>
            </a:r>
          </a:p>
        </p:txBody>
      </p:sp>
    </p:spTree>
    <p:extLst>
      <p:ext uri="{BB962C8B-B14F-4D97-AF65-F5344CB8AC3E}">
        <p14:creationId xmlns:p14="http://schemas.microsoft.com/office/powerpoint/2010/main" val="33627141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72.xml><?xml version="1.0" encoding="utf-8"?>
<p:sldLayout xmlns:a="http://schemas.openxmlformats.org/drawingml/2006/main" xmlns:r="http://schemas.openxmlformats.org/officeDocument/2006/relationships" xmlns:p="http://schemas.openxmlformats.org/presentationml/2006/main" userDrawn="1">
  <p:cSld name="Title Editable - Dark">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AC97BF7-21A8-324D-9ED3-7B3E33DC4ABA}"/>
              </a:ext>
            </a:extLst>
          </p:cNvPr>
          <p:cNvPicPr>
            <a:picLocks noChangeAspect="1"/>
          </p:cNvPicPr>
          <p:nvPr userDrawn="1"/>
        </p:nvPicPr>
        <p:blipFill>
          <a:blip r:embed="rId2"/>
          <a:srcRect/>
          <a:stretch/>
        </p:blipFill>
        <p:spPr>
          <a:xfrm>
            <a:off x="810" y="0"/>
            <a:ext cx="12434856" cy="6994525"/>
          </a:xfrm>
          <a:prstGeom prst="rect">
            <a:avLst/>
          </a:prstGeom>
        </p:spPr>
      </p:pic>
      <p:sp>
        <p:nvSpPr>
          <p:cNvPr id="7" name="TextBox 6">
            <a:extLst>
              <a:ext uri="{FF2B5EF4-FFF2-40B4-BE49-F238E27FC236}">
                <a16:creationId xmlns:a16="http://schemas.microsoft.com/office/drawing/2014/main" id="{C6FD3239-A92E-B645-BC83-1AE68195BAA3}"/>
              </a:ext>
            </a:extLst>
          </p:cNvPr>
          <p:cNvSpPr txBox="1"/>
          <p:nvPr userDrawn="1"/>
        </p:nvSpPr>
        <p:spPr>
          <a:xfrm>
            <a:off x="544835" y="6230295"/>
            <a:ext cx="5341092" cy="288137"/>
          </a:xfrm>
          <a:prstGeom prst="rect">
            <a:avLst/>
          </a:prstGeom>
          <a:noFill/>
        </p:spPr>
        <p:txBody>
          <a:bodyPr wrap="square" lIns="0" tIns="0" rIns="0" bIns="0" rtlCol="0">
            <a:spAutoFit/>
          </a:bodyPr>
          <a:lstStyle/>
          <a:p>
            <a:pPr defTabSz="932410"/>
            <a:r>
              <a:rPr lang="en-US" sz="1836">
                <a:solidFill>
                  <a:srgbClr val="50E6FF"/>
                </a:solidFill>
                <a:latin typeface="Segoe Pro" panose="020B0502040504020203" pitchFamily="34" charset="0"/>
              </a:rPr>
              <a:t>June 29, 2021</a:t>
            </a:r>
          </a:p>
        </p:txBody>
      </p:sp>
      <p:pic>
        <p:nvPicPr>
          <p:cNvPr id="8" name="Picture 7">
            <a:extLst>
              <a:ext uri="{FF2B5EF4-FFF2-40B4-BE49-F238E27FC236}">
                <a16:creationId xmlns:a16="http://schemas.microsoft.com/office/drawing/2014/main" id="{6C7575F7-C537-5C45-B327-BB98F8D46DE5}"/>
              </a:ext>
            </a:extLst>
          </p:cNvPr>
          <p:cNvPicPr>
            <a:picLocks noChangeAspect="1"/>
          </p:cNvPicPr>
          <p:nvPr userDrawn="1"/>
        </p:nvPicPr>
        <p:blipFill>
          <a:blip r:embed="rId3"/>
          <a:stretch>
            <a:fillRect/>
          </a:stretch>
        </p:blipFill>
        <p:spPr>
          <a:xfrm>
            <a:off x="544835" y="508669"/>
            <a:ext cx="1334804" cy="285610"/>
          </a:xfrm>
          <a:prstGeom prst="rect">
            <a:avLst/>
          </a:prstGeom>
        </p:spPr>
      </p:pic>
      <p:sp>
        <p:nvSpPr>
          <p:cNvPr id="10" name="Title 1">
            <a:extLst>
              <a:ext uri="{FF2B5EF4-FFF2-40B4-BE49-F238E27FC236}">
                <a16:creationId xmlns:a16="http://schemas.microsoft.com/office/drawing/2014/main" id="{4CCBAA12-81B2-C04E-92DF-31649BD5BA4D}"/>
              </a:ext>
            </a:extLst>
          </p:cNvPr>
          <p:cNvSpPr>
            <a:spLocks noGrp="1"/>
          </p:cNvSpPr>
          <p:nvPr>
            <p:ph type="title" hasCustomPrompt="1"/>
          </p:nvPr>
        </p:nvSpPr>
        <p:spPr>
          <a:xfrm>
            <a:off x="500147" y="3928969"/>
            <a:ext cx="4949818" cy="497798"/>
          </a:xfrm>
          <a:prstGeom prst="rect">
            <a:avLst/>
          </a:prstGeom>
          <a:noFill/>
        </p:spPr>
        <p:txBody>
          <a:bodyPr wrap="square" lIns="0" tIns="0" rIns="0" bIns="0" rtlCol="0" anchor="ctr">
            <a:spAutoFit/>
          </a:bodyPr>
          <a:lstStyle>
            <a:lvl1pPr marL="0" algn="l" defTabSz="932410" rtl="0" eaLnBrk="1" latinLnBrk="0" hangingPunct="1">
              <a:lnSpc>
                <a:spcPts val="5302"/>
              </a:lnSpc>
              <a:defRPr lang="en-US" sz="4487" b="1" kern="1200" dirty="0">
                <a:solidFill>
                  <a:prstClr val="white"/>
                </a:solidFill>
                <a:latin typeface="Segoe Pro Semibold" panose="020B0502040504020203" pitchFamily="34" charset="0"/>
                <a:ea typeface="+mn-ea"/>
                <a:cs typeface="+mn-cs"/>
              </a:defRPr>
            </a:lvl1pPr>
          </a:lstStyle>
          <a:p>
            <a:pPr marL="0" marR="0" lvl="0" indent="0" defTabSz="233102" fontAlgn="auto">
              <a:lnSpc>
                <a:spcPts val="3671"/>
              </a:lnSpc>
              <a:spcBef>
                <a:spcPts val="0"/>
              </a:spcBef>
              <a:spcAft>
                <a:spcPts val="0"/>
              </a:spcAft>
              <a:buClrTx/>
              <a:buSzTx/>
              <a:buFontTx/>
              <a:tabLst/>
            </a:pPr>
            <a:r>
              <a:rPr lang="en-US"/>
              <a:t>Presentation Title</a:t>
            </a:r>
          </a:p>
        </p:txBody>
      </p:sp>
    </p:spTree>
    <p:extLst>
      <p:ext uri="{BB962C8B-B14F-4D97-AF65-F5344CB8AC3E}">
        <p14:creationId xmlns:p14="http://schemas.microsoft.com/office/powerpoint/2010/main" val="2766594782"/>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5025C-CEF5-444E-A28C-B959AA6A3A22}"/>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55720565"/>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74.xml><?xml version="1.0" encoding="utf-8"?>
<p:sldLayout xmlns:a="http://schemas.openxmlformats.org/drawingml/2006/main" xmlns:r="http://schemas.openxmlformats.org/officeDocument/2006/relationships" xmlns:p="http://schemas.openxmlformats.org/presentationml/2006/main" showMasterSp="0" userDrawn="1">
  <p:cSld name="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5776875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4310">
          <p15:clr>
            <a:srgbClr val="5ACBF0"/>
          </p15:clr>
        </p15:guide>
        <p15:guide id="32" pos="4494">
          <p15:clr>
            <a:srgbClr val="5ACBF0"/>
          </p15:clr>
        </p15:guide>
        <p15:guide id="33" pos="5811">
          <p15:clr>
            <a:srgbClr val="5ACBF0"/>
          </p15:clr>
        </p15:guide>
        <p15:guide id="34" pos="5998">
          <p15:clr>
            <a:srgbClr val="5ACBF0"/>
          </p15:clr>
        </p15:guide>
        <p15:guide id="35" pos="3653">
          <p15:clr>
            <a:srgbClr val="A4A3A4"/>
          </p15:clr>
        </p15:guide>
        <p15:guide id="36" pos="5151">
          <p15:clr>
            <a:srgbClr val="A4A3A4"/>
          </p15:clr>
        </p15:guide>
        <p15:guide id="37" pos="6652">
          <p15:clr>
            <a:srgbClr val="A4A3A4"/>
          </p15:clr>
        </p15:guide>
      </p15:sldGuideLst>
    </p:ext>
  </p:extLst>
</p:sldLayout>
</file>

<file path=ppt/slideLayouts/slideLayout375.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37278" y="2582863"/>
            <a:ext cx="9823498" cy="1828800"/>
          </a:xfrm>
          <a:prstGeom prst="rect">
            <a:avLst/>
          </a:prstGeom>
          <a:noFill/>
        </p:spPr>
        <p:txBody>
          <a:bodyPr lIns="0" tIns="0" rIns="0" bIns="182880" anchor="b" anchorCtr="0"/>
          <a:lstStyle>
            <a:lvl1pPr>
              <a:defRPr sz="4799" strike="noStrike" spc="-50" baseline="0">
                <a:solidFill>
                  <a:schemeClr val="tx2"/>
                </a:solidFill>
              </a:defRPr>
            </a:lvl1pPr>
          </a:lstStyle>
          <a:p>
            <a:r>
              <a:rPr lang="en-US"/>
              <a:t>Azure presentation title </a:t>
            </a:r>
            <a:br>
              <a:rPr lang="en-US"/>
            </a:br>
            <a:r>
              <a:rPr lang="en-US"/>
              <a:t>or event name</a:t>
            </a:r>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51339" y="4436713"/>
            <a:ext cx="9795376" cy="738664"/>
          </a:xfrm>
          <a:prstGeom prst="rect">
            <a:avLst/>
          </a:prstGeom>
        </p:spPr>
        <p:txBody>
          <a:bodyPr/>
          <a:lstStyle>
            <a:lvl1pPr>
              <a:defRPr sz="1800">
                <a:solidFill>
                  <a:srgbClr val="000000"/>
                </a:solidFill>
              </a:defRPr>
            </a:lvl1pPr>
            <a:lvl2pPr>
              <a:defRPr sz="1800">
                <a:solidFill>
                  <a:srgbClr val="000000"/>
                </a:solidFill>
              </a:defRPr>
            </a:lvl2pPr>
            <a:lvl3pPr>
              <a:defRPr sz="1399"/>
            </a:lvl3pPr>
            <a:lvl4pPr>
              <a:defRPr sz="1399"/>
            </a:lvl4pPr>
            <a:lvl5pPr>
              <a:defRPr sz="1049"/>
            </a:lvl5pPr>
          </a:lstStyle>
          <a:p>
            <a:pPr lvl="0"/>
            <a:r>
              <a:rPr lang="en-US"/>
              <a:t>Author name</a:t>
            </a:r>
            <a:br>
              <a:rPr lang="en-US"/>
            </a:br>
            <a:r>
              <a:rPr lang="en-US"/>
              <a:t>Date</a:t>
            </a:r>
          </a:p>
        </p:txBody>
      </p:sp>
    </p:spTree>
    <p:extLst>
      <p:ext uri="{BB962C8B-B14F-4D97-AF65-F5344CB8AC3E}">
        <p14:creationId xmlns:p14="http://schemas.microsoft.com/office/powerpoint/2010/main" val="27129074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9830" y="483228"/>
            <a:ext cx="1362456" cy="194066"/>
          </a:xfrm>
          <a:prstGeom prst="rect">
            <a:avLst/>
          </a:prstGeom>
        </p:spPr>
      </p:pic>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37278" y="2582863"/>
            <a:ext cx="9823498" cy="1828800"/>
          </a:xfrm>
          <a:prstGeom prst="rect">
            <a:avLst/>
          </a:prstGeom>
          <a:noFill/>
        </p:spPr>
        <p:txBody>
          <a:bodyPr lIns="0" tIns="0" rIns="0" bIns="182880" anchor="b" anchorCtr="0"/>
          <a:lstStyle>
            <a:lvl1pPr>
              <a:defRPr sz="4799" strike="noStrike" spc="-50" baseline="0">
                <a:solidFill>
                  <a:schemeClr val="bg2"/>
                </a:solidFill>
              </a:defRPr>
            </a:lvl1pPr>
          </a:lstStyle>
          <a:p>
            <a:r>
              <a:rPr lang="en-US"/>
              <a:t>Azure presentation title </a:t>
            </a:r>
            <a:br>
              <a:rPr lang="en-US"/>
            </a:br>
            <a:r>
              <a:rPr lang="en-US"/>
              <a:t>or event name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51339" y="4436713"/>
            <a:ext cx="9795376" cy="738664"/>
          </a:xfrm>
          <a:prstGeom prst="rect">
            <a:avLst/>
          </a:prstGeom>
        </p:spPr>
        <p:txBody>
          <a:bodyPr/>
          <a:lstStyle>
            <a:lvl1pPr>
              <a:defRPr sz="1800">
                <a:solidFill>
                  <a:schemeClr val="bg2"/>
                </a:solidFill>
              </a:defRPr>
            </a:lvl1pPr>
            <a:lvl2pPr>
              <a:defRPr sz="1800">
                <a:solidFill>
                  <a:srgbClr val="000000"/>
                </a:solidFill>
              </a:defRPr>
            </a:lvl2pPr>
            <a:lvl3pPr>
              <a:defRPr sz="1399"/>
            </a:lvl3pPr>
            <a:lvl4pPr>
              <a:defRPr sz="1399"/>
            </a:lvl4pPr>
            <a:lvl5pPr>
              <a:defRPr sz="1049"/>
            </a:lvl5pPr>
          </a:lstStyle>
          <a:p>
            <a:pPr lvl="0"/>
            <a:r>
              <a:rPr lang="en-US"/>
              <a:t>Author name</a:t>
            </a:r>
            <a:br>
              <a:rPr lang="en-US"/>
            </a:br>
            <a:r>
              <a:rPr lang="en-US"/>
              <a:t>Date</a:t>
            </a:r>
          </a:p>
        </p:txBody>
      </p:sp>
    </p:spTree>
    <p:extLst>
      <p:ext uri="{BB962C8B-B14F-4D97-AF65-F5344CB8AC3E}">
        <p14:creationId xmlns:p14="http://schemas.microsoft.com/office/powerpoint/2010/main" val="37125161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7.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9830" y="483228"/>
            <a:ext cx="1362456" cy="194066"/>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37278" y="2582863"/>
            <a:ext cx="9823498" cy="1828800"/>
          </a:xfrm>
          <a:prstGeom prst="rect">
            <a:avLst/>
          </a:prstGeom>
          <a:noFill/>
        </p:spPr>
        <p:txBody>
          <a:bodyPr lIns="0" tIns="0" rIns="0" bIns="182880" anchor="b" anchorCtr="0"/>
          <a:lstStyle>
            <a:lvl1pPr>
              <a:defRPr sz="4799" strike="noStrike" spc="-50" baseline="0">
                <a:solidFill>
                  <a:schemeClr val="bg2"/>
                </a:solidFill>
              </a:defRPr>
            </a:lvl1pPr>
          </a:lstStyle>
          <a:p>
            <a:r>
              <a:rPr lang="en-US"/>
              <a:t>Azure presentation title </a:t>
            </a:r>
            <a:br>
              <a:rPr lang="en-US"/>
            </a:br>
            <a:r>
              <a:rPr lang="en-US"/>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51339" y="4436713"/>
            <a:ext cx="9795376" cy="738664"/>
          </a:xfrm>
          <a:prstGeom prst="rect">
            <a:avLst/>
          </a:prstGeom>
        </p:spPr>
        <p:txBody>
          <a:bodyPr/>
          <a:lstStyle>
            <a:lvl1pPr>
              <a:defRPr sz="1800">
                <a:solidFill>
                  <a:schemeClr val="bg2"/>
                </a:solidFill>
              </a:defRPr>
            </a:lvl1pPr>
            <a:lvl2pPr>
              <a:defRPr sz="1800">
                <a:solidFill>
                  <a:srgbClr val="000000"/>
                </a:solidFill>
              </a:defRPr>
            </a:lvl2pPr>
            <a:lvl3pPr>
              <a:defRPr sz="1399"/>
            </a:lvl3pPr>
            <a:lvl4pPr>
              <a:defRPr sz="1399"/>
            </a:lvl4pPr>
            <a:lvl5pPr>
              <a:defRPr sz="1049"/>
            </a:lvl5pPr>
          </a:lstStyle>
          <a:p>
            <a:pPr lvl="0"/>
            <a:r>
              <a:rPr lang="en-US"/>
              <a:t>Author name</a:t>
            </a:r>
            <a:br>
              <a:rPr lang="en-US"/>
            </a:br>
            <a:r>
              <a:rPr lang="en-US"/>
              <a:t>Date</a:t>
            </a:r>
          </a:p>
        </p:txBody>
      </p:sp>
    </p:spTree>
    <p:extLst>
      <p:ext uri="{BB962C8B-B14F-4D97-AF65-F5344CB8AC3E}">
        <p14:creationId xmlns:p14="http://schemas.microsoft.com/office/powerpoint/2010/main" val="2075413228"/>
      </p:ext>
    </p:extLst>
  </p:cSld>
  <p:clrMapOvr>
    <a:masterClrMapping/>
  </p:clrMapOvr>
  <p:transition>
    <p:fade/>
  </p:transition>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userDrawn="1">
  <p:cSld name="Title slide 4">
    <p:bg>
      <p:bgRef idx="1001">
        <a:schemeClr val="bg1"/>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0419340-DB0C-B34E-84FE-2AA1A19A58C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975074" y="0"/>
            <a:ext cx="6093577" cy="6994525"/>
          </a:xfrm>
          <a:prstGeom prst="rect">
            <a:avLst/>
          </a:prstGeom>
        </p:spPr>
      </p:pic>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37277" y="2582863"/>
            <a:ext cx="5537797" cy="1828800"/>
          </a:xfrm>
          <a:prstGeom prst="rect">
            <a:avLst/>
          </a:prstGeom>
          <a:noFill/>
        </p:spPr>
        <p:txBody>
          <a:bodyPr lIns="0" tIns="0" rIns="0" bIns="182880" anchor="b" anchorCtr="0"/>
          <a:lstStyle>
            <a:lvl1pPr>
              <a:defRPr sz="4799" strike="noStrike" spc="-50" baseline="0">
                <a:solidFill>
                  <a:schemeClr val="tx1"/>
                </a:solidFill>
              </a:defRPr>
            </a:lvl1pPr>
          </a:lstStyle>
          <a:p>
            <a:r>
              <a:rPr lang="en-US"/>
              <a:t>Azure presentation</a:t>
            </a:r>
            <a:br>
              <a:rPr lang="en-US"/>
            </a:br>
            <a:r>
              <a:rPr lang="en-US"/>
              <a:t>title or event name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chemeClr val="tx1"/>
                </a:solidFill>
              </a:defRPr>
            </a:lvl1pPr>
            <a:lvl2pPr>
              <a:defRPr sz="1800">
                <a:solidFill>
                  <a:srgbClr val="000000"/>
                </a:solidFill>
              </a:defRPr>
            </a:lvl2pPr>
            <a:lvl3pPr>
              <a:defRPr sz="1399"/>
            </a:lvl3pPr>
            <a:lvl4pPr>
              <a:defRPr sz="1399"/>
            </a:lvl4pPr>
            <a:lvl5pPr>
              <a:defRPr sz="1049"/>
            </a:lvl5pPr>
          </a:lstStyle>
          <a:p>
            <a:pPr lvl="0"/>
            <a:r>
              <a:rPr lang="en-US"/>
              <a:t>Author name</a:t>
            </a:r>
            <a:br>
              <a:rPr lang="en-US"/>
            </a:br>
            <a:r>
              <a:rPr lang="en-US"/>
              <a:t>Date</a:t>
            </a:r>
          </a:p>
        </p:txBody>
      </p:sp>
      <p:pic>
        <p:nvPicPr>
          <p:cNvPr id="2" name="Picture 1">
            <a:extLst>
              <a:ext uri="{FF2B5EF4-FFF2-40B4-BE49-F238E27FC236}">
                <a16:creationId xmlns:a16="http://schemas.microsoft.com/office/drawing/2014/main" id="{D1AC4001-3066-48F9-A335-88434C8D835C}"/>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39830" y="483228"/>
            <a:ext cx="1362456" cy="194066"/>
          </a:xfrm>
          <a:prstGeom prst="rect">
            <a:avLst/>
          </a:prstGeom>
        </p:spPr>
      </p:pic>
    </p:spTree>
    <p:extLst>
      <p:ext uri="{BB962C8B-B14F-4D97-AF65-F5344CB8AC3E}">
        <p14:creationId xmlns:p14="http://schemas.microsoft.com/office/powerpoint/2010/main" val="314565065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79.xml><?xml version="1.0" encoding="utf-8"?>
<p:sldLayout xmlns:a="http://schemas.openxmlformats.org/drawingml/2006/main" xmlns:r="http://schemas.openxmlformats.org/officeDocument/2006/relationships" xmlns:p="http://schemas.openxmlformats.org/presentationml/2006/main" preserve="1" userDrawn="1">
  <p:cSld name="Title Slide 6">
    <p:bg>
      <p:bgRef idx="1001">
        <a:schemeClr val="bg1"/>
      </p:bgRef>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3"/>
            <a:ext cx="5537797" cy="1828800"/>
          </a:xfrm>
          <a:prstGeom prst="rect">
            <a:avLst/>
          </a:prstGeom>
          <a:noFill/>
        </p:spPr>
        <p:txBody>
          <a:bodyPr lIns="0" tIns="0" rIns="0" bIns="182880" anchor="b" anchorCtr="0"/>
          <a:lstStyle>
            <a:lvl1pPr>
              <a:defRPr sz="4799" strike="noStrike" spc="-50" baseline="0">
                <a:solidFill>
                  <a:schemeClr val="tx1"/>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chemeClr val="tx1"/>
                </a:solidFill>
              </a:defRPr>
            </a:lvl1pPr>
            <a:lvl2pPr>
              <a:defRPr sz="1800">
                <a:solidFill>
                  <a:srgbClr val="000000"/>
                </a:solidFill>
              </a:defRPr>
            </a:lvl2pPr>
            <a:lvl3pPr>
              <a:defRPr sz="1399"/>
            </a:lvl3pPr>
            <a:lvl4pPr>
              <a:defRPr sz="1399"/>
            </a:lvl4pPr>
            <a:lvl5pPr>
              <a:defRPr sz="1049"/>
            </a:lvl5pPr>
          </a:lstStyle>
          <a:p>
            <a:pPr lvl="0"/>
            <a:r>
              <a:rPr lang="en-US"/>
              <a:t>Author name</a:t>
            </a:r>
            <a:br>
              <a:rPr lang="en-US"/>
            </a:br>
            <a:r>
              <a:rPr lang="en-US"/>
              <a:t>Date</a:t>
            </a:r>
          </a:p>
        </p:txBody>
      </p:sp>
      <p:pic>
        <p:nvPicPr>
          <p:cNvPr id="8" name="Picture 7">
            <a:extLst>
              <a:ext uri="{FF2B5EF4-FFF2-40B4-BE49-F238E27FC236}">
                <a16:creationId xmlns:a16="http://schemas.microsoft.com/office/drawing/2014/main" id="{67DB9C92-5B22-1645-98AA-DEA153351D4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74422" y="327992"/>
            <a:ext cx="5522090" cy="6338542"/>
          </a:xfrm>
          <a:prstGeom prst="rect">
            <a:avLst/>
          </a:prstGeom>
        </p:spPr>
      </p:pic>
      <p:pic>
        <p:nvPicPr>
          <p:cNvPr id="2" name="Picture 1">
            <a:extLst>
              <a:ext uri="{FF2B5EF4-FFF2-40B4-BE49-F238E27FC236}">
                <a16:creationId xmlns:a16="http://schemas.microsoft.com/office/drawing/2014/main" id="{A66193F2-B3BA-49FA-B610-57618AA2240C}"/>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39830" y="483228"/>
            <a:ext cx="1362456" cy="194066"/>
          </a:xfrm>
          <a:prstGeom prst="rect">
            <a:avLst/>
          </a:prstGeom>
        </p:spPr>
      </p:pic>
    </p:spTree>
    <p:extLst>
      <p:ext uri="{BB962C8B-B14F-4D97-AF65-F5344CB8AC3E}">
        <p14:creationId xmlns:p14="http://schemas.microsoft.com/office/powerpoint/2010/main" val="613344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ext option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40" y="632781"/>
            <a:ext cx="11533187" cy="411162"/>
          </a:xfrm>
          <a:prstGeom prst="rect">
            <a:avLst/>
          </a:prstGeom>
        </p:spPr>
        <p:txBody>
          <a:bodyPr wrap="square" lIns="0" tIns="0" rIns="0" bIns="0">
            <a:spAutoFit/>
          </a:bodyPr>
          <a:lstStyle>
            <a:lvl1pPr>
              <a:lnSpc>
                <a:spcPts val="3198"/>
              </a:lnSpc>
              <a:defRPr sz="2800">
                <a:solidFill>
                  <a:schemeClr val="tx1"/>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65140" y="2410676"/>
            <a:ext cx="3690937" cy="220510"/>
          </a:xfrm>
          <a:prstGeom prst="rect">
            <a:avLst/>
          </a:prstGeom>
        </p:spPr>
        <p:txBody>
          <a:bodyPr lIns="0" tIns="0" rIns="0" bIns="0"/>
          <a:lstStyle>
            <a:lvl1pPr marL="0" indent="0">
              <a:lnSpc>
                <a:spcPts val="1800"/>
              </a:lnSpc>
              <a:spcBef>
                <a:spcPts val="1199"/>
              </a:spcBef>
              <a:buNone/>
              <a:defRPr lang="en-US" sz="1398" b="0" kern="1200" spc="0" baseline="0" dirty="0">
                <a:solidFill>
                  <a:schemeClr val="tx1"/>
                </a:solidFill>
                <a:latin typeface="+mj-lt"/>
                <a:ea typeface="+mn-ea"/>
                <a:cs typeface="+mn-cs"/>
              </a:defRPr>
            </a:lvl1pPr>
            <a:lvl2pPr marL="0" marR="0" indent="0" algn="l" defTabSz="932384" rtl="0" eaLnBrk="1" fontAlgn="auto" latinLnBrk="0" hangingPunct="1">
              <a:lnSpc>
                <a:spcPts val="1800"/>
              </a:lnSpc>
              <a:spcBef>
                <a:spcPts val="450"/>
              </a:spcBef>
              <a:spcAft>
                <a:spcPts val="0"/>
              </a:spcAft>
              <a:buClrTx/>
              <a:buSzPct val="90000"/>
              <a:buFont typeface="Arial" panose="020B0604020202020204" pitchFamily="34" charset="0"/>
              <a:buNone/>
              <a:tabLst/>
              <a:defRPr sz="1398">
                <a:solidFill>
                  <a:srgbClr val="000000"/>
                </a:solidFill>
              </a:defRPr>
            </a:lvl2pPr>
            <a:lvl3pPr marL="457024" indent="0">
              <a:buNone/>
              <a:defRPr/>
            </a:lvl3pPr>
            <a:lvl4pPr marL="685537" indent="0">
              <a:buNone/>
              <a:defRPr/>
            </a:lvl4pPr>
            <a:lvl5pPr marL="914049" indent="0">
              <a:buNone/>
              <a:defRPr/>
            </a:lvl5pPr>
          </a:lstStyle>
          <a:p>
            <a:pPr>
              <a:spcBef>
                <a:spcPts val="1224"/>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89440" y="2410676"/>
            <a:ext cx="3690937" cy="220510"/>
          </a:xfrm>
          <a:prstGeom prst="rect">
            <a:avLst/>
          </a:prstGeom>
        </p:spPr>
        <p:txBody>
          <a:bodyPr lIns="0" tIns="0" rIns="0" bIns="0"/>
          <a:lstStyle>
            <a:lvl1pPr marL="0" indent="0">
              <a:lnSpc>
                <a:spcPts val="1800"/>
              </a:lnSpc>
              <a:spcBef>
                <a:spcPts val="1199"/>
              </a:spcBef>
              <a:buNone/>
              <a:defRPr lang="en-US" sz="1398" b="0" kern="1200" spc="0" baseline="0" dirty="0">
                <a:solidFill>
                  <a:schemeClr val="tx1"/>
                </a:solidFill>
                <a:latin typeface="+mj-lt"/>
                <a:ea typeface="+mn-ea"/>
                <a:cs typeface="+mn-cs"/>
              </a:defRPr>
            </a:lvl1pPr>
            <a:lvl2pPr marL="0" marR="0" indent="0" algn="l" defTabSz="932384" rtl="0" eaLnBrk="1" fontAlgn="auto" latinLnBrk="0" hangingPunct="1">
              <a:lnSpc>
                <a:spcPts val="1800"/>
              </a:lnSpc>
              <a:spcBef>
                <a:spcPts val="450"/>
              </a:spcBef>
              <a:spcAft>
                <a:spcPts val="0"/>
              </a:spcAft>
              <a:buClrTx/>
              <a:buSzPct val="90000"/>
              <a:buFont typeface="Arial" panose="020B0604020202020204" pitchFamily="34" charset="0"/>
              <a:buNone/>
              <a:tabLst/>
              <a:defRPr sz="1398">
                <a:solidFill>
                  <a:srgbClr val="000000"/>
                </a:solidFill>
              </a:defRPr>
            </a:lvl2pPr>
            <a:lvl3pPr marL="457024" indent="0">
              <a:buNone/>
              <a:defRPr/>
            </a:lvl3pPr>
            <a:lvl4pPr marL="685537" indent="0">
              <a:buNone/>
              <a:defRPr/>
            </a:lvl4pPr>
            <a:lvl5pPr marL="914049" indent="0">
              <a:buNone/>
              <a:defRPr/>
            </a:lvl5pPr>
          </a:lstStyle>
          <a:p>
            <a:pPr>
              <a:spcBef>
                <a:spcPts val="1224"/>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3" name="Text Box 3">
            <a:extLst>
              <a:ext uri="{FF2B5EF4-FFF2-40B4-BE49-F238E27FC236}">
                <a16:creationId xmlns:a16="http://schemas.microsoft.com/office/drawing/2014/main" id="{CCDF1654-4D2D-794C-BBB7-E1447C036FDB}"/>
              </a:ext>
            </a:extLst>
          </p:cNvPr>
          <p:cNvSpPr txBox="1">
            <a:spLocks noChangeArrowheads="1"/>
          </p:cNvSpPr>
          <p:nvPr userDrawn="1"/>
        </p:nvSpPr>
        <p:spPr bwMode="blackWhite">
          <a:xfrm>
            <a:off x="463278" y="6583681"/>
            <a:ext cx="11533187" cy="21973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1932" eaLnBrk="0" hangingPunct="0"/>
            <a:r>
              <a:rPr lang="en-US" sz="700">
                <a:solidFill>
                  <a:schemeClr val="tx1"/>
                </a:solidFill>
                <a:cs typeface="Segoe UI" pitchFamily="34" charset="0"/>
              </a:rPr>
              <a:t>©Microsoft Corporation									                                                                                                                                             Azure </a:t>
            </a:r>
          </a:p>
        </p:txBody>
      </p:sp>
      <p:sp>
        <p:nvSpPr>
          <p:cNvPr id="18" name="Text Placeholder 4">
            <a:extLst>
              <a:ext uri="{FF2B5EF4-FFF2-40B4-BE49-F238E27FC236}">
                <a16:creationId xmlns:a16="http://schemas.microsoft.com/office/drawing/2014/main" id="{82A6E05B-C65A-8C44-AC8B-AA08746E6668}"/>
              </a:ext>
            </a:extLst>
          </p:cNvPr>
          <p:cNvSpPr>
            <a:spLocks noGrp="1"/>
          </p:cNvSpPr>
          <p:nvPr>
            <p:ph type="body" sz="quarter" idx="17" hasCustomPrompt="1"/>
          </p:nvPr>
        </p:nvSpPr>
        <p:spPr>
          <a:xfrm>
            <a:off x="465140" y="2645385"/>
            <a:ext cx="3690937" cy="2100669"/>
          </a:xfrm>
          <a:prstGeom prst="rect">
            <a:avLst/>
          </a:prstGeom>
        </p:spPr>
        <p:txBody>
          <a:bodyPr lIns="0" tIns="0" rIns="0" bIns="0"/>
          <a:lstStyle>
            <a:lvl1pPr marL="0" indent="0">
              <a:lnSpc>
                <a:spcPts val="1800"/>
              </a:lnSpc>
              <a:spcBef>
                <a:spcPts val="0"/>
              </a:spcBef>
              <a:buFont typeface="Arial" panose="020B0604020202020204" pitchFamily="34" charset="0"/>
              <a:buNone/>
              <a:defRPr sz="1398" b="0" i="0" spc="0">
                <a:solidFill>
                  <a:schemeClr val="tx1"/>
                </a:solidFill>
                <a:latin typeface="+mn-lt"/>
              </a:defRPr>
            </a:lvl1pPr>
            <a:lvl2pPr marL="0" indent="0">
              <a:lnSpc>
                <a:spcPts val="1800"/>
              </a:lnSpc>
              <a:spcBef>
                <a:spcPts val="0"/>
              </a:spcBef>
              <a:buNone/>
              <a:defRPr sz="1398">
                <a:solidFill>
                  <a:schemeClr val="tx1"/>
                </a:solidFill>
              </a:defRPr>
            </a:lvl2pPr>
            <a:lvl3pPr marL="457024" indent="0">
              <a:buNone/>
              <a:defRPr/>
            </a:lvl3pPr>
            <a:lvl4pPr marL="685537" indent="0">
              <a:buNone/>
              <a:defRPr/>
            </a:lvl4pPr>
            <a:lvl5pPr marL="914049"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D52482AC-A354-B546-9AAD-B3E028512046}"/>
              </a:ext>
            </a:extLst>
          </p:cNvPr>
          <p:cNvSpPr>
            <a:spLocks noGrp="1"/>
          </p:cNvSpPr>
          <p:nvPr>
            <p:ph type="body" sz="quarter" idx="18" hasCustomPrompt="1"/>
          </p:nvPr>
        </p:nvSpPr>
        <p:spPr>
          <a:xfrm>
            <a:off x="4372770" y="2645385"/>
            <a:ext cx="3690937" cy="2100669"/>
          </a:xfrm>
          <a:prstGeom prst="rect">
            <a:avLst/>
          </a:prstGeom>
        </p:spPr>
        <p:txBody>
          <a:bodyPr lIns="0" tIns="0" rIns="0" bIns="0"/>
          <a:lstStyle>
            <a:lvl1pPr marL="0" indent="0">
              <a:lnSpc>
                <a:spcPts val="1800"/>
              </a:lnSpc>
              <a:spcBef>
                <a:spcPts val="0"/>
              </a:spcBef>
              <a:buFont typeface="Arial" panose="020B0604020202020204" pitchFamily="34" charset="0"/>
              <a:buNone/>
              <a:defRPr sz="1398" b="0" i="0" spc="0">
                <a:solidFill>
                  <a:schemeClr val="tx1"/>
                </a:solidFill>
                <a:latin typeface="+mn-lt"/>
              </a:defRPr>
            </a:lvl1pPr>
            <a:lvl2pPr marL="0" indent="0">
              <a:lnSpc>
                <a:spcPts val="1800"/>
              </a:lnSpc>
              <a:spcBef>
                <a:spcPts val="0"/>
              </a:spcBef>
              <a:buNone/>
              <a:defRPr sz="1398">
                <a:solidFill>
                  <a:schemeClr val="tx1"/>
                </a:solidFill>
              </a:defRPr>
            </a:lvl2pPr>
            <a:lvl3pPr marL="457024" indent="0">
              <a:buNone/>
              <a:defRPr/>
            </a:lvl3pPr>
            <a:lvl4pPr marL="685537" indent="0">
              <a:buNone/>
              <a:defRPr/>
            </a:lvl4pPr>
            <a:lvl5pPr marL="914049"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41357023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80.xml><?xml version="1.0" encoding="utf-8"?>
<p:sldLayout xmlns:a="http://schemas.openxmlformats.org/drawingml/2006/main" xmlns:r="http://schemas.openxmlformats.org/officeDocument/2006/relationships" xmlns:p="http://schemas.openxmlformats.org/presentationml/2006/main" preserve="1" userDrawn="1">
  <p:cSld name="Title Slide 7">
    <p:bg>
      <p:bgRef idx="1001">
        <a:schemeClr val="bg1"/>
      </p:bgRef>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3"/>
            <a:ext cx="5537797" cy="1828800"/>
          </a:xfrm>
          <a:prstGeom prst="rect">
            <a:avLst/>
          </a:prstGeom>
          <a:noFill/>
        </p:spPr>
        <p:txBody>
          <a:bodyPr lIns="0" tIns="0" rIns="0" bIns="182880" anchor="b" anchorCtr="0"/>
          <a:lstStyle>
            <a:lvl1pPr>
              <a:defRPr sz="4799" strike="noStrike" spc="-50" baseline="0">
                <a:solidFill>
                  <a:schemeClr val="tx1"/>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chemeClr val="tx1"/>
                </a:solidFill>
              </a:defRPr>
            </a:lvl1pPr>
            <a:lvl2pPr>
              <a:defRPr sz="1800">
                <a:solidFill>
                  <a:srgbClr val="000000"/>
                </a:solidFill>
              </a:defRPr>
            </a:lvl2pPr>
            <a:lvl3pPr>
              <a:defRPr sz="1399"/>
            </a:lvl3pPr>
            <a:lvl4pPr>
              <a:defRPr sz="1399"/>
            </a:lvl4pPr>
            <a:lvl5pPr>
              <a:defRPr sz="104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7507D490-6D76-184D-B20A-2C0F2F3DD099}"/>
              </a:ext>
            </a:extLst>
          </p:cNvPr>
          <p:cNvSpPr/>
          <p:nvPr userDrawn="1"/>
        </p:nvSpPr>
        <p:spPr bwMode="auto">
          <a:xfrm>
            <a:off x="6234458" y="0"/>
            <a:ext cx="6202018" cy="6994525"/>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chemeClr val="tx1"/>
              </a:solidFill>
              <a:ea typeface="Segoe UI" pitchFamily="34" charset="0"/>
              <a:cs typeface="Segoe UI" pitchFamily="34" charset="0"/>
            </a:endParaRPr>
          </a:p>
        </p:txBody>
      </p:sp>
      <p:pic>
        <p:nvPicPr>
          <p:cNvPr id="9" name="Picture 8">
            <a:extLst>
              <a:ext uri="{FF2B5EF4-FFF2-40B4-BE49-F238E27FC236}">
                <a16:creationId xmlns:a16="http://schemas.microsoft.com/office/drawing/2014/main" id="{04B63C3A-8B21-B940-BD1D-D9281E6DD25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288677" y="0"/>
            <a:ext cx="6093577" cy="6994525"/>
          </a:xfrm>
          <a:prstGeom prst="rect">
            <a:avLst/>
          </a:prstGeom>
        </p:spPr>
      </p:pic>
      <p:pic>
        <p:nvPicPr>
          <p:cNvPr id="2" name="Picture 1">
            <a:extLst>
              <a:ext uri="{FF2B5EF4-FFF2-40B4-BE49-F238E27FC236}">
                <a16:creationId xmlns:a16="http://schemas.microsoft.com/office/drawing/2014/main" id="{9F0CB72D-BA4C-4FD5-9779-11828745C9C9}"/>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39830" y="483228"/>
            <a:ext cx="1362456" cy="194066"/>
          </a:xfrm>
          <a:prstGeom prst="rect">
            <a:avLst/>
          </a:prstGeom>
        </p:spPr>
      </p:pic>
    </p:spTree>
    <p:extLst>
      <p:ext uri="{BB962C8B-B14F-4D97-AF65-F5344CB8AC3E}">
        <p14:creationId xmlns:p14="http://schemas.microsoft.com/office/powerpoint/2010/main" val="12038208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81.xml><?xml version="1.0" encoding="utf-8"?>
<p:sldLayout xmlns:a="http://schemas.openxmlformats.org/drawingml/2006/main" xmlns:r="http://schemas.openxmlformats.org/officeDocument/2006/relationships" xmlns:p="http://schemas.openxmlformats.org/presentationml/2006/main" preserve="1" userDrawn="1">
  <p:cSld name="Title Slide 8">
    <p:bg>
      <p:bgRef idx="1001">
        <a:schemeClr val="bg1"/>
      </p:bgRef>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3"/>
            <a:ext cx="5537797" cy="1828800"/>
          </a:xfrm>
          <a:prstGeom prst="rect">
            <a:avLst/>
          </a:prstGeom>
          <a:noFill/>
        </p:spPr>
        <p:txBody>
          <a:bodyPr lIns="0" tIns="0" rIns="0" bIns="182880" anchor="b" anchorCtr="0"/>
          <a:lstStyle>
            <a:lvl1pPr>
              <a:defRPr sz="4799" strike="noStrike" spc="-50" baseline="0">
                <a:solidFill>
                  <a:schemeClr val="tx1"/>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chemeClr val="tx1"/>
                </a:solidFill>
              </a:defRPr>
            </a:lvl1pPr>
            <a:lvl2pPr>
              <a:defRPr sz="1800">
                <a:solidFill>
                  <a:srgbClr val="000000"/>
                </a:solidFill>
              </a:defRPr>
            </a:lvl2pPr>
            <a:lvl3pPr>
              <a:defRPr sz="1399"/>
            </a:lvl3pPr>
            <a:lvl4pPr>
              <a:defRPr sz="1399"/>
            </a:lvl4pPr>
            <a:lvl5pPr>
              <a:defRPr sz="104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D76228DA-C78B-F44C-94F8-7128E0B2D7A7}"/>
              </a:ext>
            </a:extLst>
          </p:cNvPr>
          <p:cNvSpPr/>
          <p:nvPr userDrawn="1"/>
        </p:nvSpPr>
        <p:spPr bwMode="auto">
          <a:xfrm>
            <a:off x="6234458" y="0"/>
            <a:ext cx="6202018" cy="6994525"/>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942E84EF-6F95-A646-8F37-FD94FE907970}"/>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6234458" y="0"/>
            <a:ext cx="6202018" cy="6994525"/>
          </a:xfrm>
          <a:prstGeom prst="rect">
            <a:avLst/>
          </a:prstGeom>
        </p:spPr>
      </p:pic>
      <p:pic>
        <p:nvPicPr>
          <p:cNvPr id="2" name="Picture 1">
            <a:extLst>
              <a:ext uri="{FF2B5EF4-FFF2-40B4-BE49-F238E27FC236}">
                <a16:creationId xmlns:a16="http://schemas.microsoft.com/office/drawing/2014/main" id="{50742D2E-C77D-44C6-9E43-76C7AA9B69BD}"/>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39830" y="483228"/>
            <a:ext cx="1362456" cy="194066"/>
          </a:xfrm>
          <a:prstGeom prst="rect">
            <a:avLst/>
          </a:prstGeom>
        </p:spPr>
      </p:pic>
    </p:spTree>
    <p:extLst>
      <p:ext uri="{BB962C8B-B14F-4D97-AF65-F5344CB8AC3E}">
        <p14:creationId xmlns:p14="http://schemas.microsoft.com/office/powerpoint/2010/main" val="32590986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82.xml><?xml version="1.0" encoding="utf-8"?>
<p:sldLayout xmlns:a="http://schemas.openxmlformats.org/drawingml/2006/main" xmlns:r="http://schemas.openxmlformats.org/officeDocument/2006/relationships" xmlns:p="http://schemas.openxmlformats.org/presentationml/2006/main" preserve="1" userDrawn="1">
  <p:cSld name="Title Slide 9">
    <p:bg>
      <p:bgRef idx="1001">
        <a:schemeClr val="bg1"/>
      </p:bgRef>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3"/>
            <a:ext cx="5537797" cy="1828800"/>
          </a:xfrm>
          <a:prstGeom prst="rect">
            <a:avLst/>
          </a:prstGeom>
          <a:noFill/>
        </p:spPr>
        <p:txBody>
          <a:bodyPr lIns="0" tIns="0" rIns="0" bIns="182880" anchor="b" anchorCtr="0"/>
          <a:lstStyle>
            <a:lvl1pPr>
              <a:defRPr sz="4799" strike="noStrike" spc="-50" baseline="0">
                <a:solidFill>
                  <a:schemeClr val="tx1"/>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chemeClr val="tx1"/>
                </a:solidFill>
              </a:defRPr>
            </a:lvl1pPr>
            <a:lvl2pPr>
              <a:defRPr sz="1800">
                <a:solidFill>
                  <a:srgbClr val="000000"/>
                </a:solidFill>
              </a:defRPr>
            </a:lvl2pPr>
            <a:lvl3pPr>
              <a:defRPr sz="1399"/>
            </a:lvl3pPr>
            <a:lvl4pPr>
              <a:defRPr sz="1399"/>
            </a:lvl4pPr>
            <a:lvl5pPr>
              <a:defRPr sz="104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01443AB1-0CDE-B44D-8883-27DEB7B914EA}"/>
              </a:ext>
            </a:extLst>
          </p:cNvPr>
          <p:cNvSpPr/>
          <p:nvPr userDrawn="1"/>
        </p:nvSpPr>
        <p:spPr bwMode="auto">
          <a:xfrm>
            <a:off x="6234458" y="0"/>
            <a:ext cx="6202018" cy="6994525"/>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64E0159D-061E-A640-B0A5-C7A703E35A9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288677" y="0"/>
            <a:ext cx="6093577" cy="6994525"/>
          </a:xfrm>
          <a:prstGeom prst="rect">
            <a:avLst/>
          </a:prstGeom>
        </p:spPr>
      </p:pic>
      <p:pic>
        <p:nvPicPr>
          <p:cNvPr id="2" name="Picture 1">
            <a:extLst>
              <a:ext uri="{FF2B5EF4-FFF2-40B4-BE49-F238E27FC236}">
                <a16:creationId xmlns:a16="http://schemas.microsoft.com/office/drawing/2014/main" id="{F70532F3-7CCC-4F50-B63C-55369304A2F7}"/>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39830" y="483228"/>
            <a:ext cx="1362456" cy="194066"/>
          </a:xfrm>
          <a:prstGeom prst="rect">
            <a:avLst/>
          </a:prstGeom>
        </p:spPr>
      </p:pic>
    </p:spTree>
    <p:extLst>
      <p:ext uri="{BB962C8B-B14F-4D97-AF65-F5344CB8AC3E}">
        <p14:creationId xmlns:p14="http://schemas.microsoft.com/office/powerpoint/2010/main" val="19546935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83.xml><?xml version="1.0" encoding="utf-8"?>
<p:sldLayout xmlns:a="http://schemas.openxmlformats.org/drawingml/2006/main" xmlns:r="http://schemas.openxmlformats.org/officeDocument/2006/relationships" xmlns:p="http://schemas.openxmlformats.org/presentationml/2006/main" preserve="1" userDrawn="1">
  <p:cSld name="Title Slide 10">
    <p:bg>
      <p:bgRef idx="1001">
        <a:schemeClr val="bg1"/>
      </p:bgRef>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3"/>
            <a:ext cx="5537797" cy="1828800"/>
          </a:xfrm>
          <a:prstGeom prst="rect">
            <a:avLst/>
          </a:prstGeom>
          <a:noFill/>
        </p:spPr>
        <p:txBody>
          <a:bodyPr lIns="0" tIns="0" rIns="0" bIns="182880" anchor="b" anchorCtr="0"/>
          <a:lstStyle>
            <a:lvl1pPr>
              <a:defRPr sz="4799" strike="noStrike" spc="-50" baseline="0">
                <a:solidFill>
                  <a:schemeClr val="tx1"/>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chemeClr val="tx1"/>
                </a:solidFill>
              </a:defRPr>
            </a:lvl1pPr>
            <a:lvl2pPr>
              <a:defRPr sz="1800">
                <a:solidFill>
                  <a:srgbClr val="000000"/>
                </a:solidFill>
              </a:defRPr>
            </a:lvl2pPr>
            <a:lvl3pPr>
              <a:defRPr sz="1399"/>
            </a:lvl3pPr>
            <a:lvl4pPr>
              <a:defRPr sz="1399"/>
            </a:lvl4pPr>
            <a:lvl5pPr>
              <a:defRPr sz="1049"/>
            </a:lvl5pPr>
          </a:lstStyle>
          <a:p>
            <a:pPr lvl="0"/>
            <a:r>
              <a:rPr lang="en-US"/>
              <a:t>Author name</a:t>
            </a:r>
            <a:br>
              <a:rPr lang="en-US"/>
            </a:br>
            <a:r>
              <a:rPr lang="en-US"/>
              <a:t>Date</a:t>
            </a:r>
          </a:p>
        </p:txBody>
      </p:sp>
      <p:pic>
        <p:nvPicPr>
          <p:cNvPr id="9" name="Picture 8">
            <a:extLst>
              <a:ext uri="{FF2B5EF4-FFF2-40B4-BE49-F238E27FC236}">
                <a16:creationId xmlns:a16="http://schemas.microsoft.com/office/drawing/2014/main" id="{92E2926B-CE4C-8042-8EAB-E69CCC77CEF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342898" y="0"/>
            <a:ext cx="6093577" cy="6994525"/>
          </a:xfrm>
          <a:prstGeom prst="rect">
            <a:avLst/>
          </a:prstGeom>
        </p:spPr>
      </p:pic>
      <p:pic>
        <p:nvPicPr>
          <p:cNvPr id="2" name="Picture 1">
            <a:extLst>
              <a:ext uri="{FF2B5EF4-FFF2-40B4-BE49-F238E27FC236}">
                <a16:creationId xmlns:a16="http://schemas.microsoft.com/office/drawing/2014/main" id="{01C8309D-4532-4684-8138-AFA4F6520B1C}"/>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39830" y="483228"/>
            <a:ext cx="1362456" cy="194066"/>
          </a:xfrm>
          <a:prstGeom prst="rect">
            <a:avLst/>
          </a:prstGeom>
        </p:spPr>
      </p:pic>
    </p:spTree>
    <p:extLst>
      <p:ext uri="{BB962C8B-B14F-4D97-AF65-F5344CB8AC3E}">
        <p14:creationId xmlns:p14="http://schemas.microsoft.com/office/powerpoint/2010/main" val="301493245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84.xml><?xml version="1.0" encoding="utf-8"?>
<p:sldLayout xmlns:a="http://schemas.openxmlformats.org/drawingml/2006/main" xmlns:r="http://schemas.openxmlformats.org/officeDocument/2006/relationships" xmlns:p="http://schemas.openxmlformats.org/presentationml/2006/main" preserve="1" userDrawn="1">
  <p:cSld name="Title Slide 11">
    <p:bg>
      <p:bgRef idx="1001">
        <a:schemeClr val="bg1"/>
      </p:bgRef>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3"/>
            <a:ext cx="5537797" cy="1828800"/>
          </a:xfrm>
          <a:prstGeom prst="rect">
            <a:avLst/>
          </a:prstGeom>
          <a:noFill/>
        </p:spPr>
        <p:txBody>
          <a:bodyPr lIns="0" tIns="0" rIns="0" bIns="182880" anchor="b" anchorCtr="0"/>
          <a:lstStyle>
            <a:lvl1pPr>
              <a:defRPr sz="4799" strike="noStrike" spc="-50" baseline="0">
                <a:solidFill>
                  <a:schemeClr val="tx1"/>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chemeClr val="tx1"/>
                </a:solidFill>
              </a:defRPr>
            </a:lvl1pPr>
            <a:lvl2pPr>
              <a:defRPr sz="1800">
                <a:solidFill>
                  <a:srgbClr val="000000"/>
                </a:solidFill>
              </a:defRPr>
            </a:lvl2pPr>
            <a:lvl3pPr>
              <a:defRPr sz="1399"/>
            </a:lvl3pPr>
            <a:lvl4pPr>
              <a:defRPr sz="1399"/>
            </a:lvl4pPr>
            <a:lvl5pPr>
              <a:defRPr sz="104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5B5B5AE-3FA2-9E4F-A2B8-042B9D355724}"/>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6342898" y="0"/>
            <a:ext cx="6093577" cy="6994525"/>
          </a:xfrm>
          <a:prstGeom prst="rect">
            <a:avLst/>
          </a:prstGeom>
        </p:spPr>
      </p:pic>
      <p:pic>
        <p:nvPicPr>
          <p:cNvPr id="2" name="Picture 1">
            <a:extLst>
              <a:ext uri="{FF2B5EF4-FFF2-40B4-BE49-F238E27FC236}">
                <a16:creationId xmlns:a16="http://schemas.microsoft.com/office/drawing/2014/main" id="{A48FF9D7-9BFF-4B16-ACB1-84712E613CB4}"/>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39830" y="483228"/>
            <a:ext cx="1362456" cy="194066"/>
          </a:xfrm>
          <a:prstGeom prst="rect">
            <a:avLst/>
          </a:prstGeom>
        </p:spPr>
      </p:pic>
    </p:spTree>
    <p:extLst>
      <p:ext uri="{BB962C8B-B14F-4D97-AF65-F5344CB8AC3E}">
        <p14:creationId xmlns:p14="http://schemas.microsoft.com/office/powerpoint/2010/main" val="36072437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85.xml><?xml version="1.0" encoding="utf-8"?>
<p:sldLayout xmlns:a="http://schemas.openxmlformats.org/drawingml/2006/main" xmlns:r="http://schemas.openxmlformats.org/officeDocument/2006/relationships" xmlns:p="http://schemas.openxmlformats.org/presentationml/2006/main" preserve="1" userDrawn="1">
  <p:cSld name="Title Slide 12">
    <p:bg>
      <p:bgRef idx="1001">
        <a:schemeClr val="bg1"/>
      </p:bgRef>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3"/>
            <a:ext cx="5537797" cy="1828800"/>
          </a:xfrm>
          <a:prstGeom prst="rect">
            <a:avLst/>
          </a:prstGeom>
          <a:noFill/>
        </p:spPr>
        <p:txBody>
          <a:bodyPr lIns="0" tIns="0" rIns="0" bIns="182880" anchor="b" anchorCtr="0"/>
          <a:lstStyle>
            <a:lvl1pPr>
              <a:defRPr sz="4799" strike="noStrike" spc="-50" baseline="0">
                <a:solidFill>
                  <a:schemeClr val="tx1"/>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chemeClr val="tx1"/>
                </a:solidFill>
              </a:defRPr>
            </a:lvl1pPr>
            <a:lvl2pPr>
              <a:defRPr sz="1800">
                <a:solidFill>
                  <a:srgbClr val="000000"/>
                </a:solidFill>
              </a:defRPr>
            </a:lvl2pPr>
            <a:lvl3pPr>
              <a:defRPr sz="1399"/>
            </a:lvl3pPr>
            <a:lvl4pPr>
              <a:defRPr sz="1399"/>
            </a:lvl4pPr>
            <a:lvl5pPr>
              <a:defRPr sz="104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8B6D3BFF-96E5-A945-99DA-8C69FBFC85B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342898" y="0"/>
            <a:ext cx="6093577" cy="6994525"/>
          </a:xfrm>
          <a:prstGeom prst="rect">
            <a:avLst/>
          </a:prstGeom>
        </p:spPr>
      </p:pic>
      <p:pic>
        <p:nvPicPr>
          <p:cNvPr id="2" name="Picture 1">
            <a:extLst>
              <a:ext uri="{FF2B5EF4-FFF2-40B4-BE49-F238E27FC236}">
                <a16:creationId xmlns:a16="http://schemas.microsoft.com/office/drawing/2014/main" id="{D6096906-FD5E-442E-85D3-F8B72D55B11D}"/>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39830" y="483228"/>
            <a:ext cx="1362456" cy="194066"/>
          </a:xfrm>
          <a:prstGeom prst="rect">
            <a:avLst/>
          </a:prstGeom>
        </p:spPr>
      </p:pic>
    </p:spTree>
    <p:extLst>
      <p:ext uri="{BB962C8B-B14F-4D97-AF65-F5344CB8AC3E}">
        <p14:creationId xmlns:p14="http://schemas.microsoft.com/office/powerpoint/2010/main" val="29555335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86.xml><?xml version="1.0" encoding="utf-8"?>
<p:sldLayout xmlns:a="http://schemas.openxmlformats.org/drawingml/2006/main" xmlns:r="http://schemas.openxmlformats.org/officeDocument/2006/relationships" xmlns:p="http://schemas.openxmlformats.org/presentationml/2006/main" preserve="1" userDrawn="1">
  <p:cSld name="Table of Contents">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1192214"/>
            <a:ext cx="3690937" cy="917575"/>
          </a:xfrm>
          <a:prstGeom prst="rect">
            <a:avLst/>
          </a:prstGeom>
        </p:spPr>
        <p:txBody>
          <a:bodyPr lIns="0" tIns="0" rIns="0" bIns="0"/>
          <a:lstStyle>
            <a:lvl1pPr>
              <a:defRPr sz="1800"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354765" y="1192214"/>
            <a:ext cx="558414" cy="3862387"/>
          </a:xfrm>
          <a:prstGeom prst="rect">
            <a:avLst/>
          </a:prstGeom>
        </p:spPr>
        <p:txBody>
          <a:bodyPr wrap="square" lIns="0" tIns="0" rIns="0" bIns="0">
            <a:noAutofit/>
          </a:bodyPr>
          <a:lstStyle>
            <a:lvl1pPr marL="0" indent="0" defTabSz="517426">
              <a:spcAft>
                <a:spcPts val="500"/>
              </a:spcAft>
              <a:buNone/>
              <a:defRPr sz="1800" spc="0" baseline="0">
                <a:solidFill>
                  <a:schemeClr val="tx1"/>
                </a:solidFill>
              </a:defRPr>
            </a:lvl1pPr>
            <a:lvl2pPr marL="228557" indent="0">
              <a:buNone/>
              <a:defRPr sz="1800"/>
            </a:lvl2pPr>
            <a:lvl3pPr marL="457112" indent="0">
              <a:buNone/>
              <a:defRPr sz="1800"/>
            </a:lvl3pPr>
            <a:lvl4pPr marL="685669" indent="0">
              <a:buNone/>
              <a:defRPr sz="1800"/>
            </a:lvl4pPr>
            <a:lvl5pPr marL="914224" indent="0">
              <a:buNone/>
              <a:defRPr sz="1800"/>
            </a:lvl5pPr>
          </a:lstStyle>
          <a:p>
            <a:pPr lvl="0"/>
            <a:r>
              <a:rPr lang="en-US"/>
              <a:t>##</a:t>
            </a:r>
            <a:br>
              <a:rPr lang="en-US"/>
            </a:br>
            <a:r>
              <a:rPr lang="en-US"/>
              <a:t>##</a:t>
            </a:r>
            <a:br>
              <a:rPr lang="en-US"/>
            </a:br>
            <a:r>
              <a:rPr lang="en-US"/>
              <a:t>##</a:t>
            </a:r>
            <a:br>
              <a:rPr lang="en-US"/>
            </a:br>
            <a:r>
              <a:rPr lang="en-US"/>
              <a:t>##</a:t>
            </a:r>
            <a:br>
              <a:rPr lang="en-US"/>
            </a:br>
            <a:r>
              <a:rPr lang="en-US"/>
              <a:t>##</a:t>
            </a:r>
          </a:p>
        </p:txBody>
      </p:sp>
      <p:sp>
        <p:nvSpPr>
          <p:cNvPr id="11" name="Text Placeholder 3">
            <a:extLst>
              <a:ext uri="{FF2B5EF4-FFF2-40B4-BE49-F238E27FC236}">
                <a16:creationId xmlns:a16="http://schemas.microsoft.com/office/drawing/2014/main" id="{FF941B29-79EC-DD49-A767-757BAE16FCDB}"/>
              </a:ext>
            </a:extLst>
          </p:cNvPr>
          <p:cNvSpPr>
            <a:spLocks noGrp="1"/>
          </p:cNvSpPr>
          <p:nvPr>
            <p:ph type="body" sz="quarter" idx="11" hasCustomPrompt="1"/>
          </p:nvPr>
        </p:nvSpPr>
        <p:spPr>
          <a:xfrm>
            <a:off x="6913179" y="1192213"/>
            <a:ext cx="3356359" cy="3862387"/>
          </a:xfrm>
          <a:prstGeom prst="rect">
            <a:avLst/>
          </a:prstGeom>
        </p:spPr>
        <p:txBody>
          <a:bodyPr wrap="square" lIns="0" tIns="0" rIns="0" bIns="0">
            <a:noAutofit/>
          </a:bodyPr>
          <a:lstStyle>
            <a:lvl1pPr marL="0" indent="0" defTabSz="517426">
              <a:spcAft>
                <a:spcPts val="500"/>
              </a:spcAft>
              <a:buNone/>
              <a:defRPr sz="1800" spc="0" baseline="0">
                <a:solidFill>
                  <a:schemeClr val="tx1"/>
                </a:solidFill>
              </a:defRPr>
            </a:lvl1pPr>
            <a:lvl2pPr marL="228557" indent="0">
              <a:buNone/>
              <a:defRPr sz="1800"/>
            </a:lvl2pPr>
            <a:lvl3pPr marL="457112" indent="0">
              <a:buNone/>
              <a:defRPr sz="1800"/>
            </a:lvl3pPr>
            <a:lvl4pPr marL="685669" indent="0">
              <a:buNone/>
              <a:defRPr sz="1800"/>
            </a:lvl4pPr>
            <a:lvl5pPr marL="914224" indent="0">
              <a:buNone/>
              <a:defRPr sz="1800"/>
            </a:lvl5pPr>
          </a:lstStyle>
          <a:p>
            <a:pPr lvl="0"/>
            <a:r>
              <a:rPr lang="en-US"/>
              <a:t>Section Title</a:t>
            </a:r>
            <a:br>
              <a:rPr lang="en-US"/>
            </a:br>
            <a:r>
              <a:rPr lang="en-US"/>
              <a:t>Section Title</a:t>
            </a:r>
            <a:br>
              <a:rPr lang="en-US"/>
            </a:br>
            <a:r>
              <a:rPr lang="en-US"/>
              <a:t>Section Title</a:t>
            </a:r>
            <a:br>
              <a:rPr lang="en-US"/>
            </a:br>
            <a:r>
              <a:rPr lang="en-US"/>
              <a:t>Section Title</a:t>
            </a:r>
            <a:br>
              <a:rPr lang="en-US"/>
            </a:br>
            <a:r>
              <a:rPr lang="en-US"/>
              <a:t>Section Title</a:t>
            </a:r>
          </a:p>
        </p:txBody>
      </p:sp>
      <p:sp>
        <p:nvSpPr>
          <p:cNvPr id="16" name="Text Box 3">
            <a:extLst>
              <a:ext uri="{FF2B5EF4-FFF2-40B4-BE49-F238E27FC236}">
                <a16:creationId xmlns:a16="http://schemas.microsoft.com/office/drawing/2014/main" id="{A2F7DAD6-99FA-B74A-87E5-BFA3CB237070}"/>
              </a:ext>
            </a:extLst>
          </p:cNvPr>
          <p:cNvSpPr txBox="1">
            <a:spLocks noChangeArrowheads="1"/>
          </p:cNvSpPr>
          <p:nvPr userDrawn="1"/>
        </p:nvSpPr>
        <p:spPr bwMode="blackWhite">
          <a:xfrm>
            <a:off x="463277" y="6583680"/>
            <a:ext cx="11533187" cy="21973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111" eaLnBrk="0" hangingPunct="0"/>
            <a:r>
              <a:rPr lang="en-US" sz="700">
                <a:solidFill>
                  <a:schemeClr val="tx1"/>
                </a:solidFill>
                <a:cs typeface="Segoe UI" pitchFamily="34" charset="0"/>
              </a:rPr>
              <a:t>©Microsoft Corporation									                                                                                                                                             Azure </a:t>
            </a:r>
          </a:p>
        </p:txBody>
      </p:sp>
    </p:spTree>
    <p:extLst>
      <p:ext uri="{BB962C8B-B14F-4D97-AF65-F5344CB8AC3E}">
        <p14:creationId xmlns:p14="http://schemas.microsoft.com/office/powerpoint/2010/main" val="276365603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87.xml><?xml version="1.0" encoding="utf-8"?>
<p:sldLayout xmlns:a="http://schemas.openxmlformats.org/drawingml/2006/main" xmlns:r="http://schemas.openxmlformats.org/officeDocument/2006/relationships" xmlns:p="http://schemas.openxmlformats.org/presentationml/2006/main" preserve="1" userDrawn="1">
  <p:cSld name="Text Layou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80"/>
            <a:ext cx="11533187" cy="411162"/>
          </a:xfrm>
          <a:prstGeom prst="rect">
            <a:avLst/>
          </a:prstGeom>
        </p:spPr>
        <p:txBody>
          <a:bodyPr wrap="square" lIns="0" tIns="0" rIns="0" bIns="0">
            <a:spAutoFit/>
          </a:bodyPr>
          <a:lstStyle>
            <a:lvl1pPr>
              <a:lnSpc>
                <a:spcPts val="3199"/>
              </a:lnSpc>
              <a:defRPr sz="2800">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65139" y="1961079"/>
            <a:ext cx="11533187" cy="307777"/>
          </a:xfrm>
          <a:prstGeom prst="rect">
            <a:avLst/>
          </a:prstGeom>
        </p:spPr>
        <p:txBody>
          <a:bodyPr wrap="square" lIns="0" tIns="0" rIns="0" bIns="0">
            <a:spAutoFit/>
          </a:bodyPr>
          <a:lstStyle>
            <a:lvl1pPr marL="0" indent="0">
              <a:lnSpc>
                <a:spcPts val="2400"/>
              </a:lnSpc>
              <a:buNone/>
              <a:defRPr sz="2000" b="0" i="0" spc="0">
                <a:solidFill>
                  <a:srgbClr val="000000"/>
                </a:solidFill>
                <a:latin typeface="+mj-lt"/>
              </a:defRPr>
            </a:lvl1pPr>
            <a:lvl2pPr marL="0" indent="0">
              <a:lnSpc>
                <a:spcPts val="2400"/>
              </a:lnSpc>
              <a:buNone/>
              <a:defRPr spc="0">
                <a:solidFill>
                  <a:schemeClr val="tx1"/>
                </a:solidFill>
                <a:latin typeface="+mn-lt"/>
              </a:defRPr>
            </a:lvl2pPr>
            <a:lvl3pPr marL="457112" indent="0">
              <a:buNone/>
              <a:defRPr/>
            </a:lvl3pPr>
            <a:lvl4pPr marL="685669" indent="0">
              <a:buNone/>
              <a:defRPr/>
            </a:lvl4pPr>
            <a:lvl5pPr marL="914224" indent="0">
              <a:buNone/>
              <a:defRPr/>
            </a:lvl5pPr>
          </a:lstStyle>
          <a:p>
            <a:pPr lvl="1"/>
            <a:r>
              <a:rPr lang="en-US"/>
              <a:t>Large: subhead Segoe UI Regular 20/24</a:t>
            </a:r>
          </a:p>
        </p:txBody>
      </p:sp>
      <p:sp>
        <p:nvSpPr>
          <p:cNvPr id="5" name="Text Placeholder 4"/>
          <p:cNvSpPr>
            <a:spLocks noGrp="1"/>
          </p:cNvSpPr>
          <p:nvPr>
            <p:ph type="body" sz="quarter" idx="11" hasCustomPrompt="1"/>
          </p:nvPr>
        </p:nvSpPr>
        <p:spPr>
          <a:xfrm>
            <a:off x="465139" y="3075739"/>
            <a:ext cx="11533187" cy="220510"/>
          </a:xfrm>
          <a:prstGeom prst="rect">
            <a:avLst/>
          </a:prstGeom>
        </p:spPr>
        <p:txBody>
          <a:bodyPr lIns="0" tIns="0" rIns="0" bIns="0"/>
          <a:lstStyle>
            <a:lvl1pPr marL="0" indent="0">
              <a:lnSpc>
                <a:spcPts val="1800"/>
              </a:lnSpc>
              <a:spcBef>
                <a:spcPts val="0"/>
              </a:spcBef>
              <a:buNone/>
              <a:defRPr sz="1399" b="0" spc="0">
                <a:solidFill>
                  <a:schemeClr val="tx1"/>
                </a:solidFill>
                <a:latin typeface="+mj-lt"/>
              </a:defRPr>
            </a:lvl1pPr>
            <a:lvl2pPr marL="0" indent="0">
              <a:lnSpc>
                <a:spcPts val="1800"/>
              </a:lnSpc>
              <a:spcBef>
                <a:spcPts val="0"/>
              </a:spcBef>
              <a:buNone/>
              <a:defRPr sz="1399" spc="0">
                <a:solidFill>
                  <a:srgbClr val="000000"/>
                </a:solidFill>
              </a:defRPr>
            </a:lvl2pPr>
            <a:lvl3pPr marL="457112" indent="0">
              <a:buNone/>
              <a:defRPr/>
            </a:lvl3pPr>
            <a:lvl4pPr marL="685669" indent="0">
              <a:buNone/>
              <a:defRPr/>
            </a:lvl4pPr>
            <a:lvl5pPr marL="914224" indent="0">
              <a:buNone/>
              <a:defRPr/>
            </a:lvl5pPr>
          </a:lstStyle>
          <a:p>
            <a:pPr lvl="0"/>
            <a:r>
              <a:rPr lang="en-US"/>
              <a:t>Medium: paragraph heading Segoe UI </a:t>
            </a:r>
            <a:r>
              <a:rPr lang="en-US" err="1"/>
              <a:t>Semibold</a:t>
            </a:r>
            <a:r>
              <a:rPr lang="en-US"/>
              <a:t> 14/18</a:t>
            </a:r>
          </a:p>
        </p:txBody>
      </p:sp>
      <p:sp>
        <p:nvSpPr>
          <p:cNvPr id="10" name="Text Placeholder 6">
            <a:extLst>
              <a:ext uri="{FF2B5EF4-FFF2-40B4-BE49-F238E27FC236}">
                <a16:creationId xmlns:a16="http://schemas.microsoft.com/office/drawing/2014/main" id="{76E35749-090F-0542-9B4B-BF37EFC334BC}"/>
              </a:ext>
            </a:extLst>
          </p:cNvPr>
          <p:cNvSpPr>
            <a:spLocks noGrp="1"/>
          </p:cNvSpPr>
          <p:nvPr>
            <p:ph type="body" sz="quarter" idx="14" hasCustomPrompt="1"/>
          </p:nvPr>
        </p:nvSpPr>
        <p:spPr>
          <a:xfrm>
            <a:off x="465139" y="4593491"/>
            <a:ext cx="11533187" cy="153888"/>
          </a:xfrm>
          <a:prstGeom prst="rect">
            <a:avLst/>
          </a:prstGeom>
        </p:spPr>
        <p:txBody>
          <a:bodyPr lIns="0" tIns="0" rIns="0" bIns="0"/>
          <a:lstStyle>
            <a:lvl1pPr marL="0" indent="0">
              <a:lnSpc>
                <a:spcPts val="1199"/>
              </a:lnSpc>
              <a:spcBef>
                <a:spcPts val="0"/>
              </a:spcBef>
              <a:buNone/>
              <a:defRPr sz="1000" spc="0">
                <a:solidFill>
                  <a:schemeClr val="tx1"/>
                </a:solidFill>
              </a:defRPr>
            </a:lvl1pPr>
            <a:lvl2pPr marL="0" indent="0">
              <a:lnSpc>
                <a:spcPct val="100000"/>
              </a:lnSpc>
              <a:spcBef>
                <a:spcPts val="0"/>
              </a:spcBef>
              <a:buNone/>
              <a:defRPr sz="1000" spc="0">
                <a:solidFill>
                  <a:schemeClr val="tx1"/>
                </a:solidFill>
              </a:defRPr>
            </a:lvl2pPr>
            <a:lvl3pPr marL="457112" indent="0">
              <a:buNone/>
              <a:defRPr/>
            </a:lvl3pPr>
            <a:lvl4pPr marL="685669" indent="0">
              <a:buNone/>
              <a:defRPr/>
            </a:lvl4pPr>
            <a:lvl5pPr marL="0" indent="0">
              <a:lnSpc>
                <a:spcPct val="100000"/>
              </a:lnSpc>
              <a:buNone/>
              <a:defRPr>
                <a:solidFill>
                  <a:srgbClr val="000000"/>
                </a:solidFill>
              </a:defRPr>
            </a:lvl5pPr>
          </a:lstStyle>
          <a:p>
            <a:pPr lvl="1"/>
            <a:r>
              <a:rPr lang="en-US"/>
              <a:t>Small: caption body copy Segoe Regular 10/12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userDrawn="1"/>
        </p:nvSpPr>
        <p:spPr bwMode="blackWhite">
          <a:xfrm>
            <a:off x="463277" y="6583680"/>
            <a:ext cx="11533187" cy="21973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111" eaLnBrk="0" hangingPunct="0"/>
            <a:r>
              <a:rPr lang="en-US" sz="700">
                <a:solidFill>
                  <a:schemeClr val="tx1"/>
                </a:solidFill>
                <a:cs typeface="Segoe UI" pitchFamily="34" charset="0"/>
              </a:rPr>
              <a:t>©Microsoft Corporation									                                                                                                                                             Azure </a:t>
            </a:r>
          </a:p>
        </p:txBody>
      </p:sp>
      <p:sp>
        <p:nvSpPr>
          <p:cNvPr id="19" name="Text Placeholder 3">
            <a:extLst>
              <a:ext uri="{FF2B5EF4-FFF2-40B4-BE49-F238E27FC236}">
                <a16:creationId xmlns:a16="http://schemas.microsoft.com/office/drawing/2014/main" id="{68F32AD9-0E33-284C-8468-E63BF69AF2EB}"/>
              </a:ext>
            </a:extLst>
          </p:cNvPr>
          <p:cNvSpPr>
            <a:spLocks noGrp="1"/>
          </p:cNvSpPr>
          <p:nvPr>
            <p:ph type="body" sz="quarter" idx="24" hasCustomPrompt="1"/>
          </p:nvPr>
        </p:nvSpPr>
        <p:spPr>
          <a:xfrm>
            <a:off x="463277" y="4385525"/>
            <a:ext cx="11533187" cy="246221"/>
          </a:xfrm>
          <a:prstGeom prst="rect">
            <a:avLst/>
          </a:prstGeom>
        </p:spPr>
        <p:txBody>
          <a:bodyPr tIns="0"/>
          <a:lstStyle>
            <a:lvl1pPr>
              <a:defRPr lang="en-US" sz="1000" b="1" kern="1200" spc="0" dirty="0" smtClean="0">
                <a:solidFill>
                  <a:schemeClr val="tx1"/>
                </a:solidFill>
                <a:latin typeface="+mn-lt"/>
                <a:ea typeface="+mn-ea"/>
                <a:cs typeface="+mn-cs"/>
              </a:defRPr>
            </a:lvl1pPr>
          </a:lstStyle>
          <a:p>
            <a:pPr lvl="0"/>
            <a:r>
              <a:rPr lang="en-US"/>
              <a:t>Small: caption title Segoe UI Bold 10/12. </a:t>
            </a:r>
          </a:p>
        </p:txBody>
      </p:sp>
      <p:sp>
        <p:nvSpPr>
          <p:cNvPr id="21" name="Text Placeholder 4">
            <a:extLst>
              <a:ext uri="{FF2B5EF4-FFF2-40B4-BE49-F238E27FC236}">
                <a16:creationId xmlns:a16="http://schemas.microsoft.com/office/drawing/2014/main" id="{BA46FDB1-D336-7C45-BF92-D58B6C550364}"/>
              </a:ext>
            </a:extLst>
          </p:cNvPr>
          <p:cNvSpPr>
            <a:spLocks noGrp="1"/>
          </p:cNvSpPr>
          <p:nvPr>
            <p:ph type="body" sz="quarter" idx="18" hasCustomPrompt="1"/>
          </p:nvPr>
        </p:nvSpPr>
        <p:spPr>
          <a:xfrm>
            <a:off x="463277" y="3323870"/>
            <a:ext cx="11533187" cy="220445"/>
          </a:xfrm>
          <a:prstGeom prst="rect">
            <a:avLst/>
          </a:prstGeom>
        </p:spPr>
        <p:txBody>
          <a:bodyPr lIns="0" tIns="0" rIns="0" bIns="0"/>
          <a:lstStyle>
            <a:lvl1pPr marL="0" indent="0">
              <a:lnSpc>
                <a:spcPts val="1800"/>
              </a:lnSpc>
              <a:spcBef>
                <a:spcPts val="0"/>
              </a:spcBef>
              <a:buFont typeface="Arial" panose="020B0604020202020204" pitchFamily="34" charset="0"/>
              <a:buNone/>
              <a:defRPr sz="1399" b="0" i="0" spc="0">
                <a:solidFill>
                  <a:schemeClr val="tx1"/>
                </a:solidFill>
                <a:latin typeface="+mn-lt"/>
              </a:defRPr>
            </a:lvl1pPr>
            <a:lvl2pPr marL="0" indent="0">
              <a:lnSpc>
                <a:spcPts val="1800"/>
              </a:lnSpc>
              <a:spcBef>
                <a:spcPts val="0"/>
              </a:spcBef>
              <a:buNone/>
              <a:defRPr sz="1399">
                <a:solidFill>
                  <a:schemeClr val="tx1"/>
                </a:solidFill>
              </a:defRPr>
            </a:lvl2pPr>
            <a:lvl3pPr marL="457112" indent="0">
              <a:buNone/>
              <a:defRPr/>
            </a:lvl3pPr>
            <a:lvl4pPr marL="685669" indent="0">
              <a:buNone/>
              <a:defRPr/>
            </a:lvl4pPr>
            <a:lvl5pPr marL="914224" indent="0">
              <a:buNone/>
              <a:defRPr/>
            </a:lvl5pPr>
          </a:lstStyle>
          <a:p>
            <a:pPr lvl="0"/>
            <a:r>
              <a:rPr lang="en-US"/>
              <a:t>Medium: body copy Segoe UI Regular 14/18</a:t>
            </a:r>
          </a:p>
        </p:txBody>
      </p:sp>
    </p:spTree>
    <p:extLst>
      <p:ext uri="{BB962C8B-B14F-4D97-AF65-F5344CB8AC3E}">
        <p14:creationId xmlns:p14="http://schemas.microsoft.com/office/powerpoint/2010/main" val="50037650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88.xml><?xml version="1.0" encoding="utf-8"?>
<p:sldLayout xmlns:a="http://schemas.openxmlformats.org/drawingml/2006/main" xmlns:r="http://schemas.openxmlformats.org/officeDocument/2006/relationships" xmlns:p="http://schemas.openxmlformats.org/presentationml/2006/main" preserve="1" userDrawn="1">
  <p:cSld name="1_Text Layou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80"/>
            <a:ext cx="11533187" cy="411162"/>
          </a:xfrm>
          <a:prstGeom prst="rect">
            <a:avLst/>
          </a:prstGeom>
        </p:spPr>
        <p:txBody>
          <a:bodyPr wrap="square" lIns="0" tIns="0" rIns="0" bIns="0">
            <a:spAutoFit/>
          </a:bodyPr>
          <a:lstStyle>
            <a:lvl1pPr>
              <a:lnSpc>
                <a:spcPts val="3199"/>
              </a:lnSpc>
              <a:defRPr sz="2800">
                <a:solidFill>
                  <a:schemeClr val="tx1"/>
                </a:solidFill>
              </a:defRPr>
            </a:lvl1pPr>
          </a:lstStyle>
          <a:p>
            <a:r>
              <a:rPr lang="en-US"/>
              <a:t>Heading Segoe UI </a:t>
            </a:r>
            <a:r>
              <a:rPr lang="en-US" err="1"/>
              <a:t>Semibold</a:t>
            </a:r>
            <a:r>
              <a:rPr lang="en-US"/>
              <a:t> 28/32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userDrawn="1"/>
        </p:nvSpPr>
        <p:spPr bwMode="blackWhite">
          <a:xfrm>
            <a:off x="463277" y="6583680"/>
            <a:ext cx="11533187" cy="21973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111" eaLnBrk="0" hangingPunct="0"/>
            <a:r>
              <a:rPr lang="en-US" sz="700">
                <a:solidFill>
                  <a:schemeClr val="tx1"/>
                </a:solidFill>
                <a:cs typeface="Segoe UI" pitchFamily="34" charset="0"/>
              </a:rPr>
              <a:t>©Microsoft Corporation									                                                                                                                                             Azure </a:t>
            </a:r>
          </a:p>
        </p:txBody>
      </p:sp>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465139" y="1960860"/>
            <a:ext cx="9572625" cy="3432536"/>
          </a:xfrm>
          <a:prstGeom prst="rect">
            <a:avLst/>
          </a:prstGeom>
        </p:spPr>
        <p:txBody>
          <a:bodyPr wrap="square" lIns="0" tIns="0" rIns="0" bIns="0">
            <a:spAutoFit/>
          </a:bodyPr>
          <a:lstStyle>
            <a:lvl1pPr marL="342834" marR="0" indent="-342834" algn="l" defTabSz="932563" rtl="0" eaLnBrk="1" fontAlgn="auto" latinLnBrk="0" hangingPunct="1">
              <a:lnSpc>
                <a:spcPts val="2400"/>
              </a:lnSpc>
              <a:spcBef>
                <a:spcPts val="0"/>
              </a:spcBef>
              <a:spcAft>
                <a:spcPts val="0"/>
              </a:spcAft>
              <a:buClrTx/>
              <a:buSzPct val="90000"/>
              <a:buFont typeface="Arial" panose="020B0604020202020204" pitchFamily="34" charset="0"/>
              <a:buChar char="•"/>
              <a:tabLst/>
              <a:defRPr lang="en-US" sz="2000" kern="1200" spc="0" baseline="0" dirty="0">
                <a:solidFill>
                  <a:schemeClr val="tx1"/>
                </a:solidFill>
                <a:latin typeface="+mn-lt"/>
                <a:ea typeface="+mn-ea"/>
                <a:cs typeface="+mn-cs"/>
              </a:defRPr>
            </a:lvl1pPr>
            <a:lvl2pPr marL="228557" indent="0">
              <a:buNone/>
              <a:defRPr/>
            </a:lvl2pPr>
            <a:lvl3pPr marL="457112" indent="0">
              <a:buNone/>
              <a:defRPr/>
            </a:lvl3pPr>
            <a:lvl4pPr marL="685669" indent="0">
              <a:buNone/>
              <a:defRPr/>
            </a:lvl4pPr>
            <a:lvl5pPr marL="914224" indent="0">
              <a:buNone/>
              <a:defRPr/>
            </a:lvl5pPr>
          </a:lstStyle>
          <a:p>
            <a:pPr lvl="0"/>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42834" marR="0" lvl="0" indent="-342834" algn="l" defTabSz="932563" rtl="0" eaLnBrk="1" fontAlgn="auto" latinLnBrk="0" hangingPunct="1">
              <a:lnSpc>
                <a:spcPts val="2400"/>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42834" marR="0" lvl="0" indent="-342834" algn="l" defTabSz="932563" rtl="0" eaLnBrk="1" fontAlgn="auto" latinLnBrk="0" hangingPunct="1">
              <a:lnSpc>
                <a:spcPts val="2400"/>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endParaRPr lang="en-US"/>
          </a:p>
          <a:p>
            <a:pPr lvl="0"/>
            <a:endParaRPr lang="en-US"/>
          </a:p>
          <a:p>
            <a:pPr lvl="0"/>
            <a:endParaRPr lang="en-US"/>
          </a:p>
          <a:p>
            <a:pPr lvl="0"/>
            <a:endParaRPr lang="en-US"/>
          </a:p>
        </p:txBody>
      </p:sp>
    </p:spTree>
    <p:extLst>
      <p:ext uri="{BB962C8B-B14F-4D97-AF65-F5344CB8AC3E}">
        <p14:creationId xmlns:p14="http://schemas.microsoft.com/office/powerpoint/2010/main" val="36541916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89.xml><?xml version="1.0" encoding="utf-8"?>
<p:sldLayout xmlns:a="http://schemas.openxmlformats.org/drawingml/2006/main" xmlns:r="http://schemas.openxmlformats.org/officeDocument/2006/relationships" xmlns:p="http://schemas.openxmlformats.org/presentationml/2006/main" preserve="1" userDrawn="1">
  <p:cSld name="Text option 1">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80"/>
            <a:ext cx="11533187" cy="411162"/>
          </a:xfrm>
          <a:prstGeom prst="rect">
            <a:avLst/>
          </a:prstGeom>
        </p:spPr>
        <p:txBody>
          <a:bodyPr wrap="square" lIns="0" tIns="0" rIns="0" bIns="0">
            <a:spAutoFit/>
          </a:bodyPr>
          <a:lstStyle>
            <a:lvl1pPr>
              <a:lnSpc>
                <a:spcPts val="3199"/>
              </a:lnSpc>
              <a:defRPr sz="2800">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65139" y="1960861"/>
            <a:ext cx="9572625" cy="615553"/>
          </a:xfrm>
          <a:prstGeom prst="rect">
            <a:avLst/>
          </a:prstGeom>
        </p:spPr>
        <p:txBody>
          <a:bodyPr wrap="square" lIns="0" tIns="0" rIns="0" bIns="0">
            <a:spAutoFit/>
          </a:bodyPr>
          <a:lstStyle>
            <a:lvl1pPr marL="0" indent="0">
              <a:lnSpc>
                <a:spcPts val="2400"/>
              </a:lnSpc>
              <a:buNone/>
              <a:defRPr lang="en-US" sz="2000" kern="1200" spc="0" baseline="0" dirty="0">
                <a:solidFill>
                  <a:schemeClr val="tx1"/>
                </a:solidFill>
                <a:latin typeface="+mn-lt"/>
                <a:ea typeface="+mn-ea"/>
                <a:cs typeface="+mn-cs"/>
              </a:defRPr>
            </a:lvl1pPr>
            <a:lvl2pPr marL="228557" indent="0">
              <a:buNone/>
              <a:defRPr/>
            </a:lvl2pPr>
            <a:lvl3pPr marL="457112" indent="0">
              <a:buNone/>
              <a:defRPr/>
            </a:lvl3pPr>
            <a:lvl4pPr marL="685669" indent="0">
              <a:buNone/>
              <a:defRPr/>
            </a:lvl4pPr>
            <a:lvl5pPr marL="914224"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65139" y="3214124"/>
            <a:ext cx="3690937" cy="220510"/>
          </a:xfrm>
          <a:prstGeom prst="rect">
            <a:avLst/>
          </a:prstGeom>
        </p:spPr>
        <p:txBody>
          <a:bodyPr lIns="0" tIns="0" rIns="0" bIns="0"/>
          <a:lstStyle>
            <a:lvl1pPr marL="0" indent="0">
              <a:lnSpc>
                <a:spcPts val="1800"/>
              </a:lnSpc>
              <a:spcBef>
                <a:spcPts val="0"/>
              </a:spcBef>
              <a:spcAft>
                <a:spcPts val="600"/>
              </a:spcAft>
              <a:buNone/>
              <a:defRPr sz="1399" b="0" spc="0" baseline="0">
                <a:solidFill>
                  <a:schemeClr val="tx1"/>
                </a:solidFill>
                <a:latin typeface="+mj-lt"/>
              </a:defRPr>
            </a:lvl1pPr>
            <a:lvl2pPr marL="285695" marR="0" indent="-285695" algn="l" defTabSz="932563"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399" kern="1200" spc="0" baseline="0" dirty="0">
                <a:solidFill>
                  <a:srgbClr val="000000"/>
                </a:solidFill>
                <a:latin typeface="+mn-lt"/>
                <a:ea typeface="+mn-ea"/>
                <a:cs typeface="+mn-cs"/>
              </a:defRPr>
            </a:lvl2pPr>
            <a:lvl3pPr marL="457112" indent="0">
              <a:buNone/>
              <a:defRPr/>
            </a:lvl3pPr>
            <a:lvl4pPr marL="685669" indent="0">
              <a:buNone/>
              <a:defRPr/>
            </a:lvl4pPr>
            <a:lvl5pPr marL="914224" indent="0">
              <a:buNone/>
              <a:defRPr/>
            </a:lvl5pPr>
          </a:lstStyle>
          <a:p>
            <a:pPr lvl="0"/>
            <a:r>
              <a:rPr lang="en-US"/>
              <a:t>Paragraph title Segoe UI </a:t>
            </a:r>
            <a:r>
              <a:rPr lang="en-US" err="1"/>
              <a:t>Semibold</a:t>
            </a:r>
            <a:r>
              <a:rPr lang="en-US"/>
              <a:t> 14/18</a:t>
            </a:r>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405043" y="3214124"/>
            <a:ext cx="3690937" cy="220510"/>
          </a:xfrm>
          <a:prstGeom prst="rect">
            <a:avLst/>
          </a:prstGeom>
        </p:spPr>
        <p:txBody>
          <a:bodyPr lIns="0" tIns="0" rIns="0" bIns="0"/>
          <a:lstStyle>
            <a:lvl1pPr marL="0" indent="0">
              <a:lnSpc>
                <a:spcPts val="1800"/>
              </a:lnSpc>
              <a:spcBef>
                <a:spcPts val="0"/>
              </a:spcBef>
              <a:spcAft>
                <a:spcPts val="600"/>
              </a:spcAft>
              <a:buNone/>
              <a:defRPr sz="1399" b="0" spc="0" baseline="0">
                <a:solidFill>
                  <a:schemeClr val="tx1"/>
                </a:solidFill>
                <a:latin typeface="+mj-lt"/>
              </a:defRPr>
            </a:lvl1pPr>
            <a:lvl2pPr marL="285695" marR="0" indent="-285695" algn="l" defTabSz="932563"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399" kern="1200" spc="0" baseline="0" dirty="0">
                <a:solidFill>
                  <a:srgbClr val="000000"/>
                </a:solidFill>
                <a:latin typeface="+mn-lt"/>
                <a:ea typeface="+mn-ea"/>
                <a:cs typeface="+mn-cs"/>
              </a:defRPr>
            </a:lvl2pPr>
            <a:lvl3pPr marL="457112" indent="0">
              <a:buNone/>
              <a:defRPr/>
            </a:lvl3pPr>
            <a:lvl4pPr marL="685669" indent="0">
              <a:buNone/>
              <a:defRPr/>
            </a:lvl4pPr>
            <a:lvl5pPr marL="914224" indent="0">
              <a:buNone/>
              <a:defRPr/>
            </a:lvl5pPr>
          </a:lstStyle>
          <a:p>
            <a:pPr lvl="0"/>
            <a:r>
              <a:rPr lang="en-US"/>
              <a:t>Paragraph title Segoe UI </a:t>
            </a:r>
            <a:r>
              <a:rPr lang="en-US" err="1"/>
              <a:t>Semibold</a:t>
            </a:r>
            <a:r>
              <a:rPr lang="en-US"/>
              <a:t> 14/18</a:t>
            </a:r>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313384" y="3214124"/>
            <a:ext cx="3690937" cy="220510"/>
          </a:xfrm>
          <a:prstGeom prst="rect">
            <a:avLst/>
          </a:prstGeom>
        </p:spPr>
        <p:txBody>
          <a:bodyPr lIns="0" tIns="0" rIns="0" bIns="0"/>
          <a:lstStyle>
            <a:lvl1pPr marL="0" indent="0">
              <a:lnSpc>
                <a:spcPts val="1800"/>
              </a:lnSpc>
              <a:spcBef>
                <a:spcPts val="0"/>
              </a:spcBef>
              <a:spcAft>
                <a:spcPts val="600"/>
              </a:spcAft>
              <a:buNone/>
              <a:defRPr sz="1399" b="0" spc="0" baseline="0">
                <a:solidFill>
                  <a:schemeClr val="tx1"/>
                </a:solidFill>
                <a:latin typeface="+mj-lt"/>
              </a:defRPr>
            </a:lvl1pPr>
            <a:lvl2pPr marL="285695" marR="0" indent="-285695" algn="l" defTabSz="932563"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399" kern="1200" spc="0" baseline="0" dirty="0">
                <a:solidFill>
                  <a:srgbClr val="000000"/>
                </a:solidFill>
                <a:latin typeface="+mn-lt"/>
                <a:ea typeface="+mn-ea"/>
                <a:cs typeface="+mn-cs"/>
              </a:defRPr>
            </a:lvl2pPr>
            <a:lvl3pPr marL="457112" indent="0">
              <a:buNone/>
              <a:defRPr/>
            </a:lvl3pPr>
            <a:lvl4pPr marL="685669" indent="0">
              <a:buNone/>
              <a:defRPr/>
            </a:lvl4pPr>
            <a:lvl5pPr marL="914224" indent="0">
              <a:buNone/>
              <a:defRPr/>
            </a:lvl5pPr>
          </a:lstStyle>
          <a:p>
            <a:pPr lvl="0"/>
            <a:r>
              <a:rPr lang="en-US"/>
              <a:t>Paragraph title Segoe UI </a:t>
            </a:r>
            <a:r>
              <a:rPr lang="en-US" err="1"/>
              <a:t>Semibold</a:t>
            </a:r>
            <a:r>
              <a:rPr lang="en-US"/>
              <a:t> 14/18</a:t>
            </a:r>
          </a:p>
        </p:txBody>
      </p:sp>
      <p:sp>
        <p:nvSpPr>
          <p:cNvPr id="23" name="Text Box 3">
            <a:extLst>
              <a:ext uri="{FF2B5EF4-FFF2-40B4-BE49-F238E27FC236}">
                <a16:creationId xmlns:a16="http://schemas.microsoft.com/office/drawing/2014/main" id="{DD31BD93-DFDF-4C46-8FDE-B1B55850B6B2}"/>
              </a:ext>
            </a:extLst>
          </p:cNvPr>
          <p:cNvSpPr txBox="1">
            <a:spLocks noChangeArrowheads="1"/>
          </p:cNvSpPr>
          <p:nvPr userDrawn="1"/>
        </p:nvSpPr>
        <p:spPr bwMode="blackWhite">
          <a:xfrm>
            <a:off x="463277" y="6583680"/>
            <a:ext cx="11533187" cy="21973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111" eaLnBrk="0" hangingPunct="0"/>
            <a:r>
              <a:rPr lang="en-US" sz="700">
                <a:solidFill>
                  <a:schemeClr val="tx1"/>
                </a:solidFill>
                <a:cs typeface="Segoe UI" pitchFamily="34" charset="0"/>
              </a:rPr>
              <a:t>©Microsoft Corporation									                                                                                                                                             Azure </a:t>
            </a:r>
          </a:p>
        </p:txBody>
      </p:sp>
      <p:sp>
        <p:nvSpPr>
          <p:cNvPr id="24" name="Text Placeholder 4">
            <a:extLst>
              <a:ext uri="{FF2B5EF4-FFF2-40B4-BE49-F238E27FC236}">
                <a16:creationId xmlns:a16="http://schemas.microsoft.com/office/drawing/2014/main" id="{2951A14E-1D63-9E44-9361-FD57A8BD812A}"/>
              </a:ext>
            </a:extLst>
          </p:cNvPr>
          <p:cNvSpPr>
            <a:spLocks noGrp="1"/>
          </p:cNvSpPr>
          <p:nvPr>
            <p:ph type="body" sz="quarter" idx="17" hasCustomPrompt="1"/>
          </p:nvPr>
        </p:nvSpPr>
        <p:spPr>
          <a:xfrm>
            <a:off x="463277" y="3445695"/>
            <a:ext cx="3690937" cy="2100669"/>
          </a:xfrm>
          <a:prstGeom prst="rect">
            <a:avLst/>
          </a:prstGeom>
        </p:spPr>
        <p:txBody>
          <a:bodyPr lIns="0" tIns="0" rIns="0" bIns="0"/>
          <a:lstStyle>
            <a:lvl1pPr marL="285695" indent="-285695">
              <a:lnSpc>
                <a:spcPts val="1800"/>
              </a:lnSpc>
              <a:spcBef>
                <a:spcPts val="0"/>
              </a:spcBef>
              <a:buFont typeface="Arial" panose="020B0604020202020204" pitchFamily="34" charset="0"/>
              <a:buChar char="•"/>
              <a:defRPr sz="1399" b="0" i="0" spc="0">
                <a:solidFill>
                  <a:schemeClr val="tx1"/>
                </a:solidFill>
                <a:latin typeface="+mn-lt"/>
              </a:defRPr>
            </a:lvl1pPr>
            <a:lvl2pPr marL="0" indent="0">
              <a:lnSpc>
                <a:spcPts val="1800"/>
              </a:lnSpc>
              <a:spcBef>
                <a:spcPts val="0"/>
              </a:spcBef>
              <a:buNone/>
              <a:defRPr sz="1399">
                <a:solidFill>
                  <a:schemeClr val="tx1"/>
                </a:solidFill>
              </a:defRPr>
            </a:lvl2pPr>
            <a:lvl3pPr marL="457112" indent="0">
              <a:buNone/>
              <a:defRPr/>
            </a:lvl3pPr>
            <a:lvl4pPr marL="685669" indent="0">
              <a:buNone/>
              <a:defRPr/>
            </a:lvl4pPr>
            <a:lvl5pPr marL="91422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5" name="Text Placeholder 4">
            <a:extLst>
              <a:ext uri="{FF2B5EF4-FFF2-40B4-BE49-F238E27FC236}">
                <a16:creationId xmlns:a16="http://schemas.microsoft.com/office/drawing/2014/main" id="{1C3BF983-4009-1049-9AD7-C94BE3AA193C}"/>
              </a:ext>
            </a:extLst>
          </p:cNvPr>
          <p:cNvSpPr>
            <a:spLocks noGrp="1"/>
          </p:cNvSpPr>
          <p:nvPr>
            <p:ph type="body" sz="quarter" idx="18" hasCustomPrompt="1"/>
          </p:nvPr>
        </p:nvSpPr>
        <p:spPr>
          <a:xfrm>
            <a:off x="4405043" y="3445695"/>
            <a:ext cx="3690937" cy="2100669"/>
          </a:xfrm>
          <a:prstGeom prst="rect">
            <a:avLst/>
          </a:prstGeom>
        </p:spPr>
        <p:txBody>
          <a:bodyPr lIns="0" tIns="0" rIns="0" bIns="0"/>
          <a:lstStyle>
            <a:lvl1pPr marL="285695" indent="-285695">
              <a:lnSpc>
                <a:spcPts val="1800"/>
              </a:lnSpc>
              <a:spcBef>
                <a:spcPts val="0"/>
              </a:spcBef>
              <a:buFont typeface="Arial" panose="020B0604020202020204" pitchFamily="34" charset="0"/>
              <a:buChar char="•"/>
              <a:defRPr sz="1399" b="0" i="0" spc="0">
                <a:solidFill>
                  <a:schemeClr val="tx1"/>
                </a:solidFill>
                <a:latin typeface="+mn-lt"/>
              </a:defRPr>
            </a:lvl1pPr>
            <a:lvl2pPr marL="0" indent="0">
              <a:lnSpc>
                <a:spcPts val="1800"/>
              </a:lnSpc>
              <a:spcBef>
                <a:spcPts val="0"/>
              </a:spcBef>
              <a:buNone/>
              <a:defRPr sz="1399">
                <a:solidFill>
                  <a:schemeClr val="tx1"/>
                </a:solidFill>
              </a:defRPr>
            </a:lvl2pPr>
            <a:lvl3pPr marL="457112" indent="0">
              <a:buNone/>
              <a:defRPr/>
            </a:lvl3pPr>
            <a:lvl4pPr marL="685669" indent="0">
              <a:buNone/>
              <a:defRPr/>
            </a:lvl4pPr>
            <a:lvl5pPr marL="91422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6" name="Text Placeholder 4">
            <a:extLst>
              <a:ext uri="{FF2B5EF4-FFF2-40B4-BE49-F238E27FC236}">
                <a16:creationId xmlns:a16="http://schemas.microsoft.com/office/drawing/2014/main" id="{2361C016-E331-F44F-ACAE-52E4AE73469E}"/>
              </a:ext>
            </a:extLst>
          </p:cNvPr>
          <p:cNvSpPr>
            <a:spLocks noGrp="1"/>
          </p:cNvSpPr>
          <p:nvPr>
            <p:ph type="body" sz="quarter" idx="19" hasCustomPrompt="1"/>
          </p:nvPr>
        </p:nvSpPr>
        <p:spPr>
          <a:xfrm>
            <a:off x="8320327" y="3445695"/>
            <a:ext cx="3690937" cy="2100669"/>
          </a:xfrm>
          <a:prstGeom prst="rect">
            <a:avLst/>
          </a:prstGeom>
        </p:spPr>
        <p:txBody>
          <a:bodyPr lIns="0" tIns="0" rIns="0" bIns="0"/>
          <a:lstStyle>
            <a:lvl1pPr marL="285695" indent="-285695">
              <a:lnSpc>
                <a:spcPts val="1800"/>
              </a:lnSpc>
              <a:spcBef>
                <a:spcPts val="0"/>
              </a:spcBef>
              <a:buFont typeface="Arial" panose="020B0604020202020204" pitchFamily="34" charset="0"/>
              <a:buChar char="•"/>
              <a:defRPr sz="1399" b="0" i="0" spc="0">
                <a:solidFill>
                  <a:schemeClr val="tx1"/>
                </a:solidFill>
                <a:latin typeface="+mn-lt"/>
              </a:defRPr>
            </a:lvl1pPr>
            <a:lvl2pPr marL="0" indent="0">
              <a:lnSpc>
                <a:spcPts val="1800"/>
              </a:lnSpc>
              <a:spcBef>
                <a:spcPts val="0"/>
              </a:spcBef>
              <a:buNone/>
              <a:defRPr sz="1399">
                <a:solidFill>
                  <a:schemeClr val="tx1"/>
                </a:solidFill>
              </a:defRPr>
            </a:lvl2pPr>
            <a:lvl3pPr marL="457112" indent="0">
              <a:buNone/>
              <a:defRPr/>
            </a:lvl3pPr>
            <a:lvl4pPr marL="685669" indent="0">
              <a:buNone/>
              <a:defRPr/>
            </a:lvl4pPr>
            <a:lvl5pPr marL="91422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266603058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ext option 3">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b="-1"/>
          <a:stretch/>
        </p:blipFill>
        <p:spPr>
          <a:xfrm>
            <a:off x="8307391" y="1631566"/>
            <a:ext cx="3681793" cy="3165507"/>
          </a:xfrm>
          <a:prstGeom prst="rect">
            <a:avLst/>
          </a:prstGeom>
        </p:spPr>
      </p:pic>
      <p:pic>
        <p:nvPicPr>
          <p:cNvPr id="6" name="Picture 5"/>
          <p:cNvPicPr>
            <a:picLocks noChangeAspect="1"/>
          </p:cNvPicPr>
          <p:nvPr userDrawn="1"/>
        </p:nvPicPr>
        <p:blipFill rotWithShape="1">
          <a:blip r:embed="rId3" cstate="print">
            <a:extLst>
              <a:ext uri="{28A0092B-C50C-407E-A947-70E740481C1C}">
                <a14:useLocalDpi xmlns:a14="http://schemas.microsoft.com/office/drawing/2010/main" val="0"/>
              </a:ext>
            </a:extLst>
          </a:blip>
          <a:srcRect b="-1"/>
          <a:stretch/>
        </p:blipFill>
        <p:spPr>
          <a:xfrm>
            <a:off x="4395408" y="1631567"/>
            <a:ext cx="3684970" cy="3161095"/>
          </a:xfrm>
          <a:prstGeom prst="rect">
            <a:avLst/>
          </a:prstGeom>
        </p:spPr>
      </p:pic>
      <p:pic>
        <p:nvPicPr>
          <p:cNvPr id="3" name="Picture 2"/>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74282" y="1631570"/>
            <a:ext cx="3681793" cy="3169920"/>
          </a:xfrm>
          <a:prstGeom prst="rect">
            <a:avLst/>
          </a:prstGeom>
        </p:spPr>
      </p:pic>
      <p:sp>
        <p:nvSpPr>
          <p:cNvPr id="2" name="Title 1"/>
          <p:cNvSpPr>
            <a:spLocks noGrp="1"/>
          </p:cNvSpPr>
          <p:nvPr>
            <p:ph type="title" hasCustomPrompt="1"/>
          </p:nvPr>
        </p:nvSpPr>
        <p:spPr>
          <a:xfrm>
            <a:off x="465140" y="632781"/>
            <a:ext cx="11533187" cy="411162"/>
          </a:xfrm>
          <a:prstGeom prst="rect">
            <a:avLst/>
          </a:prstGeom>
        </p:spPr>
        <p:txBody>
          <a:bodyPr wrap="square" lIns="0" tIns="0" rIns="0" bIns="0">
            <a:spAutoFit/>
          </a:bodyPr>
          <a:lstStyle>
            <a:lvl1pPr>
              <a:lnSpc>
                <a:spcPts val="3198"/>
              </a:lnSpc>
              <a:defRPr sz="2800">
                <a:solidFill>
                  <a:schemeClr val="tx1"/>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65140" y="5026024"/>
            <a:ext cx="3690937" cy="220510"/>
          </a:xfrm>
          <a:prstGeom prst="rect">
            <a:avLst/>
          </a:prstGeom>
        </p:spPr>
        <p:txBody>
          <a:bodyPr lIns="0" tIns="0" rIns="0" bIns="0"/>
          <a:lstStyle>
            <a:lvl1pPr marL="0" indent="0">
              <a:lnSpc>
                <a:spcPts val="1800"/>
              </a:lnSpc>
              <a:spcBef>
                <a:spcPts val="1199"/>
              </a:spcBef>
              <a:buNone/>
              <a:defRPr lang="en-US" sz="1398" b="0" kern="1200" spc="0" baseline="0" dirty="0">
                <a:solidFill>
                  <a:schemeClr val="tx1"/>
                </a:solidFill>
                <a:latin typeface="+mj-lt"/>
                <a:ea typeface="+mn-ea"/>
                <a:cs typeface="+mn-cs"/>
              </a:defRPr>
            </a:lvl1pPr>
            <a:lvl2pPr marL="0" marR="0" indent="0" algn="l" defTabSz="932384" rtl="0" eaLnBrk="1" fontAlgn="auto" latinLnBrk="0" hangingPunct="1">
              <a:lnSpc>
                <a:spcPts val="1800"/>
              </a:lnSpc>
              <a:spcBef>
                <a:spcPts val="450"/>
              </a:spcBef>
              <a:spcAft>
                <a:spcPts val="0"/>
              </a:spcAft>
              <a:buClrTx/>
              <a:buSzPct val="90000"/>
              <a:buFont typeface="Arial" panose="020B0604020202020204" pitchFamily="34" charset="0"/>
              <a:buNone/>
              <a:tabLst/>
              <a:defRPr sz="1398">
                <a:solidFill>
                  <a:srgbClr val="000000"/>
                </a:solidFill>
              </a:defRPr>
            </a:lvl2pPr>
            <a:lvl3pPr marL="457024" indent="0">
              <a:buNone/>
              <a:defRPr/>
            </a:lvl3pPr>
            <a:lvl4pPr marL="685537" indent="0">
              <a:buNone/>
              <a:defRPr/>
            </a:lvl4pPr>
            <a:lvl5pPr marL="914049" indent="0">
              <a:buNone/>
              <a:defRPr/>
            </a:lvl5pPr>
          </a:lstStyle>
          <a:p>
            <a:pPr>
              <a:spcBef>
                <a:spcPts val="1224"/>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10" name="Text Placeholder 4"/>
          <p:cNvSpPr>
            <a:spLocks noGrp="1"/>
          </p:cNvSpPr>
          <p:nvPr>
            <p:ph type="body" sz="quarter" idx="13" hasCustomPrompt="1"/>
          </p:nvPr>
        </p:nvSpPr>
        <p:spPr>
          <a:xfrm>
            <a:off x="8307390" y="5026024"/>
            <a:ext cx="3690937" cy="220510"/>
          </a:xfrm>
          <a:prstGeom prst="rect">
            <a:avLst/>
          </a:prstGeom>
        </p:spPr>
        <p:txBody>
          <a:bodyPr lIns="0" tIns="0" rIns="0" bIns="0"/>
          <a:lstStyle>
            <a:lvl1pPr marL="0" indent="0">
              <a:lnSpc>
                <a:spcPts val="1800"/>
              </a:lnSpc>
              <a:spcBef>
                <a:spcPts val="1199"/>
              </a:spcBef>
              <a:buNone/>
              <a:defRPr lang="en-US" sz="1398" b="0" kern="1200" spc="0" baseline="0" dirty="0">
                <a:solidFill>
                  <a:schemeClr val="tx1"/>
                </a:solidFill>
                <a:latin typeface="+mj-lt"/>
                <a:ea typeface="+mn-ea"/>
                <a:cs typeface="+mn-cs"/>
              </a:defRPr>
            </a:lvl1pPr>
            <a:lvl2pPr marL="0" marR="0" indent="0" algn="l" defTabSz="932384" rtl="0" eaLnBrk="1" fontAlgn="auto" latinLnBrk="0" hangingPunct="1">
              <a:lnSpc>
                <a:spcPts val="1800"/>
              </a:lnSpc>
              <a:spcBef>
                <a:spcPts val="450"/>
              </a:spcBef>
              <a:spcAft>
                <a:spcPts val="0"/>
              </a:spcAft>
              <a:buClrTx/>
              <a:buSzPct val="90000"/>
              <a:buFont typeface="Arial" panose="020B0604020202020204" pitchFamily="34" charset="0"/>
              <a:buNone/>
              <a:tabLst/>
              <a:defRPr sz="1398">
                <a:solidFill>
                  <a:srgbClr val="000000"/>
                </a:solidFill>
              </a:defRPr>
            </a:lvl2pPr>
            <a:lvl3pPr marL="457024" indent="0">
              <a:buNone/>
              <a:defRPr/>
            </a:lvl3pPr>
            <a:lvl4pPr marL="685537" indent="0">
              <a:buNone/>
              <a:defRPr/>
            </a:lvl4pPr>
            <a:lvl5pPr marL="914049" indent="0">
              <a:buNone/>
              <a:defRPr/>
            </a:lvl5pPr>
          </a:lstStyle>
          <a:p>
            <a:pPr>
              <a:spcBef>
                <a:spcPts val="1224"/>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89440" y="5026024"/>
            <a:ext cx="3690937" cy="220510"/>
          </a:xfrm>
          <a:prstGeom prst="rect">
            <a:avLst/>
          </a:prstGeom>
        </p:spPr>
        <p:txBody>
          <a:bodyPr lIns="0" tIns="0" rIns="0" bIns="0"/>
          <a:lstStyle>
            <a:lvl1pPr marL="0" indent="0">
              <a:lnSpc>
                <a:spcPts val="1800"/>
              </a:lnSpc>
              <a:spcBef>
                <a:spcPts val="1199"/>
              </a:spcBef>
              <a:buNone/>
              <a:defRPr lang="en-US" sz="1398" b="0" kern="1200" spc="0" baseline="0" dirty="0">
                <a:solidFill>
                  <a:schemeClr val="tx1"/>
                </a:solidFill>
                <a:latin typeface="+mj-lt"/>
                <a:ea typeface="+mn-ea"/>
                <a:cs typeface="+mn-cs"/>
              </a:defRPr>
            </a:lvl1pPr>
            <a:lvl2pPr marL="0" marR="0" indent="0" algn="l" defTabSz="932384" rtl="0" eaLnBrk="1" fontAlgn="auto" latinLnBrk="0" hangingPunct="1">
              <a:lnSpc>
                <a:spcPts val="1800"/>
              </a:lnSpc>
              <a:spcBef>
                <a:spcPts val="450"/>
              </a:spcBef>
              <a:spcAft>
                <a:spcPts val="0"/>
              </a:spcAft>
              <a:buClrTx/>
              <a:buSzPct val="90000"/>
              <a:buFont typeface="Arial" panose="020B0604020202020204" pitchFamily="34" charset="0"/>
              <a:buNone/>
              <a:tabLst/>
              <a:defRPr sz="1398">
                <a:solidFill>
                  <a:srgbClr val="000000"/>
                </a:solidFill>
              </a:defRPr>
            </a:lvl2pPr>
            <a:lvl3pPr marL="457024" indent="0">
              <a:buNone/>
              <a:defRPr/>
            </a:lvl3pPr>
            <a:lvl4pPr marL="685537" indent="0">
              <a:buNone/>
              <a:defRPr/>
            </a:lvl4pPr>
            <a:lvl5pPr marL="914049" indent="0">
              <a:buNone/>
              <a:defRPr/>
            </a:lvl5pPr>
          </a:lstStyle>
          <a:p>
            <a:pPr>
              <a:spcBef>
                <a:spcPts val="1224"/>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474663" y="2939531"/>
            <a:ext cx="3681412" cy="553998"/>
          </a:xfrm>
          <a:prstGeom prst="rect">
            <a:avLst/>
          </a:prstGeom>
        </p:spPr>
        <p:txBody>
          <a:bodyPr/>
          <a:lstStyle>
            <a:lvl1pPr algn="ctr">
              <a:defRPr>
                <a:solidFill>
                  <a:schemeClr val="tx1"/>
                </a:solidFill>
              </a:defRPr>
            </a:lvl1pPr>
          </a:lstStyle>
          <a:p>
            <a:r>
              <a:rPr lang="en-US"/>
              <a:t>Drop photo here</a:t>
            </a:r>
          </a:p>
        </p:txBody>
      </p:sp>
      <p:sp>
        <p:nvSpPr>
          <p:cNvPr id="11" name="Picture Placeholder 10">
            <a:extLst>
              <a:ext uri="{FF2B5EF4-FFF2-40B4-BE49-F238E27FC236}">
                <a16:creationId xmlns:a16="http://schemas.microsoft.com/office/drawing/2014/main" id="{5877AA6F-F5D0-8349-8D7F-7A036C53AFEC}"/>
              </a:ext>
            </a:extLst>
          </p:cNvPr>
          <p:cNvSpPr>
            <a:spLocks noGrp="1"/>
          </p:cNvSpPr>
          <p:nvPr>
            <p:ph type="pic" sz="quarter" idx="22" hasCustomPrompt="1"/>
          </p:nvPr>
        </p:nvSpPr>
        <p:spPr>
          <a:xfrm>
            <a:off x="4389440" y="2932948"/>
            <a:ext cx="3690937" cy="553998"/>
          </a:xfrm>
          <a:prstGeom prst="rect">
            <a:avLst/>
          </a:prstGeom>
        </p:spPr>
        <p:txBody>
          <a:bodyPr/>
          <a:lstStyle>
            <a:lvl1pPr algn="ctr">
              <a:defRPr>
                <a:solidFill>
                  <a:schemeClr val="tx1"/>
                </a:solidFill>
              </a:defRPr>
            </a:lvl1pPr>
          </a:lstStyle>
          <a:p>
            <a:r>
              <a:rPr lang="en-US"/>
              <a:t>Drop photo here</a:t>
            </a:r>
          </a:p>
        </p:txBody>
      </p:sp>
      <p:sp>
        <p:nvSpPr>
          <p:cNvPr id="14" name="Picture Placeholder 13">
            <a:extLst>
              <a:ext uri="{FF2B5EF4-FFF2-40B4-BE49-F238E27FC236}">
                <a16:creationId xmlns:a16="http://schemas.microsoft.com/office/drawing/2014/main" id="{983A4321-3796-F044-9126-51A6AA308B77}"/>
              </a:ext>
            </a:extLst>
          </p:cNvPr>
          <p:cNvSpPr>
            <a:spLocks noGrp="1"/>
          </p:cNvSpPr>
          <p:nvPr>
            <p:ph type="pic" sz="quarter" idx="23" hasCustomPrompt="1"/>
          </p:nvPr>
        </p:nvSpPr>
        <p:spPr>
          <a:xfrm>
            <a:off x="8307388" y="2946448"/>
            <a:ext cx="3681412" cy="553998"/>
          </a:xfrm>
          <a:prstGeom prst="rect">
            <a:avLst/>
          </a:prstGeom>
        </p:spPr>
        <p:txBody>
          <a:bodyPr/>
          <a:lstStyle>
            <a:lvl1pPr algn="ctr">
              <a:defRPr>
                <a:solidFill>
                  <a:schemeClr val="tx1"/>
                </a:solidFill>
              </a:defRPr>
            </a:lvl1pPr>
          </a:lstStyle>
          <a:p>
            <a:r>
              <a:rPr lang="en-US"/>
              <a:t>Drop photo here</a:t>
            </a:r>
          </a:p>
        </p:txBody>
      </p:sp>
      <p:sp>
        <p:nvSpPr>
          <p:cNvPr id="18" name="Text Box 3">
            <a:extLst>
              <a:ext uri="{FF2B5EF4-FFF2-40B4-BE49-F238E27FC236}">
                <a16:creationId xmlns:a16="http://schemas.microsoft.com/office/drawing/2014/main" id="{06DC0489-95B2-B74C-8FE4-80E75D67DE41}"/>
              </a:ext>
            </a:extLst>
          </p:cNvPr>
          <p:cNvSpPr txBox="1">
            <a:spLocks noChangeArrowheads="1"/>
          </p:cNvSpPr>
          <p:nvPr userDrawn="1"/>
        </p:nvSpPr>
        <p:spPr bwMode="blackWhite">
          <a:xfrm>
            <a:off x="463278" y="6583681"/>
            <a:ext cx="11533187" cy="21973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1932" eaLnBrk="0" hangingPunct="0"/>
            <a:r>
              <a:rPr lang="en-US" sz="700">
                <a:solidFill>
                  <a:schemeClr val="tx1"/>
                </a:solidFill>
                <a:cs typeface="Segoe UI" pitchFamily="34" charset="0"/>
              </a:rPr>
              <a:t>©Microsoft Corporation									                                                                                                                                             Azure </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74282" y="5260329"/>
            <a:ext cx="3690937" cy="923530"/>
          </a:xfrm>
          <a:prstGeom prst="rect">
            <a:avLst/>
          </a:prstGeom>
        </p:spPr>
        <p:txBody>
          <a:bodyPr lIns="0" tIns="0" rIns="0" bIns="0"/>
          <a:lstStyle>
            <a:lvl1pPr marL="0" indent="0">
              <a:lnSpc>
                <a:spcPts val="1800"/>
              </a:lnSpc>
              <a:spcBef>
                <a:spcPts val="0"/>
              </a:spcBef>
              <a:buFont typeface="Arial" panose="020B0604020202020204" pitchFamily="34" charset="0"/>
              <a:buNone/>
              <a:defRPr sz="1398" b="0" i="0" spc="0">
                <a:solidFill>
                  <a:schemeClr val="tx1"/>
                </a:solidFill>
                <a:latin typeface="+mn-lt"/>
              </a:defRPr>
            </a:lvl1pPr>
            <a:lvl2pPr marL="0" indent="0">
              <a:lnSpc>
                <a:spcPts val="1800"/>
              </a:lnSpc>
              <a:spcBef>
                <a:spcPts val="0"/>
              </a:spcBef>
              <a:buNone/>
              <a:defRPr sz="1398">
                <a:solidFill>
                  <a:schemeClr val="tx1"/>
                </a:solidFill>
              </a:defRPr>
            </a:lvl2pPr>
            <a:lvl3pPr marL="457024" indent="0">
              <a:buNone/>
              <a:defRPr/>
            </a:lvl3pPr>
            <a:lvl4pPr marL="685537" indent="0">
              <a:buNone/>
              <a:defRPr/>
            </a:lvl4pPr>
            <a:lvl5pPr marL="914049"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392424" y="5260329"/>
            <a:ext cx="3690937" cy="923530"/>
          </a:xfrm>
          <a:prstGeom prst="rect">
            <a:avLst/>
          </a:prstGeom>
        </p:spPr>
        <p:txBody>
          <a:bodyPr lIns="0" tIns="0" rIns="0" bIns="0"/>
          <a:lstStyle>
            <a:lvl1pPr marL="0" indent="0">
              <a:lnSpc>
                <a:spcPts val="1800"/>
              </a:lnSpc>
              <a:spcBef>
                <a:spcPts val="0"/>
              </a:spcBef>
              <a:buFont typeface="Arial" panose="020B0604020202020204" pitchFamily="34" charset="0"/>
              <a:buNone/>
              <a:defRPr sz="1398" b="0" i="0" spc="0">
                <a:solidFill>
                  <a:schemeClr val="tx1"/>
                </a:solidFill>
                <a:latin typeface="+mn-lt"/>
              </a:defRPr>
            </a:lvl1pPr>
            <a:lvl2pPr marL="0" indent="0">
              <a:lnSpc>
                <a:spcPts val="1800"/>
              </a:lnSpc>
              <a:spcBef>
                <a:spcPts val="0"/>
              </a:spcBef>
              <a:buNone/>
              <a:defRPr sz="1398">
                <a:solidFill>
                  <a:schemeClr val="tx1"/>
                </a:solidFill>
              </a:defRPr>
            </a:lvl2pPr>
            <a:lvl3pPr marL="457024" indent="0">
              <a:buNone/>
              <a:defRPr/>
            </a:lvl3pPr>
            <a:lvl4pPr marL="685537" indent="0">
              <a:buNone/>
              <a:defRPr/>
            </a:lvl4pPr>
            <a:lvl5pPr marL="914049"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307390" y="5260329"/>
            <a:ext cx="3690937" cy="923530"/>
          </a:xfrm>
          <a:prstGeom prst="rect">
            <a:avLst/>
          </a:prstGeom>
        </p:spPr>
        <p:txBody>
          <a:bodyPr lIns="0" tIns="0" rIns="0" bIns="0"/>
          <a:lstStyle>
            <a:lvl1pPr marL="0" indent="0">
              <a:lnSpc>
                <a:spcPts val="1800"/>
              </a:lnSpc>
              <a:spcBef>
                <a:spcPts val="0"/>
              </a:spcBef>
              <a:buFont typeface="Arial" panose="020B0604020202020204" pitchFamily="34" charset="0"/>
              <a:buNone/>
              <a:defRPr sz="1398" b="0" i="0" spc="0">
                <a:solidFill>
                  <a:schemeClr val="tx1"/>
                </a:solidFill>
                <a:latin typeface="+mn-lt"/>
              </a:defRPr>
            </a:lvl1pPr>
            <a:lvl2pPr marL="0" indent="0">
              <a:lnSpc>
                <a:spcPts val="1800"/>
              </a:lnSpc>
              <a:spcBef>
                <a:spcPts val="0"/>
              </a:spcBef>
              <a:buNone/>
              <a:defRPr sz="1398">
                <a:solidFill>
                  <a:schemeClr val="tx1"/>
                </a:solidFill>
              </a:defRPr>
            </a:lvl2pPr>
            <a:lvl3pPr marL="457024" indent="0">
              <a:buNone/>
              <a:defRPr/>
            </a:lvl3pPr>
            <a:lvl4pPr marL="685537" indent="0">
              <a:buNone/>
              <a:defRPr/>
            </a:lvl4pPr>
            <a:lvl5pPr marL="914049"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145282793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90.xml><?xml version="1.0" encoding="utf-8"?>
<p:sldLayout xmlns:a="http://schemas.openxmlformats.org/drawingml/2006/main" xmlns:r="http://schemas.openxmlformats.org/officeDocument/2006/relationships" xmlns:p="http://schemas.openxmlformats.org/presentationml/2006/main" preserve="1" userDrawn="1">
  <p:cSld name="Text option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80"/>
            <a:ext cx="11533187" cy="411162"/>
          </a:xfrm>
          <a:prstGeom prst="rect">
            <a:avLst/>
          </a:prstGeom>
        </p:spPr>
        <p:txBody>
          <a:bodyPr wrap="square" lIns="0" tIns="0" rIns="0" bIns="0">
            <a:spAutoFit/>
          </a:bodyPr>
          <a:lstStyle>
            <a:lvl1pPr>
              <a:lnSpc>
                <a:spcPts val="3199"/>
              </a:lnSpc>
              <a:defRPr sz="2800">
                <a:solidFill>
                  <a:schemeClr val="tx1"/>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65139" y="2410676"/>
            <a:ext cx="3690937" cy="220510"/>
          </a:xfrm>
          <a:prstGeom prst="rect">
            <a:avLst/>
          </a:prstGeom>
        </p:spPr>
        <p:txBody>
          <a:bodyPr lIns="0" tIns="0" rIns="0" bIns="0"/>
          <a:lstStyle>
            <a:lvl1pPr marL="0" indent="0">
              <a:lnSpc>
                <a:spcPts val="1800"/>
              </a:lnSpc>
              <a:spcBef>
                <a:spcPts val="1224"/>
              </a:spcBef>
              <a:buNone/>
              <a:defRPr lang="en-US" sz="1399" b="0" kern="1200" spc="0" baseline="0" dirty="0">
                <a:solidFill>
                  <a:schemeClr val="tx1"/>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89439" y="2410676"/>
            <a:ext cx="3690937" cy="220510"/>
          </a:xfrm>
          <a:prstGeom prst="rect">
            <a:avLst/>
          </a:prstGeom>
        </p:spPr>
        <p:txBody>
          <a:bodyPr lIns="0" tIns="0" rIns="0" bIns="0"/>
          <a:lstStyle>
            <a:lvl1pPr marL="0" indent="0">
              <a:lnSpc>
                <a:spcPts val="1800"/>
              </a:lnSpc>
              <a:spcBef>
                <a:spcPts val="1224"/>
              </a:spcBef>
              <a:buNone/>
              <a:defRPr lang="en-US" sz="1399" b="0" kern="1200" spc="0" baseline="0" dirty="0">
                <a:solidFill>
                  <a:schemeClr val="tx1"/>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3" name="Text Box 3">
            <a:extLst>
              <a:ext uri="{FF2B5EF4-FFF2-40B4-BE49-F238E27FC236}">
                <a16:creationId xmlns:a16="http://schemas.microsoft.com/office/drawing/2014/main" id="{CCDF1654-4D2D-794C-BBB7-E1447C036FDB}"/>
              </a:ext>
            </a:extLst>
          </p:cNvPr>
          <p:cNvSpPr txBox="1">
            <a:spLocks noChangeArrowheads="1"/>
          </p:cNvSpPr>
          <p:nvPr userDrawn="1"/>
        </p:nvSpPr>
        <p:spPr bwMode="blackWhite">
          <a:xfrm>
            <a:off x="463277" y="6583680"/>
            <a:ext cx="11533187" cy="21973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111" eaLnBrk="0" hangingPunct="0"/>
            <a:r>
              <a:rPr lang="en-US" sz="700">
                <a:solidFill>
                  <a:schemeClr val="tx1"/>
                </a:solidFill>
                <a:cs typeface="Segoe UI" pitchFamily="34" charset="0"/>
              </a:rPr>
              <a:t>©Microsoft Corporation									                                                                                                                                             Azure </a:t>
            </a:r>
          </a:p>
        </p:txBody>
      </p:sp>
      <p:sp>
        <p:nvSpPr>
          <p:cNvPr id="18" name="Text Placeholder 4">
            <a:extLst>
              <a:ext uri="{FF2B5EF4-FFF2-40B4-BE49-F238E27FC236}">
                <a16:creationId xmlns:a16="http://schemas.microsoft.com/office/drawing/2014/main" id="{82A6E05B-C65A-8C44-AC8B-AA08746E6668}"/>
              </a:ext>
            </a:extLst>
          </p:cNvPr>
          <p:cNvSpPr>
            <a:spLocks noGrp="1"/>
          </p:cNvSpPr>
          <p:nvPr>
            <p:ph type="body" sz="quarter" idx="17" hasCustomPrompt="1"/>
          </p:nvPr>
        </p:nvSpPr>
        <p:spPr>
          <a:xfrm>
            <a:off x="465139" y="2645384"/>
            <a:ext cx="3690937" cy="2100669"/>
          </a:xfrm>
          <a:prstGeom prst="rect">
            <a:avLst/>
          </a:prstGeom>
        </p:spPr>
        <p:txBody>
          <a:bodyPr lIns="0" tIns="0" rIns="0" bIns="0"/>
          <a:lstStyle>
            <a:lvl1pPr marL="0" indent="0">
              <a:lnSpc>
                <a:spcPts val="1800"/>
              </a:lnSpc>
              <a:spcBef>
                <a:spcPts val="0"/>
              </a:spcBef>
              <a:buFont typeface="Arial" panose="020B0604020202020204" pitchFamily="34" charset="0"/>
              <a:buNone/>
              <a:defRPr sz="1399" b="0" i="0" spc="0">
                <a:solidFill>
                  <a:schemeClr val="tx1"/>
                </a:solidFill>
                <a:latin typeface="+mn-lt"/>
              </a:defRPr>
            </a:lvl1pPr>
            <a:lvl2pPr marL="0" indent="0">
              <a:lnSpc>
                <a:spcPts val="1800"/>
              </a:lnSpc>
              <a:spcBef>
                <a:spcPts val="0"/>
              </a:spcBef>
              <a:buNone/>
              <a:defRPr sz="1399">
                <a:solidFill>
                  <a:schemeClr val="tx1"/>
                </a:solidFill>
              </a:defRPr>
            </a:lvl2pPr>
            <a:lvl3pPr marL="457112" indent="0">
              <a:buNone/>
              <a:defRPr/>
            </a:lvl3pPr>
            <a:lvl4pPr marL="685669" indent="0">
              <a:buNone/>
              <a:defRPr/>
            </a:lvl4pPr>
            <a:lvl5pPr marL="91422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D52482AC-A354-B546-9AAD-B3E028512046}"/>
              </a:ext>
            </a:extLst>
          </p:cNvPr>
          <p:cNvSpPr>
            <a:spLocks noGrp="1"/>
          </p:cNvSpPr>
          <p:nvPr>
            <p:ph type="body" sz="quarter" idx="18" hasCustomPrompt="1"/>
          </p:nvPr>
        </p:nvSpPr>
        <p:spPr>
          <a:xfrm>
            <a:off x="4372769" y="2645384"/>
            <a:ext cx="3690937" cy="2100669"/>
          </a:xfrm>
          <a:prstGeom prst="rect">
            <a:avLst/>
          </a:prstGeom>
        </p:spPr>
        <p:txBody>
          <a:bodyPr lIns="0" tIns="0" rIns="0" bIns="0"/>
          <a:lstStyle>
            <a:lvl1pPr marL="0" indent="0">
              <a:lnSpc>
                <a:spcPts val="1800"/>
              </a:lnSpc>
              <a:spcBef>
                <a:spcPts val="0"/>
              </a:spcBef>
              <a:buFont typeface="Arial" panose="020B0604020202020204" pitchFamily="34" charset="0"/>
              <a:buNone/>
              <a:defRPr sz="1399" b="0" i="0" spc="0">
                <a:solidFill>
                  <a:schemeClr val="tx1"/>
                </a:solidFill>
                <a:latin typeface="+mn-lt"/>
              </a:defRPr>
            </a:lvl1pPr>
            <a:lvl2pPr marL="0" indent="0">
              <a:lnSpc>
                <a:spcPts val="1800"/>
              </a:lnSpc>
              <a:spcBef>
                <a:spcPts val="0"/>
              </a:spcBef>
              <a:buNone/>
              <a:defRPr sz="1399">
                <a:solidFill>
                  <a:schemeClr val="tx1"/>
                </a:solidFill>
              </a:defRPr>
            </a:lvl2pPr>
            <a:lvl3pPr marL="457112" indent="0">
              <a:buNone/>
              <a:defRPr/>
            </a:lvl3pPr>
            <a:lvl4pPr marL="685669" indent="0">
              <a:buNone/>
              <a:defRPr/>
            </a:lvl4pPr>
            <a:lvl5pPr marL="91422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27262180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91.xml><?xml version="1.0" encoding="utf-8"?>
<p:sldLayout xmlns:a="http://schemas.openxmlformats.org/drawingml/2006/main" xmlns:r="http://schemas.openxmlformats.org/officeDocument/2006/relationships" xmlns:p="http://schemas.openxmlformats.org/presentationml/2006/main" preserve="1" userDrawn="1">
  <p:cSld name="Text option 3">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b="-1"/>
          <a:stretch/>
        </p:blipFill>
        <p:spPr>
          <a:xfrm>
            <a:off x="8307390" y="1631566"/>
            <a:ext cx="3681793" cy="3165507"/>
          </a:xfrm>
          <a:prstGeom prst="rect">
            <a:avLst/>
          </a:prstGeom>
        </p:spPr>
      </p:pic>
      <p:pic>
        <p:nvPicPr>
          <p:cNvPr id="6" name="Picture 5"/>
          <p:cNvPicPr>
            <a:picLocks noChangeAspect="1"/>
          </p:cNvPicPr>
          <p:nvPr userDrawn="1"/>
        </p:nvPicPr>
        <p:blipFill rotWithShape="1">
          <a:blip r:embed="rId3" cstate="print">
            <a:extLst>
              <a:ext uri="{28A0092B-C50C-407E-A947-70E740481C1C}">
                <a14:useLocalDpi xmlns:a14="http://schemas.microsoft.com/office/drawing/2010/main" val="0"/>
              </a:ext>
            </a:extLst>
          </a:blip>
          <a:srcRect b="-1"/>
          <a:stretch/>
        </p:blipFill>
        <p:spPr>
          <a:xfrm>
            <a:off x="4395407" y="1631567"/>
            <a:ext cx="3684970" cy="3161095"/>
          </a:xfrm>
          <a:prstGeom prst="rect">
            <a:avLst/>
          </a:prstGeom>
        </p:spPr>
      </p:pic>
      <p:pic>
        <p:nvPicPr>
          <p:cNvPr id="3" name="Picture 2"/>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74281" y="1631569"/>
            <a:ext cx="3681793" cy="3169920"/>
          </a:xfrm>
          <a:prstGeom prst="rect">
            <a:avLst/>
          </a:prstGeom>
        </p:spPr>
      </p:pic>
      <p:sp>
        <p:nvSpPr>
          <p:cNvPr id="2" name="Title 1"/>
          <p:cNvSpPr>
            <a:spLocks noGrp="1"/>
          </p:cNvSpPr>
          <p:nvPr>
            <p:ph type="title" hasCustomPrompt="1"/>
          </p:nvPr>
        </p:nvSpPr>
        <p:spPr>
          <a:xfrm>
            <a:off x="465139" y="632780"/>
            <a:ext cx="11533187" cy="411162"/>
          </a:xfrm>
          <a:prstGeom prst="rect">
            <a:avLst/>
          </a:prstGeom>
        </p:spPr>
        <p:txBody>
          <a:bodyPr wrap="square" lIns="0" tIns="0" rIns="0" bIns="0">
            <a:spAutoFit/>
          </a:bodyPr>
          <a:lstStyle>
            <a:lvl1pPr>
              <a:lnSpc>
                <a:spcPts val="3199"/>
              </a:lnSpc>
              <a:defRPr sz="2800">
                <a:solidFill>
                  <a:schemeClr val="tx1"/>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65139" y="5026024"/>
            <a:ext cx="3690937" cy="220510"/>
          </a:xfrm>
          <a:prstGeom prst="rect">
            <a:avLst/>
          </a:prstGeom>
        </p:spPr>
        <p:txBody>
          <a:bodyPr lIns="0" tIns="0" rIns="0" bIns="0"/>
          <a:lstStyle>
            <a:lvl1pPr marL="0" indent="0">
              <a:lnSpc>
                <a:spcPts val="1800"/>
              </a:lnSpc>
              <a:spcBef>
                <a:spcPts val="1224"/>
              </a:spcBef>
              <a:buNone/>
              <a:defRPr lang="en-US" sz="1399" b="0" kern="1200" spc="0" baseline="0" dirty="0">
                <a:solidFill>
                  <a:schemeClr val="tx1"/>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10" name="Text Placeholder 4"/>
          <p:cNvSpPr>
            <a:spLocks noGrp="1"/>
          </p:cNvSpPr>
          <p:nvPr>
            <p:ph type="body" sz="quarter" idx="13" hasCustomPrompt="1"/>
          </p:nvPr>
        </p:nvSpPr>
        <p:spPr>
          <a:xfrm>
            <a:off x="8307389" y="5026024"/>
            <a:ext cx="3690937" cy="220510"/>
          </a:xfrm>
          <a:prstGeom prst="rect">
            <a:avLst/>
          </a:prstGeom>
        </p:spPr>
        <p:txBody>
          <a:bodyPr lIns="0" tIns="0" rIns="0" bIns="0"/>
          <a:lstStyle>
            <a:lvl1pPr marL="0" indent="0">
              <a:lnSpc>
                <a:spcPts val="1800"/>
              </a:lnSpc>
              <a:spcBef>
                <a:spcPts val="1224"/>
              </a:spcBef>
              <a:buNone/>
              <a:defRPr lang="en-US" sz="1399" b="0" kern="1200" spc="0" baseline="0" dirty="0">
                <a:solidFill>
                  <a:schemeClr val="tx1"/>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89439" y="5026024"/>
            <a:ext cx="3690937" cy="220510"/>
          </a:xfrm>
          <a:prstGeom prst="rect">
            <a:avLst/>
          </a:prstGeom>
        </p:spPr>
        <p:txBody>
          <a:bodyPr lIns="0" tIns="0" rIns="0" bIns="0"/>
          <a:lstStyle>
            <a:lvl1pPr marL="0" indent="0">
              <a:lnSpc>
                <a:spcPts val="1800"/>
              </a:lnSpc>
              <a:spcBef>
                <a:spcPts val="1224"/>
              </a:spcBef>
              <a:buNone/>
              <a:defRPr lang="en-US" sz="1399" b="0" kern="1200" spc="0" baseline="0" dirty="0">
                <a:solidFill>
                  <a:schemeClr val="tx1"/>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474663" y="2939530"/>
            <a:ext cx="3681412" cy="553998"/>
          </a:xfrm>
          <a:prstGeom prst="rect">
            <a:avLst/>
          </a:prstGeom>
        </p:spPr>
        <p:txBody>
          <a:bodyPr/>
          <a:lstStyle>
            <a:lvl1pPr algn="ctr">
              <a:defRPr>
                <a:solidFill>
                  <a:schemeClr val="tx1"/>
                </a:solidFill>
              </a:defRPr>
            </a:lvl1pPr>
          </a:lstStyle>
          <a:p>
            <a:r>
              <a:rPr lang="en-US"/>
              <a:t>Drop photo here</a:t>
            </a:r>
          </a:p>
        </p:txBody>
      </p:sp>
      <p:sp>
        <p:nvSpPr>
          <p:cNvPr id="11" name="Picture Placeholder 10">
            <a:extLst>
              <a:ext uri="{FF2B5EF4-FFF2-40B4-BE49-F238E27FC236}">
                <a16:creationId xmlns:a16="http://schemas.microsoft.com/office/drawing/2014/main" id="{5877AA6F-F5D0-8349-8D7F-7A036C53AFEC}"/>
              </a:ext>
            </a:extLst>
          </p:cNvPr>
          <p:cNvSpPr>
            <a:spLocks noGrp="1"/>
          </p:cNvSpPr>
          <p:nvPr>
            <p:ph type="pic" sz="quarter" idx="22" hasCustomPrompt="1"/>
          </p:nvPr>
        </p:nvSpPr>
        <p:spPr>
          <a:xfrm>
            <a:off x="4389439" y="2932948"/>
            <a:ext cx="3690937" cy="553998"/>
          </a:xfrm>
          <a:prstGeom prst="rect">
            <a:avLst/>
          </a:prstGeom>
        </p:spPr>
        <p:txBody>
          <a:bodyPr/>
          <a:lstStyle>
            <a:lvl1pPr algn="ctr">
              <a:defRPr>
                <a:solidFill>
                  <a:schemeClr val="tx1"/>
                </a:solidFill>
              </a:defRPr>
            </a:lvl1pPr>
          </a:lstStyle>
          <a:p>
            <a:r>
              <a:rPr lang="en-US"/>
              <a:t>Drop photo here</a:t>
            </a:r>
          </a:p>
        </p:txBody>
      </p:sp>
      <p:sp>
        <p:nvSpPr>
          <p:cNvPr id="14" name="Picture Placeholder 13">
            <a:extLst>
              <a:ext uri="{FF2B5EF4-FFF2-40B4-BE49-F238E27FC236}">
                <a16:creationId xmlns:a16="http://schemas.microsoft.com/office/drawing/2014/main" id="{983A4321-3796-F044-9126-51A6AA308B77}"/>
              </a:ext>
            </a:extLst>
          </p:cNvPr>
          <p:cNvSpPr>
            <a:spLocks noGrp="1"/>
          </p:cNvSpPr>
          <p:nvPr>
            <p:ph type="pic" sz="quarter" idx="23" hasCustomPrompt="1"/>
          </p:nvPr>
        </p:nvSpPr>
        <p:spPr>
          <a:xfrm>
            <a:off x="8307388" y="2946447"/>
            <a:ext cx="3681412" cy="553998"/>
          </a:xfrm>
          <a:prstGeom prst="rect">
            <a:avLst/>
          </a:prstGeom>
        </p:spPr>
        <p:txBody>
          <a:bodyPr/>
          <a:lstStyle>
            <a:lvl1pPr algn="ctr">
              <a:defRPr>
                <a:solidFill>
                  <a:schemeClr val="tx1"/>
                </a:solidFill>
              </a:defRPr>
            </a:lvl1pPr>
          </a:lstStyle>
          <a:p>
            <a:r>
              <a:rPr lang="en-US"/>
              <a:t>Drop photo here</a:t>
            </a:r>
          </a:p>
        </p:txBody>
      </p:sp>
      <p:sp>
        <p:nvSpPr>
          <p:cNvPr id="18" name="Text Box 3">
            <a:extLst>
              <a:ext uri="{FF2B5EF4-FFF2-40B4-BE49-F238E27FC236}">
                <a16:creationId xmlns:a16="http://schemas.microsoft.com/office/drawing/2014/main" id="{06DC0489-95B2-B74C-8FE4-80E75D67DE41}"/>
              </a:ext>
            </a:extLst>
          </p:cNvPr>
          <p:cNvSpPr txBox="1">
            <a:spLocks noChangeArrowheads="1"/>
          </p:cNvSpPr>
          <p:nvPr userDrawn="1"/>
        </p:nvSpPr>
        <p:spPr bwMode="blackWhite">
          <a:xfrm>
            <a:off x="463277" y="6583680"/>
            <a:ext cx="11533187" cy="21973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111" eaLnBrk="0" hangingPunct="0"/>
            <a:r>
              <a:rPr lang="en-US" sz="700">
                <a:solidFill>
                  <a:schemeClr val="tx1"/>
                </a:solidFill>
                <a:cs typeface="Segoe UI" pitchFamily="34" charset="0"/>
              </a:rPr>
              <a:t>©Microsoft Corporation									                                                                                                                                             Azure </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74281" y="5260329"/>
            <a:ext cx="3690937" cy="923530"/>
          </a:xfrm>
          <a:prstGeom prst="rect">
            <a:avLst/>
          </a:prstGeom>
        </p:spPr>
        <p:txBody>
          <a:bodyPr lIns="0" tIns="0" rIns="0" bIns="0"/>
          <a:lstStyle>
            <a:lvl1pPr marL="0" indent="0">
              <a:lnSpc>
                <a:spcPts val="1800"/>
              </a:lnSpc>
              <a:spcBef>
                <a:spcPts val="0"/>
              </a:spcBef>
              <a:buFont typeface="Arial" panose="020B0604020202020204" pitchFamily="34" charset="0"/>
              <a:buNone/>
              <a:defRPr sz="1399" b="0" i="0" spc="0">
                <a:solidFill>
                  <a:schemeClr val="tx1"/>
                </a:solidFill>
                <a:latin typeface="+mn-lt"/>
              </a:defRPr>
            </a:lvl1pPr>
            <a:lvl2pPr marL="0" indent="0">
              <a:lnSpc>
                <a:spcPts val="1800"/>
              </a:lnSpc>
              <a:spcBef>
                <a:spcPts val="0"/>
              </a:spcBef>
              <a:buNone/>
              <a:defRPr sz="1399">
                <a:solidFill>
                  <a:schemeClr val="tx1"/>
                </a:solidFill>
              </a:defRPr>
            </a:lvl2pPr>
            <a:lvl3pPr marL="457112" indent="0">
              <a:buNone/>
              <a:defRPr/>
            </a:lvl3pPr>
            <a:lvl4pPr marL="685669" indent="0">
              <a:buNone/>
              <a:defRPr/>
            </a:lvl4pPr>
            <a:lvl5pPr marL="91422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392423" y="5260329"/>
            <a:ext cx="3690937" cy="923530"/>
          </a:xfrm>
          <a:prstGeom prst="rect">
            <a:avLst/>
          </a:prstGeom>
        </p:spPr>
        <p:txBody>
          <a:bodyPr lIns="0" tIns="0" rIns="0" bIns="0"/>
          <a:lstStyle>
            <a:lvl1pPr marL="0" indent="0">
              <a:lnSpc>
                <a:spcPts val="1800"/>
              </a:lnSpc>
              <a:spcBef>
                <a:spcPts val="0"/>
              </a:spcBef>
              <a:buFont typeface="Arial" panose="020B0604020202020204" pitchFamily="34" charset="0"/>
              <a:buNone/>
              <a:defRPr sz="1399" b="0" i="0" spc="0">
                <a:solidFill>
                  <a:schemeClr val="tx1"/>
                </a:solidFill>
                <a:latin typeface="+mn-lt"/>
              </a:defRPr>
            </a:lvl1pPr>
            <a:lvl2pPr marL="0" indent="0">
              <a:lnSpc>
                <a:spcPts val="1800"/>
              </a:lnSpc>
              <a:spcBef>
                <a:spcPts val="0"/>
              </a:spcBef>
              <a:buNone/>
              <a:defRPr sz="1399">
                <a:solidFill>
                  <a:schemeClr val="tx1"/>
                </a:solidFill>
              </a:defRPr>
            </a:lvl2pPr>
            <a:lvl3pPr marL="457112" indent="0">
              <a:buNone/>
              <a:defRPr/>
            </a:lvl3pPr>
            <a:lvl4pPr marL="685669" indent="0">
              <a:buNone/>
              <a:defRPr/>
            </a:lvl4pPr>
            <a:lvl5pPr marL="91422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307389" y="5260329"/>
            <a:ext cx="3690937" cy="923530"/>
          </a:xfrm>
          <a:prstGeom prst="rect">
            <a:avLst/>
          </a:prstGeom>
        </p:spPr>
        <p:txBody>
          <a:bodyPr lIns="0" tIns="0" rIns="0" bIns="0"/>
          <a:lstStyle>
            <a:lvl1pPr marL="0" indent="0">
              <a:lnSpc>
                <a:spcPts val="1800"/>
              </a:lnSpc>
              <a:spcBef>
                <a:spcPts val="0"/>
              </a:spcBef>
              <a:buFont typeface="Arial" panose="020B0604020202020204" pitchFamily="34" charset="0"/>
              <a:buNone/>
              <a:defRPr sz="1399" b="0" i="0" spc="0">
                <a:solidFill>
                  <a:schemeClr val="tx1"/>
                </a:solidFill>
                <a:latin typeface="+mn-lt"/>
              </a:defRPr>
            </a:lvl1pPr>
            <a:lvl2pPr marL="0" indent="0">
              <a:lnSpc>
                <a:spcPts val="1800"/>
              </a:lnSpc>
              <a:spcBef>
                <a:spcPts val="0"/>
              </a:spcBef>
              <a:buNone/>
              <a:defRPr sz="1399">
                <a:solidFill>
                  <a:schemeClr val="tx1"/>
                </a:solidFill>
              </a:defRPr>
            </a:lvl2pPr>
            <a:lvl3pPr marL="457112" indent="0">
              <a:buNone/>
              <a:defRPr/>
            </a:lvl3pPr>
            <a:lvl4pPr marL="685669" indent="0">
              <a:buNone/>
              <a:defRPr/>
            </a:lvl4pPr>
            <a:lvl5pPr marL="91422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42071723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92.xml><?xml version="1.0" encoding="utf-8"?>
<p:sldLayout xmlns:a="http://schemas.openxmlformats.org/drawingml/2006/main" xmlns:r="http://schemas.openxmlformats.org/officeDocument/2006/relationships" xmlns:p="http://schemas.openxmlformats.org/presentationml/2006/main" preserve="1" userDrawn="1">
  <p:cSld name="Text option 4">
    <p:bg>
      <p:bgRef idx="1001">
        <a:schemeClr val="bg1"/>
      </p:bgRef>
    </p:bg>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201864"/>
            <a:ext cx="1727200" cy="913689"/>
          </a:xfrm>
          <a:prstGeom prst="rect">
            <a:avLst/>
          </a:prstGeom>
        </p:spPr>
        <p:txBody>
          <a:bodyPr>
            <a:noAutofit/>
          </a:bodyPr>
          <a:lstStyle>
            <a:lvl1pPr marL="0" indent="0">
              <a:buNone/>
              <a:defRPr sz="2000">
                <a:solidFill>
                  <a:schemeClr val="tx1"/>
                </a:solidFill>
              </a:defRPr>
            </a:lvl1pPr>
          </a:lstStyle>
          <a:p>
            <a:pPr lvl="0"/>
            <a:r>
              <a:rPr lang="en-US"/>
              <a:t>Picture</a:t>
            </a:r>
          </a:p>
        </p:txBody>
      </p:sp>
      <p:sp>
        <p:nvSpPr>
          <p:cNvPr id="2" name="Title 1"/>
          <p:cNvSpPr>
            <a:spLocks noGrp="1"/>
          </p:cNvSpPr>
          <p:nvPr>
            <p:ph type="title" hasCustomPrompt="1"/>
          </p:nvPr>
        </p:nvSpPr>
        <p:spPr>
          <a:xfrm>
            <a:off x="465139" y="632780"/>
            <a:ext cx="11533187" cy="411162"/>
          </a:xfrm>
          <a:prstGeom prst="rect">
            <a:avLst/>
          </a:prstGeom>
        </p:spPr>
        <p:txBody>
          <a:bodyPr wrap="square" lIns="0" tIns="0" rIns="0" bIns="0">
            <a:spAutoFit/>
          </a:bodyPr>
          <a:lstStyle>
            <a:lvl1pPr>
              <a:lnSpc>
                <a:spcPts val="3199"/>
              </a:lnSpc>
              <a:defRPr sz="2800">
                <a:solidFill>
                  <a:schemeClr val="tx1"/>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65139" y="3230880"/>
            <a:ext cx="1727200" cy="451342"/>
          </a:xfrm>
          <a:prstGeom prst="rect">
            <a:avLst/>
          </a:prstGeom>
        </p:spPr>
        <p:txBody>
          <a:bodyPr lIns="0" tIns="0" rIns="0" bIns="0"/>
          <a:lstStyle>
            <a:lvl1pPr marL="0" indent="0">
              <a:lnSpc>
                <a:spcPts val="1800"/>
              </a:lnSpc>
              <a:spcBef>
                <a:spcPts val="900"/>
              </a:spcBef>
              <a:buNone/>
              <a:defRPr lang="en-US" sz="1399" b="0" kern="1200" spc="0" baseline="0" dirty="0">
                <a:solidFill>
                  <a:schemeClr val="tx1"/>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4" name="Text Placeholder 4"/>
          <p:cNvSpPr>
            <a:spLocks noGrp="1"/>
          </p:cNvSpPr>
          <p:nvPr>
            <p:ph type="body" sz="quarter" idx="15" hasCustomPrompt="1"/>
          </p:nvPr>
        </p:nvSpPr>
        <p:spPr>
          <a:xfrm>
            <a:off x="2426019" y="3230880"/>
            <a:ext cx="1727200" cy="451342"/>
          </a:xfrm>
          <a:prstGeom prst="rect">
            <a:avLst/>
          </a:prstGeo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399" b="0" kern="1200" spc="0" baseline="0" dirty="0" smtClean="0">
                <a:solidFill>
                  <a:schemeClr val="tx1"/>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6" name="Text Placeholder 4"/>
          <p:cNvSpPr>
            <a:spLocks noGrp="1"/>
          </p:cNvSpPr>
          <p:nvPr>
            <p:ph type="body" sz="quarter" idx="17" hasCustomPrompt="1"/>
          </p:nvPr>
        </p:nvSpPr>
        <p:spPr>
          <a:xfrm>
            <a:off x="4386900" y="3230880"/>
            <a:ext cx="1727200" cy="451342"/>
          </a:xfrm>
          <a:prstGeom prst="rect">
            <a:avLst/>
          </a:prstGeo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399" b="0" kern="1200" spc="0" baseline="0" dirty="0">
                <a:solidFill>
                  <a:schemeClr val="tx1"/>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8" name="Text Placeholder 4"/>
          <p:cNvSpPr>
            <a:spLocks noGrp="1"/>
          </p:cNvSpPr>
          <p:nvPr>
            <p:ph type="body" sz="quarter" idx="19" hasCustomPrompt="1"/>
          </p:nvPr>
        </p:nvSpPr>
        <p:spPr>
          <a:xfrm>
            <a:off x="6347780" y="3230880"/>
            <a:ext cx="1727200" cy="451342"/>
          </a:xfrm>
          <a:prstGeom prst="rect">
            <a:avLst/>
          </a:prstGeo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399" b="0" kern="1200" spc="0" baseline="0" dirty="0" smtClean="0">
                <a:solidFill>
                  <a:schemeClr val="tx1"/>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0" name="Text Placeholder 4"/>
          <p:cNvSpPr>
            <a:spLocks noGrp="1"/>
          </p:cNvSpPr>
          <p:nvPr>
            <p:ph type="body" sz="quarter" idx="21" hasCustomPrompt="1"/>
          </p:nvPr>
        </p:nvSpPr>
        <p:spPr>
          <a:xfrm>
            <a:off x="8308659" y="3230880"/>
            <a:ext cx="1727200" cy="451342"/>
          </a:xfrm>
          <a:prstGeom prst="rect">
            <a:avLst/>
          </a:prstGeo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399" b="0" kern="1200" spc="0" baseline="0" dirty="0">
                <a:solidFill>
                  <a:schemeClr val="tx1"/>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2" name="Text Placeholder 4"/>
          <p:cNvSpPr>
            <a:spLocks noGrp="1"/>
          </p:cNvSpPr>
          <p:nvPr>
            <p:ph type="body" sz="quarter" idx="23" hasCustomPrompt="1"/>
          </p:nvPr>
        </p:nvSpPr>
        <p:spPr>
          <a:xfrm>
            <a:off x="10269538" y="3230880"/>
            <a:ext cx="1727200" cy="451342"/>
          </a:xfrm>
          <a:prstGeom prst="rect">
            <a:avLst/>
          </a:prstGeo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399" b="0" kern="1200" spc="0" baseline="0" dirty="0">
                <a:solidFill>
                  <a:schemeClr val="tx1"/>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5" name="Content Placeholder 15"/>
          <p:cNvSpPr>
            <a:spLocks noGrp="1"/>
          </p:cNvSpPr>
          <p:nvPr>
            <p:ph sz="quarter" idx="26" hasCustomPrompt="1"/>
          </p:nvPr>
        </p:nvSpPr>
        <p:spPr>
          <a:xfrm>
            <a:off x="2426019" y="2201864"/>
            <a:ext cx="1727200" cy="913689"/>
          </a:xfrm>
          <a:prstGeom prst="rect">
            <a:avLst/>
          </a:prstGeom>
        </p:spPr>
        <p:txBody>
          <a:bodyPr>
            <a:noAutofit/>
          </a:bodyPr>
          <a:lstStyle>
            <a:lvl1pPr marL="0" indent="0">
              <a:buNone/>
              <a:defRPr sz="2000">
                <a:solidFill>
                  <a:schemeClr val="tx1"/>
                </a:solidFill>
              </a:defRPr>
            </a:lvl1pPr>
          </a:lstStyle>
          <a:p>
            <a:pPr lvl="0"/>
            <a:r>
              <a:rPr lang="en-US"/>
              <a:t>Picture</a:t>
            </a:r>
          </a:p>
        </p:txBody>
      </p:sp>
      <p:sp>
        <p:nvSpPr>
          <p:cNvPr id="26" name="Content Placeholder 15"/>
          <p:cNvSpPr>
            <a:spLocks noGrp="1"/>
          </p:cNvSpPr>
          <p:nvPr>
            <p:ph sz="quarter" idx="27" hasCustomPrompt="1"/>
          </p:nvPr>
        </p:nvSpPr>
        <p:spPr>
          <a:xfrm>
            <a:off x="4386900" y="2201864"/>
            <a:ext cx="1727200" cy="913689"/>
          </a:xfrm>
          <a:prstGeom prst="rect">
            <a:avLst/>
          </a:prstGeom>
        </p:spPr>
        <p:txBody>
          <a:bodyPr>
            <a:noAutofit/>
          </a:bodyPr>
          <a:lstStyle>
            <a:lvl1pPr marL="0" indent="0">
              <a:buNone/>
              <a:defRPr sz="2000">
                <a:solidFill>
                  <a:schemeClr val="tx1"/>
                </a:solidFill>
              </a:defRPr>
            </a:lvl1pPr>
          </a:lstStyle>
          <a:p>
            <a:pPr lvl="0"/>
            <a:r>
              <a:rPr lang="en-US"/>
              <a:t>Picture</a:t>
            </a:r>
          </a:p>
        </p:txBody>
      </p:sp>
      <p:sp>
        <p:nvSpPr>
          <p:cNvPr id="27" name="Content Placeholder 15"/>
          <p:cNvSpPr>
            <a:spLocks noGrp="1"/>
          </p:cNvSpPr>
          <p:nvPr>
            <p:ph sz="quarter" idx="28" hasCustomPrompt="1"/>
          </p:nvPr>
        </p:nvSpPr>
        <p:spPr>
          <a:xfrm>
            <a:off x="6347780" y="2201864"/>
            <a:ext cx="1727200" cy="913689"/>
          </a:xfrm>
          <a:prstGeom prst="rect">
            <a:avLst/>
          </a:prstGeom>
        </p:spPr>
        <p:txBody>
          <a:bodyPr>
            <a:noAutofit/>
          </a:bodyPr>
          <a:lstStyle>
            <a:lvl1pPr marL="0" indent="0">
              <a:buNone/>
              <a:defRPr sz="2000">
                <a:solidFill>
                  <a:schemeClr val="tx1"/>
                </a:solidFill>
              </a:defRPr>
            </a:lvl1pPr>
          </a:lstStyle>
          <a:p>
            <a:pPr lvl="0"/>
            <a:r>
              <a:rPr lang="en-US"/>
              <a:t>Picture</a:t>
            </a:r>
          </a:p>
        </p:txBody>
      </p:sp>
      <p:sp>
        <p:nvSpPr>
          <p:cNvPr id="28" name="Content Placeholder 15"/>
          <p:cNvSpPr>
            <a:spLocks noGrp="1"/>
          </p:cNvSpPr>
          <p:nvPr>
            <p:ph sz="quarter" idx="29" hasCustomPrompt="1"/>
          </p:nvPr>
        </p:nvSpPr>
        <p:spPr>
          <a:xfrm>
            <a:off x="8308659" y="2201864"/>
            <a:ext cx="1727200" cy="913689"/>
          </a:xfrm>
          <a:prstGeom prst="rect">
            <a:avLst/>
          </a:prstGeom>
        </p:spPr>
        <p:txBody>
          <a:bodyPr>
            <a:noAutofit/>
          </a:bodyPr>
          <a:lstStyle>
            <a:lvl1pPr marL="0" indent="0">
              <a:buNone/>
              <a:defRPr sz="2000">
                <a:solidFill>
                  <a:schemeClr val="tx1"/>
                </a:solidFill>
              </a:defRPr>
            </a:lvl1pPr>
          </a:lstStyle>
          <a:p>
            <a:pPr lvl="0"/>
            <a:r>
              <a:rPr lang="en-US"/>
              <a:t>Picture</a:t>
            </a:r>
          </a:p>
        </p:txBody>
      </p:sp>
      <p:sp>
        <p:nvSpPr>
          <p:cNvPr id="29" name="Content Placeholder 15"/>
          <p:cNvSpPr>
            <a:spLocks noGrp="1"/>
          </p:cNvSpPr>
          <p:nvPr>
            <p:ph sz="quarter" idx="30" hasCustomPrompt="1"/>
          </p:nvPr>
        </p:nvSpPr>
        <p:spPr>
          <a:xfrm>
            <a:off x="10269538" y="2201864"/>
            <a:ext cx="1727200" cy="913689"/>
          </a:xfrm>
          <a:prstGeom prst="rect">
            <a:avLst/>
          </a:prstGeom>
        </p:spPr>
        <p:txBody>
          <a:bodyPr>
            <a:noAutofit/>
          </a:bodyPr>
          <a:lstStyle>
            <a:lvl1pPr marL="0" indent="0">
              <a:buNone/>
              <a:defRPr sz="2000">
                <a:solidFill>
                  <a:schemeClr val="tx1"/>
                </a:solidFill>
              </a:defRPr>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65139" y="2065339"/>
            <a:ext cx="261936" cy="263525"/>
          </a:xfrm>
          <a:prstGeom prst="rect">
            <a:avLst/>
          </a:prstGeom>
        </p:spPr>
        <p:txBody>
          <a:bodyPr tIns="0" bIns="0"/>
          <a:lstStyle>
            <a:lvl1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293"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427289" y="2065339"/>
            <a:ext cx="261936" cy="263525"/>
          </a:xfrm>
          <a:prstGeom prst="rect">
            <a:avLst/>
          </a:prstGeom>
        </p:spPr>
        <p:txBody>
          <a:bodyPr tIns="0" bIns="0"/>
          <a:lstStyle>
            <a:lvl1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293"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89439" y="2065339"/>
            <a:ext cx="261936" cy="263525"/>
          </a:xfrm>
          <a:prstGeom prst="rect">
            <a:avLst/>
          </a:prstGeom>
        </p:spPr>
        <p:txBody>
          <a:bodyPr tIns="0" bIns="0"/>
          <a:lstStyle>
            <a:lvl1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293"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354764" y="2065339"/>
            <a:ext cx="261936" cy="263525"/>
          </a:xfrm>
          <a:prstGeom prst="rect">
            <a:avLst/>
          </a:prstGeom>
        </p:spPr>
        <p:txBody>
          <a:bodyPr tIns="0" bIns="0"/>
          <a:lstStyle>
            <a:lvl1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293"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302626" y="2065339"/>
            <a:ext cx="261936" cy="263525"/>
          </a:xfrm>
          <a:prstGeom prst="rect">
            <a:avLst/>
          </a:prstGeom>
        </p:spPr>
        <p:txBody>
          <a:bodyPr tIns="0" bIns="0"/>
          <a:lstStyle>
            <a:lvl1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293"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269538" y="2065339"/>
            <a:ext cx="261936" cy="263525"/>
          </a:xfrm>
          <a:prstGeom prst="rect">
            <a:avLst/>
          </a:prstGeom>
        </p:spPr>
        <p:txBody>
          <a:bodyPr tIns="0" bIns="0"/>
          <a:lstStyle>
            <a:lvl1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293"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6.</a:t>
            </a:r>
          </a:p>
        </p:txBody>
      </p:sp>
      <p:sp>
        <p:nvSpPr>
          <p:cNvPr id="33" name="Text Box 3">
            <a:extLst>
              <a:ext uri="{FF2B5EF4-FFF2-40B4-BE49-F238E27FC236}">
                <a16:creationId xmlns:a16="http://schemas.microsoft.com/office/drawing/2014/main" id="{75395D73-9049-014E-BEF9-A35587DB4139}"/>
              </a:ext>
            </a:extLst>
          </p:cNvPr>
          <p:cNvSpPr txBox="1">
            <a:spLocks noChangeArrowheads="1"/>
          </p:cNvSpPr>
          <p:nvPr userDrawn="1"/>
        </p:nvSpPr>
        <p:spPr bwMode="blackWhite">
          <a:xfrm>
            <a:off x="463277" y="6583680"/>
            <a:ext cx="11533187" cy="21973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111" eaLnBrk="0" hangingPunct="0"/>
            <a:r>
              <a:rPr lang="en-US" sz="700">
                <a:solidFill>
                  <a:schemeClr val="tx1"/>
                </a:solidFill>
                <a:cs typeface="Segoe UI" pitchFamily="34" charset="0"/>
              </a:rPr>
              <a:t>©Microsoft Corporation									                                                                                                                                             Azure </a:t>
            </a:r>
          </a:p>
        </p:txBody>
      </p:sp>
      <p:sp>
        <p:nvSpPr>
          <p:cNvPr id="34" name="Text Placeholder 4">
            <a:extLst>
              <a:ext uri="{FF2B5EF4-FFF2-40B4-BE49-F238E27FC236}">
                <a16:creationId xmlns:a16="http://schemas.microsoft.com/office/drawing/2014/main" id="{3CC09D91-3BB7-5C4A-98CF-F87FD6AACD86}"/>
              </a:ext>
            </a:extLst>
          </p:cNvPr>
          <p:cNvSpPr>
            <a:spLocks noGrp="1"/>
          </p:cNvSpPr>
          <p:nvPr>
            <p:ph type="body" sz="quarter" idx="24" hasCustomPrompt="1"/>
          </p:nvPr>
        </p:nvSpPr>
        <p:spPr>
          <a:xfrm>
            <a:off x="463276" y="3694403"/>
            <a:ext cx="1727201" cy="2336097"/>
          </a:xfrm>
          <a:prstGeom prst="rect">
            <a:avLst/>
          </a:prstGeom>
        </p:spPr>
        <p:txBody>
          <a:bodyPr lIns="0" tIns="0" rIns="0" bIns="0"/>
          <a:lstStyle>
            <a:lvl1pPr marL="0" indent="0">
              <a:lnSpc>
                <a:spcPts val="1800"/>
              </a:lnSpc>
              <a:spcBef>
                <a:spcPts val="0"/>
              </a:spcBef>
              <a:buFont typeface="Arial" panose="020B0604020202020204" pitchFamily="34" charset="0"/>
              <a:buNone/>
              <a:defRPr sz="1399" b="0" i="0" spc="0">
                <a:solidFill>
                  <a:schemeClr val="tx1"/>
                </a:solidFill>
                <a:latin typeface="+mn-lt"/>
              </a:defRPr>
            </a:lvl1pPr>
            <a:lvl2pPr marL="0" indent="0">
              <a:lnSpc>
                <a:spcPts val="1800"/>
              </a:lnSpc>
              <a:spcBef>
                <a:spcPts val="0"/>
              </a:spcBef>
              <a:buNone/>
              <a:defRPr sz="1399">
                <a:solidFill>
                  <a:schemeClr val="tx1"/>
                </a:solidFill>
              </a:defRPr>
            </a:lvl2pPr>
            <a:lvl3pPr marL="457112" indent="0">
              <a:buNone/>
              <a:defRPr/>
            </a:lvl3pPr>
            <a:lvl4pPr marL="685669" indent="0">
              <a:buNone/>
              <a:defRPr/>
            </a:lvl4pPr>
            <a:lvl5pPr marL="91422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5" name="Text Placeholder 4">
            <a:extLst>
              <a:ext uri="{FF2B5EF4-FFF2-40B4-BE49-F238E27FC236}">
                <a16:creationId xmlns:a16="http://schemas.microsoft.com/office/drawing/2014/main" id="{90A489FF-470D-734F-9769-61F47A78897E}"/>
              </a:ext>
            </a:extLst>
          </p:cNvPr>
          <p:cNvSpPr>
            <a:spLocks noGrp="1"/>
          </p:cNvSpPr>
          <p:nvPr>
            <p:ph type="body" sz="quarter" idx="37" hasCustomPrompt="1"/>
          </p:nvPr>
        </p:nvSpPr>
        <p:spPr>
          <a:xfrm>
            <a:off x="2426020" y="3694403"/>
            <a:ext cx="1727201" cy="2336097"/>
          </a:xfrm>
          <a:prstGeom prst="rect">
            <a:avLst/>
          </a:prstGeom>
        </p:spPr>
        <p:txBody>
          <a:bodyPr lIns="0" tIns="0" rIns="0" bIns="0"/>
          <a:lstStyle>
            <a:lvl1pPr marL="0" indent="0">
              <a:lnSpc>
                <a:spcPts val="1800"/>
              </a:lnSpc>
              <a:spcBef>
                <a:spcPts val="0"/>
              </a:spcBef>
              <a:buFont typeface="Arial" panose="020B0604020202020204" pitchFamily="34" charset="0"/>
              <a:buNone/>
              <a:defRPr sz="1399" b="0" i="0" spc="0">
                <a:solidFill>
                  <a:schemeClr val="tx1"/>
                </a:solidFill>
                <a:latin typeface="+mn-lt"/>
              </a:defRPr>
            </a:lvl1pPr>
            <a:lvl2pPr marL="0" indent="0">
              <a:lnSpc>
                <a:spcPts val="1800"/>
              </a:lnSpc>
              <a:spcBef>
                <a:spcPts val="0"/>
              </a:spcBef>
              <a:buNone/>
              <a:defRPr sz="1399">
                <a:solidFill>
                  <a:schemeClr val="tx1"/>
                </a:solidFill>
              </a:defRPr>
            </a:lvl2pPr>
            <a:lvl3pPr marL="457112" indent="0">
              <a:buNone/>
              <a:defRPr/>
            </a:lvl3pPr>
            <a:lvl4pPr marL="685669" indent="0">
              <a:buNone/>
              <a:defRPr/>
            </a:lvl4pPr>
            <a:lvl5pPr marL="91422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6" name="Text Placeholder 4">
            <a:extLst>
              <a:ext uri="{FF2B5EF4-FFF2-40B4-BE49-F238E27FC236}">
                <a16:creationId xmlns:a16="http://schemas.microsoft.com/office/drawing/2014/main" id="{6F43AC1C-4836-034C-B18E-A886EB0A0954}"/>
              </a:ext>
            </a:extLst>
          </p:cNvPr>
          <p:cNvSpPr>
            <a:spLocks noGrp="1"/>
          </p:cNvSpPr>
          <p:nvPr>
            <p:ph type="body" sz="quarter" idx="38" hasCustomPrompt="1"/>
          </p:nvPr>
        </p:nvSpPr>
        <p:spPr>
          <a:xfrm>
            <a:off x="4386899" y="3694403"/>
            <a:ext cx="1727201" cy="2336097"/>
          </a:xfrm>
          <a:prstGeom prst="rect">
            <a:avLst/>
          </a:prstGeom>
        </p:spPr>
        <p:txBody>
          <a:bodyPr lIns="0" tIns="0" rIns="0" bIns="0"/>
          <a:lstStyle>
            <a:lvl1pPr marL="0" indent="0">
              <a:lnSpc>
                <a:spcPts val="1800"/>
              </a:lnSpc>
              <a:spcBef>
                <a:spcPts val="0"/>
              </a:spcBef>
              <a:buFont typeface="Arial" panose="020B0604020202020204" pitchFamily="34" charset="0"/>
              <a:buNone/>
              <a:defRPr sz="1399" b="0" i="0" spc="0">
                <a:solidFill>
                  <a:schemeClr val="tx1"/>
                </a:solidFill>
                <a:latin typeface="+mn-lt"/>
              </a:defRPr>
            </a:lvl1pPr>
            <a:lvl2pPr marL="0" indent="0">
              <a:lnSpc>
                <a:spcPts val="1800"/>
              </a:lnSpc>
              <a:spcBef>
                <a:spcPts val="0"/>
              </a:spcBef>
              <a:buNone/>
              <a:defRPr sz="1399">
                <a:solidFill>
                  <a:schemeClr val="tx1"/>
                </a:solidFill>
              </a:defRPr>
            </a:lvl2pPr>
            <a:lvl3pPr marL="457112" indent="0">
              <a:buNone/>
              <a:defRPr/>
            </a:lvl3pPr>
            <a:lvl4pPr marL="685669" indent="0">
              <a:buNone/>
              <a:defRPr/>
            </a:lvl4pPr>
            <a:lvl5pPr marL="91422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2" name="Text Placeholder 4">
            <a:extLst>
              <a:ext uri="{FF2B5EF4-FFF2-40B4-BE49-F238E27FC236}">
                <a16:creationId xmlns:a16="http://schemas.microsoft.com/office/drawing/2014/main" id="{9221C77D-8F08-6C49-9011-B244AD138F0B}"/>
              </a:ext>
            </a:extLst>
          </p:cNvPr>
          <p:cNvSpPr>
            <a:spLocks noGrp="1"/>
          </p:cNvSpPr>
          <p:nvPr>
            <p:ph type="body" sz="quarter" idx="39" hasCustomPrompt="1"/>
          </p:nvPr>
        </p:nvSpPr>
        <p:spPr>
          <a:xfrm>
            <a:off x="6354763" y="3694403"/>
            <a:ext cx="1727201" cy="2336097"/>
          </a:xfrm>
          <a:prstGeom prst="rect">
            <a:avLst/>
          </a:prstGeom>
        </p:spPr>
        <p:txBody>
          <a:bodyPr lIns="0" tIns="0" rIns="0" bIns="0"/>
          <a:lstStyle>
            <a:lvl1pPr marL="0" indent="0">
              <a:lnSpc>
                <a:spcPts val="1800"/>
              </a:lnSpc>
              <a:spcBef>
                <a:spcPts val="0"/>
              </a:spcBef>
              <a:buFont typeface="Arial" panose="020B0604020202020204" pitchFamily="34" charset="0"/>
              <a:buNone/>
              <a:defRPr sz="1399" b="0" i="0" spc="0">
                <a:solidFill>
                  <a:schemeClr val="tx1"/>
                </a:solidFill>
                <a:latin typeface="+mn-lt"/>
              </a:defRPr>
            </a:lvl1pPr>
            <a:lvl2pPr marL="0" indent="0">
              <a:lnSpc>
                <a:spcPts val="1800"/>
              </a:lnSpc>
              <a:spcBef>
                <a:spcPts val="0"/>
              </a:spcBef>
              <a:buNone/>
              <a:defRPr sz="1399">
                <a:solidFill>
                  <a:schemeClr val="tx1"/>
                </a:solidFill>
              </a:defRPr>
            </a:lvl2pPr>
            <a:lvl3pPr marL="457112" indent="0">
              <a:buNone/>
              <a:defRPr/>
            </a:lvl3pPr>
            <a:lvl4pPr marL="685669" indent="0">
              <a:buNone/>
              <a:defRPr/>
            </a:lvl4pPr>
            <a:lvl5pPr marL="91422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3" name="Text Placeholder 4">
            <a:extLst>
              <a:ext uri="{FF2B5EF4-FFF2-40B4-BE49-F238E27FC236}">
                <a16:creationId xmlns:a16="http://schemas.microsoft.com/office/drawing/2014/main" id="{F3776908-857F-F24D-9AF6-14CF938B5693}"/>
              </a:ext>
            </a:extLst>
          </p:cNvPr>
          <p:cNvSpPr>
            <a:spLocks noGrp="1"/>
          </p:cNvSpPr>
          <p:nvPr>
            <p:ph type="body" sz="quarter" idx="40" hasCustomPrompt="1"/>
          </p:nvPr>
        </p:nvSpPr>
        <p:spPr>
          <a:xfrm>
            <a:off x="8302625" y="3694403"/>
            <a:ext cx="1727201" cy="2336097"/>
          </a:xfrm>
          <a:prstGeom prst="rect">
            <a:avLst/>
          </a:prstGeom>
        </p:spPr>
        <p:txBody>
          <a:bodyPr lIns="0" tIns="0" rIns="0" bIns="0"/>
          <a:lstStyle>
            <a:lvl1pPr marL="0" indent="0">
              <a:lnSpc>
                <a:spcPts val="1800"/>
              </a:lnSpc>
              <a:spcBef>
                <a:spcPts val="0"/>
              </a:spcBef>
              <a:buFont typeface="Arial" panose="020B0604020202020204" pitchFamily="34" charset="0"/>
              <a:buNone/>
              <a:defRPr sz="1399" b="0" i="0" spc="0">
                <a:solidFill>
                  <a:schemeClr val="tx1"/>
                </a:solidFill>
                <a:latin typeface="+mn-lt"/>
              </a:defRPr>
            </a:lvl1pPr>
            <a:lvl2pPr marL="0" indent="0">
              <a:lnSpc>
                <a:spcPts val="1800"/>
              </a:lnSpc>
              <a:spcBef>
                <a:spcPts val="0"/>
              </a:spcBef>
              <a:buNone/>
              <a:defRPr sz="1399">
                <a:solidFill>
                  <a:schemeClr val="tx1"/>
                </a:solidFill>
              </a:defRPr>
            </a:lvl2pPr>
            <a:lvl3pPr marL="457112" indent="0">
              <a:buNone/>
              <a:defRPr/>
            </a:lvl3pPr>
            <a:lvl4pPr marL="685669" indent="0">
              <a:buNone/>
              <a:defRPr/>
            </a:lvl4pPr>
            <a:lvl5pPr marL="91422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4" name="Text Placeholder 4">
            <a:extLst>
              <a:ext uri="{FF2B5EF4-FFF2-40B4-BE49-F238E27FC236}">
                <a16:creationId xmlns:a16="http://schemas.microsoft.com/office/drawing/2014/main" id="{EFB7F2E6-D12A-0A47-939B-737BAD817601}"/>
              </a:ext>
            </a:extLst>
          </p:cNvPr>
          <p:cNvSpPr>
            <a:spLocks noGrp="1"/>
          </p:cNvSpPr>
          <p:nvPr>
            <p:ph type="body" sz="quarter" idx="41" hasCustomPrompt="1"/>
          </p:nvPr>
        </p:nvSpPr>
        <p:spPr>
          <a:xfrm>
            <a:off x="10245999" y="3694403"/>
            <a:ext cx="1727201" cy="2336097"/>
          </a:xfrm>
          <a:prstGeom prst="rect">
            <a:avLst/>
          </a:prstGeom>
        </p:spPr>
        <p:txBody>
          <a:bodyPr lIns="0" tIns="0" rIns="0" bIns="0"/>
          <a:lstStyle>
            <a:lvl1pPr marL="0" indent="0">
              <a:lnSpc>
                <a:spcPts val="1800"/>
              </a:lnSpc>
              <a:spcBef>
                <a:spcPts val="0"/>
              </a:spcBef>
              <a:buFont typeface="Arial" panose="020B0604020202020204" pitchFamily="34" charset="0"/>
              <a:buNone/>
              <a:defRPr sz="1399" b="0" i="0" spc="0">
                <a:solidFill>
                  <a:schemeClr val="tx1"/>
                </a:solidFill>
                <a:latin typeface="+mn-lt"/>
              </a:defRPr>
            </a:lvl1pPr>
            <a:lvl2pPr marL="0" indent="0">
              <a:lnSpc>
                <a:spcPts val="1800"/>
              </a:lnSpc>
              <a:spcBef>
                <a:spcPts val="0"/>
              </a:spcBef>
              <a:buNone/>
              <a:defRPr sz="1399">
                <a:solidFill>
                  <a:schemeClr val="tx1"/>
                </a:solidFill>
              </a:defRPr>
            </a:lvl2pPr>
            <a:lvl3pPr marL="457112" indent="0">
              <a:buNone/>
              <a:defRPr/>
            </a:lvl3pPr>
            <a:lvl4pPr marL="685669" indent="0">
              <a:buNone/>
              <a:defRPr/>
            </a:lvl4pPr>
            <a:lvl5pPr marL="91422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pic>
        <p:nvPicPr>
          <p:cNvPr id="46" name="Picture 45">
            <a:extLst>
              <a:ext uri="{FF2B5EF4-FFF2-40B4-BE49-F238E27FC236}">
                <a16:creationId xmlns:a16="http://schemas.microsoft.com/office/drawing/2014/main" id="{15EF402B-0A39-4444-AF7E-380A1C25739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940440" y="2347335"/>
            <a:ext cx="660400" cy="660400"/>
          </a:xfrm>
          <a:prstGeom prst="rect">
            <a:avLst/>
          </a:prstGeom>
        </p:spPr>
      </p:pic>
      <p:pic>
        <p:nvPicPr>
          <p:cNvPr id="47" name="Picture 46">
            <a:extLst>
              <a:ext uri="{FF2B5EF4-FFF2-40B4-BE49-F238E27FC236}">
                <a16:creationId xmlns:a16="http://schemas.microsoft.com/office/drawing/2014/main" id="{3E2F996C-B451-5D43-A1A7-18659348D8D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779398" y="2347335"/>
            <a:ext cx="660400" cy="660400"/>
          </a:xfrm>
          <a:prstGeom prst="rect">
            <a:avLst/>
          </a:prstGeom>
        </p:spPr>
      </p:pic>
      <p:pic>
        <p:nvPicPr>
          <p:cNvPr id="48" name="Picture 47">
            <a:extLst>
              <a:ext uri="{FF2B5EF4-FFF2-40B4-BE49-F238E27FC236}">
                <a16:creationId xmlns:a16="http://schemas.microsoft.com/office/drawing/2014/main" id="{2164D954-D4BE-604E-A1FA-5D4A16CC776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860201" y="2347335"/>
            <a:ext cx="660400" cy="660400"/>
          </a:xfrm>
          <a:prstGeom prst="rect">
            <a:avLst/>
          </a:prstGeom>
        </p:spPr>
      </p:pic>
      <p:pic>
        <p:nvPicPr>
          <p:cNvPr id="49" name="Picture 48">
            <a:extLst>
              <a:ext uri="{FF2B5EF4-FFF2-40B4-BE49-F238E27FC236}">
                <a16:creationId xmlns:a16="http://schemas.microsoft.com/office/drawing/2014/main" id="{5FC96516-B0E2-964A-9976-F62D8A3CA035}"/>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6888163" y="2347335"/>
            <a:ext cx="660400" cy="660400"/>
          </a:xfrm>
          <a:prstGeom prst="rect">
            <a:avLst/>
          </a:prstGeom>
        </p:spPr>
      </p:pic>
      <p:pic>
        <p:nvPicPr>
          <p:cNvPr id="50" name="Picture 49">
            <a:extLst>
              <a:ext uri="{FF2B5EF4-FFF2-40B4-BE49-F238E27FC236}">
                <a16:creationId xmlns:a16="http://schemas.microsoft.com/office/drawing/2014/main" id="{C42970E5-3D59-6D4C-802D-2A054118D505}"/>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899298" y="2347335"/>
            <a:ext cx="660400" cy="660400"/>
          </a:xfrm>
          <a:prstGeom prst="rect">
            <a:avLst/>
          </a:prstGeom>
        </p:spPr>
      </p:pic>
      <p:pic>
        <p:nvPicPr>
          <p:cNvPr id="51" name="Picture 50">
            <a:extLst>
              <a:ext uri="{FF2B5EF4-FFF2-40B4-BE49-F238E27FC236}">
                <a16:creationId xmlns:a16="http://schemas.microsoft.com/office/drawing/2014/main" id="{32F713FA-C34D-0546-BEC6-2429F7B462C9}"/>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022715" y="2347335"/>
            <a:ext cx="660400" cy="660400"/>
          </a:xfrm>
          <a:prstGeom prst="rect">
            <a:avLst/>
          </a:prstGeom>
        </p:spPr>
      </p:pic>
    </p:spTree>
    <p:extLst>
      <p:ext uri="{BB962C8B-B14F-4D97-AF65-F5344CB8AC3E}">
        <p14:creationId xmlns:p14="http://schemas.microsoft.com/office/powerpoint/2010/main" val="28369327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93.xml><?xml version="1.0" encoding="utf-8"?>
<p:sldLayout xmlns:a="http://schemas.openxmlformats.org/drawingml/2006/main" xmlns:r="http://schemas.openxmlformats.org/officeDocument/2006/relationships" xmlns:p="http://schemas.openxmlformats.org/presentationml/2006/main" preserve="1">
  <p:cSld name="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80"/>
            <a:ext cx="11533187" cy="411162"/>
          </a:xfrm>
          <a:prstGeom prst="rect">
            <a:avLst/>
          </a:prstGeom>
        </p:spPr>
        <p:txBody>
          <a:bodyPr wrap="square" lIns="0" tIns="0" rIns="0" bIns="0">
            <a:spAutoFit/>
          </a:bodyPr>
          <a:lstStyle>
            <a:lvl1pPr>
              <a:lnSpc>
                <a:spcPts val="3199"/>
              </a:lnSpc>
              <a:defRPr sz="2800" strike="noStrike">
                <a:solidFill>
                  <a:schemeClr val="tx1"/>
                </a:solidFill>
              </a:defRPr>
            </a:lvl1pPr>
          </a:lstStyle>
          <a:p>
            <a:r>
              <a:rPr lang="en-US"/>
              <a:t>Title</a:t>
            </a:r>
          </a:p>
        </p:txBody>
      </p:sp>
    </p:spTree>
    <p:extLst>
      <p:ext uri="{BB962C8B-B14F-4D97-AF65-F5344CB8AC3E}">
        <p14:creationId xmlns:p14="http://schemas.microsoft.com/office/powerpoint/2010/main" val="41819100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94.xml><?xml version="1.0" encoding="utf-8"?>
<p:sldLayout xmlns:a="http://schemas.openxmlformats.org/drawingml/2006/main" xmlns:r="http://schemas.openxmlformats.org/officeDocument/2006/relationships" xmlns:p="http://schemas.openxmlformats.org/presentationml/2006/main" preserve="1" userDrawn="1">
  <p:cSld name="Section title 1">
    <p:bg>
      <p:bgRef idx="1001">
        <a:schemeClr val="bg1"/>
      </p:bgRef>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65138" y="960439"/>
            <a:ext cx="7604124" cy="3629025"/>
          </a:xfrm>
          <a:prstGeom prst="rect">
            <a:avLst/>
          </a:prstGeom>
          <a:noFill/>
        </p:spPr>
        <p:txBody>
          <a:bodyPr vert="horz" wrap="square" lIns="0" tIns="0" rIns="0" bIns="0" rtlCol="0" anchor="t" anchorCtr="0">
            <a:noAutofit/>
          </a:bodyPr>
          <a:lstStyle>
            <a:lvl1pPr>
              <a:defRPr lang="en-US" sz="4799" spc="-50" baseline="0" dirty="0">
                <a:solidFill>
                  <a:schemeClr val="tx1"/>
                </a:solidFill>
              </a:defRPr>
            </a:lvl1pPr>
          </a:lstStyle>
          <a:p>
            <a:pPr marL="0" lvl="0">
              <a:lnSpc>
                <a:spcPts val="5599"/>
              </a:lnSpc>
            </a:pPr>
            <a:r>
              <a:rPr lang="en-US"/>
              <a:t>Section title</a:t>
            </a:r>
          </a:p>
        </p:txBody>
      </p:sp>
    </p:spTree>
    <p:extLst>
      <p:ext uri="{BB962C8B-B14F-4D97-AF65-F5344CB8AC3E}">
        <p14:creationId xmlns:p14="http://schemas.microsoft.com/office/powerpoint/2010/main" val="28725462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95.xml><?xml version="1.0" encoding="utf-8"?>
<p:sldLayout xmlns:a="http://schemas.openxmlformats.org/drawingml/2006/main" xmlns:r="http://schemas.openxmlformats.org/officeDocument/2006/relationships" xmlns:p="http://schemas.openxmlformats.org/presentationml/2006/main" preserve="1" userDrawn="1">
  <p:cSld name="1_Title slide 4">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F83EBA8-9428-5042-A6AB-BA1563CB953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pic>
        <p:nvPicPr>
          <p:cNvPr id="5" name="Picture 4">
            <a:extLst>
              <a:ext uri="{FF2B5EF4-FFF2-40B4-BE49-F238E27FC236}">
                <a16:creationId xmlns:a16="http://schemas.microsoft.com/office/drawing/2014/main" id="{B0419340-DB0C-B34E-84FE-2AA1A19A58C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75074" y="0"/>
            <a:ext cx="6093577" cy="6994525"/>
          </a:xfrm>
          <a:prstGeom prst="rect">
            <a:avLst/>
          </a:prstGeom>
        </p:spPr>
      </p:pic>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37277" y="2582863"/>
            <a:ext cx="5537797" cy="1828800"/>
          </a:xfrm>
          <a:prstGeom prst="rect">
            <a:avLst/>
          </a:prstGeom>
          <a:noFill/>
        </p:spPr>
        <p:txBody>
          <a:bodyPr lIns="0" tIns="0" rIns="0" bIns="182880" anchor="b" anchorCtr="0"/>
          <a:lstStyle>
            <a:lvl1pPr>
              <a:defRPr sz="4799" strike="noStrike" spc="-50" baseline="0">
                <a:solidFill>
                  <a:srgbClr val="000000"/>
                </a:solidFill>
              </a:defRPr>
            </a:lvl1pPr>
          </a:lstStyle>
          <a:p>
            <a:r>
              <a:rPr lang="en-US"/>
              <a:t>Azure presentation</a:t>
            </a:r>
            <a:br>
              <a:rPr lang="en-US"/>
            </a:br>
            <a:r>
              <a:rPr lang="en-US"/>
              <a:t>title or event name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399"/>
            </a:lvl3pPr>
            <a:lvl4pPr>
              <a:defRPr sz="1399"/>
            </a:lvl4pPr>
            <a:lvl5pPr>
              <a:defRPr sz="1049"/>
            </a:lvl5pPr>
          </a:lstStyle>
          <a:p>
            <a:pPr lvl="0"/>
            <a:r>
              <a:rPr lang="en-US"/>
              <a:t>Author name</a:t>
            </a:r>
            <a:br>
              <a:rPr lang="en-US"/>
            </a:br>
            <a:r>
              <a:rPr lang="en-US"/>
              <a:t>Date</a:t>
            </a:r>
          </a:p>
        </p:txBody>
      </p:sp>
    </p:spTree>
    <p:extLst>
      <p:ext uri="{BB962C8B-B14F-4D97-AF65-F5344CB8AC3E}">
        <p14:creationId xmlns:p14="http://schemas.microsoft.com/office/powerpoint/2010/main" val="3996376700"/>
      </p:ext>
    </p:extLst>
  </p:cSld>
  <p:clrMapOvr>
    <a:masterClrMapping/>
  </p:clrMapOvr>
  <p:transition>
    <p:fade/>
  </p:transition>
</p:sldLayout>
</file>

<file path=ppt/slideLayouts/slideLayout396.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3"/>
            <a:ext cx="5537797" cy="1828800"/>
          </a:xfrm>
          <a:prstGeom prst="rect">
            <a:avLst/>
          </a:prstGeom>
          <a:noFill/>
        </p:spPr>
        <p:txBody>
          <a:bodyPr lIns="0" tIns="0" rIns="0" bIns="182880" anchor="b" anchorCtr="0"/>
          <a:lstStyle>
            <a:lvl1pPr>
              <a:defRPr sz="4799" strike="noStrike" spc="-50"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399"/>
            </a:lvl3pPr>
            <a:lvl4pPr>
              <a:defRPr sz="1399"/>
            </a:lvl4pPr>
            <a:lvl5pPr>
              <a:defRPr sz="104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64BDF03-4137-9B4F-811A-B300BDF9B2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12524" y="210209"/>
            <a:ext cx="5695363" cy="6537434"/>
          </a:xfrm>
          <a:prstGeom prst="rect">
            <a:avLst/>
          </a:prstGeom>
        </p:spPr>
      </p:pic>
    </p:spTree>
    <p:extLst>
      <p:ext uri="{BB962C8B-B14F-4D97-AF65-F5344CB8AC3E}">
        <p14:creationId xmlns:p14="http://schemas.microsoft.com/office/powerpoint/2010/main" val="163825843"/>
      </p:ext>
    </p:extLst>
  </p:cSld>
  <p:clrMapOvr>
    <a:masterClrMapping/>
  </p:clrMapOvr>
  <p:transition>
    <p:fade/>
  </p:transition>
</p:sldLayout>
</file>

<file path=ppt/slideLayouts/slideLayout397.xml><?xml version="1.0" encoding="utf-8"?>
<p:sldLayout xmlns:a="http://schemas.openxmlformats.org/drawingml/2006/main" xmlns:r="http://schemas.openxmlformats.org/officeDocument/2006/relationships" xmlns:p="http://schemas.openxmlformats.org/presentationml/2006/main" preserve="1" userDrawn="1">
  <p:cSld name="1_Title Slide 6">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3"/>
            <a:ext cx="5537797" cy="1828800"/>
          </a:xfrm>
          <a:prstGeom prst="rect">
            <a:avLst/>
          </a:prstGeom>
          <a:noFill/>
        </p:spPr>
        <p:txBody>
          <a:bodyPr lIns="0" tIns="0" rIns="0" bIns="182880" anchor="b" anchorCtr="0"/>
          <a:lstStyle>
            <a:lvl1pPr>
              <a:defRPr sz="4799" strike="noStrike" spc="-50"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399"/>
            </a:lvl3pPr>
            <a:lvl4pPr>
              <a:defRPr sz="1399"/>
            </a:lvl4pPr>
            <a:lvl5pPr>
              <a:defRPr sz="1049"/>
            </a:lvl5pPr>
          </a:lstStyle>
          <a:p>
            <a:pPr lvl="0"/>
            <a:r>
              <a:rPr lang="en-US"/>
              <a:t>Author name</a:t>
            </a:r>
            <a:br>
              <a:rPr lang="en-US"/>
            </a:br>
            <a:r>
              <a:rPr lang="en-US"/>
              <a:t>Date</a:t>
            </a:r>
          </a:p>
        </p:txBody>
      </p:sp>
      <p:pic>
        <p:nvPicPr>
          <p:cNvPr id="8" name="Picture 7">
            <a:extLst>
              <a:ext uri="{FF2B5EF4-FFF2-40B4-BE49-F238E27FC236}">
                <a16:creationId xmlns:a16="http://schemas.microsoft.com/office/drawing/2014/main" id="{67DB9C92-5B22-1645-98AA-DEA153351D4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574422" y="327992"/>
            <a:ext cx="5522090" cy="6338542"/>
          </a:xfrm>
          <a:prstGeom prst="rect">
            <a:avLst/>
          </a:prstGeom>
        </p:spPr>
      </p:pic>
    </p:spTree>
    <p:extLst>
      <p:ext uri="{BB962C8B-B14F-4D97-AF65-F5344CB8AC3E}">
        <p14:creationId xmlns:p14="http://schemas.microsoft.com/office/powerpoint/2010/main" val="1691900936"/>
      </p:ext>
    </p:extLst>
  </p:cSld>
  <p:clrMapOvr>
    <a:masterClrMapping/>
  </p:clrMapOvr>
  <p:transition>
    <p:fade/>
  </p:transition>
</p:sldLayout>
</file>

<file path=ppt/slideLayouts/slideLayout398.xml><?xml version="1.0" encoding="utf-8"?>
<p:sldLayout xmlns:a="http://schemas.openxmlformats.org/drawingml/2006/main" xmlns:r="http://schemas.openxmlformats.org/officeDocument/2006/relationships" xmlns:p="http://schemas.openxmlformats.org/presentationml/2006/main" preserve="1" userDrawn="1">
  <p:cSld name="1_Title Slide 7">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3"/>
            <a:ext cx="5537797" cy="1828800"/>
          </a:xfrm>
          <a:prstGeom prst="rect">
            <a:avLst/>
          </a:prstGeom>
          <a:noFill/>
        </p:spPr>
        <p:txBody>
          <a:bodyPr lIns="0" tIns="0" rIns="0" bIns="182880" anchor="b" anchorCtr="0"/>
          <a:lstStyle>
            <a:lvl1pPr>
              <a:defRPr sz="4799" strike="noStrike" spc="-50"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399"/>
            </a:lvl3pPr>
            <a:lvl4pPr>
              <a:defRPr sz="1399"/>
            </a:lvl4pPr>
            <a:lvl5pPr>
              <a:defRPr sz="104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7507D490-6D76-184D-B20A-2C0F2F3DD099}"/>
              </a:ext>
            </a:extLst>
          </p:cNvPr>
          <p:cNvSpPr/>
          <p:nvPr userDrawn="1"/>
        </p:nvSpPr>
        <p:spPr bwMode="auto">
          <a:xfrm>
            <a:off x="6234458" y="0"/>
            <a:ext cx="6202018" cy="6994525"/>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chemeClr val="tx1"/>
              </a:solidFill>
              <a:ea typeface="Segoe UI" pitchFamily="34" charset="0"/>
              <a:cs typeface="Segoe UI" pitchFamily="34" charset="0"/>
            </a:endParaRPr>
          </a:p>
        </p:txBody>
      </p:sp>
      <p:pic>
        <p:nvPicPr>
          <p:cNvPr id="9" name="Picture 8">
            <a:extLst>
              <a:ext uri="{FF2B5EF4-FFF2-40B4-BE49-F238E27FC236}">
                <a16:creationId xmlns:a16="http://schemas.microsoft.com/office/drawing/2014/main" id="{04B63C3A-8B21-B940-BD1D-D9281E6DD25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88677" y="0"/>
            <a:ext cx="6093577" cy="6994525"/>
          </a:xfrm>
          <a:prstGeom prst="rect">
            <a:avLst/>
          </a:prstGeom>
        </p:spPr>
      </p:pic>
    </p:spTree>
    <p:extLst>
      <p:ext uri="{BB962C8B-B14F-4D97-AF65-F5344CB8AC3E}">
        <p14:creationId xmlns:p14="http://schemas.microsoft.com/office/powerpoint/2010/main" val="2763912105"/>
      </p:ext>
    </p:extLst>
  </p:cSld>
  <p:clrMapOvr>
    <a:masterClrMapping/>
  </p:clrMapOvr>
  <p:transition>
    <p:fade/>
  </p:transition>
</p:sldLayout>
</file>

<file path=ppt/slideLayouts/slideLayout399.xml><?xml version="1.0" encoding="utf-8"?>
<p:sldLayout xmlns:a="http://schemas.openxmlformats.org/drawingml/2006/main" xmlns:r="http://schemas.openxmlformats.org/officeDocument/2006/relationships" xmlns:p="http://schemas.openxmlformats.org/presentationml/2006/main" preserve="1" userDrawn="1">
  <p:cSld name="1_Title Slide 8">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3"/>
            <a:ext cx="5537797" cy="1828800"/>
          </a:xfrm>
          <a:prstGeom prst="rect">
            <a:avLst/>
          </a:prstGeom>
          <a:noFill/>
        </p:spPr>
        <p:txBody>
          <a:bodyPr lIns="0" tIns="0" rIns="0" bIns="182880" anchor="b" anchorCtr="0"/>
          <a:lstStyle>
            <a:lvl1pPr>
              <a:defRPr sz="4799" strike="noStrike" spc="-50"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399"/>
            </a:lvl3pPr>
            <a:lvl4pPr>
              <a:defRPr sz="1399"/>
            </a:lvl4pPr>
            <a:lvl5pPr>
              <a:defRPr sz="104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D76228DA-C78B-F44C-94F8-7128E0B2D7A7}"/>
              </a:ext>
            </a:extLst>
          </p:cNvPr>
          <p:cNvSpPr/>
          <p:nvPr userDrawn="1"/>
        </p:nvSpPr>
        <p:spPr bwMode="auto">
          <a:xfrm>
            <a:off x="6234458" y="0"/>
            <a:ext cx="6202018" cy="6994525"/>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942E84EF-6F95-A646-8F37-FD94FE90797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234458" y="0"/>
            <a:ext cx="6202018" cy="6994525"/>
          </a:xfrm>
          <a:prstGeom prst="rect">
            <a:avLst/>
          </a:prstGeom>
        </p:spPr>
      </p:pic>
    </p:spTree>
    <p:extLst>
      <p:ext uri="{BB962C8B-B14F-4D97-AF65-F5344CB8AC3E}">
        <p14:creationId xmlns:p14="http://schemas.microsoft.com/office/powerpoint/2010/main" val="1780932519"/>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7038" y="1192213"/>
            <a:ext cx="3690937" cy="917575"/>
          </a:xfrm>
          <a:prstGeom prst="rect">
            <a:avLst/>
          </a:prstGeom>
        </p:spPr>
        <p:txBody>
          <a:bodyPr lIns="0" tIns="0" rIns="0" bIns="0"/>
          <a:lstStyle>
            <a:lvl1pPr>
              <a:defRPr sz="1800"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354764" y="1192213"/>
            <a:ext cx="558414" cy="3862387"/>
          </a:xfrm>
          <a:prstGeom prst="rect">
            <a:avLst/>
          </a:prstGeom>
        </p:spPr>
        <p:txBody>
          <a:bodyPr wrap="square" lIns="0" tIns="0" rIns="0" bIns="0">
            <a:noAutofit/>
          </a:bodyPr>
          <a:lstStyle>
            <a:lvl1pPr marL="0" indent="0" defTabSz="517525">
              <a:spcAft>
                <a:spcPts val="500"/>
              </a:spcAft>
              <a:buNone/>
              <a:defRPr sz="1800" spc="0" baseline="0">
                <a:solidFill>
                  <a:schemeClr val="tx2"/>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a:t>##</a:t>
            </a:r>
            <a:br>
              <a:rPr lang="en-US"/>
            </a:br>
            <a:r>
              <a:rPr lang="en-US"/>
              <a:t>##</a:t>
            </a:r>
            <a:br>
              <a:rPr lang="en-US"/>
            </a:br>
            <a:r>
              <a:rPr lang="en-US"/>
              <a:t>##</a:t>
            </a:r>
            <a:br>
              <a:rPr lang="en-US"/>
            </a:br>
            <a:r>
              <a:rPr lang="en-US"/>
              <a:t>##</a:t>
            </a:r>
            <a:br>
              <a:rPr lang="en-US"/>
            </a:br>
            <a:r>
              <a:rPr lang="en-US"/>
              <a:t>##</a:t>
            </a:r>
          </a:p>
        </p:txBody>
      </p:sp>
      <p:sp>
        <p:nvSpPr>
          <p:cNvPr id="11" name="Text Placeholder 3">
            <a:extLst>
              <a:ext uri="{FF2B5EF4-FFF2-40B4-BE49-F238E27FC236}">
                <a16:creationId xmlns:a16="http://schemas.microsoft.com/office/drawing/2014/main" id="{FF941B29-79EC-DD49-A767-757BAE16FCDB}"/>
              </a:ext>
            </a:extLst>
          </p:cNvPr>
          <p:cNvSpPr>
            <a:spLocks noGrp="1"/>
          </p:cNvSpPr>
          <p:nvPr>
            <p:ph type="body" sz="quarter" idx="11" hasCustomPrompt="1"/>
          </p:nvPr>
        </p:nvSpPr>
        <p:spPr>
          <a:xfrm>
            <a:off x="6913178" y="1192212"/>
            <a:ext cx="3356359" cy="3862387"/>
          </a:xfrm>
          <a:prstGeom prst="rect">
            <a:avLst/>
          </a:prstGeom>
        </p:spPr>
        <p:txBody>
          <a:bodyPr wrap="square" lIns="0" tIns="0" rIns="0" bIns="0">
            <a:noAutofit/>
          </a:bodyPr>
          <a:lstStyle>
            <a:lvl1pPr marL="0" indent="0" defTabSz="517525">
              <a:spcAft>
                <a:spcPts val="500"/>
              </a:spcAft>
              <a:buNone/>
              <a:defRPr sz="1800" spc="0" baseline="0">
                <a:solidFill>
                  <a:srgbClr val="000000"/>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a:t>Section Title</a:t>
            </a:r>
            <a:br>
              <a:rPr lang="en-US"/>
            </a:br>
            <a:r>
              <a:rPr lang="en-US"/>
              <a:t>Section Title</a:t>
            </a:r>
            <a:br>
              <a:rPr lang="en-US"/>
            </a:br>
            <a:r>
              <a:rPr lang="en-US"/>
              <a:t>Section Title</a:t>
            </a:r>
            <a:br>
              <a:rPr lang="en-US"/>
            </a:br>
            <a:r>
              <a:rPr lang="en-US"/>
              <a:t>Section Title</a:t>
            </a:r>
            <a:br>
              <a:rPr lang="en-US"/>
            </a:br>
            <a:r>
              <a:rPr lang="en-US"/>
              <a:t>Section Title</a:t>
            </a:r>
          </a:p>
        </p:txBody>
      </p:sp>
    </p:spTree>
    <p:extLst>
      <p:ext uri="{BB962C8B-B14F-4D97-AF65-F5344CB8AC3E}">
        <p14:creationId xmlns:p14="http://schemas.microsoft.com/office/powerpoint/2010/main" val="3167238818"/>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ext option 4">
    <p:bg>
      <p:bgRef idx="1001">
        <a:schemeClr val="bg1"/>
      </p:bgRef>
    </p:bg>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201865"/>
            <a:ext cx="1727200" cy="913689"/>
          </a:xfrm>
          <a:prstGeom prst="rect">
            <a:avLst/>
          </a:prstGeom>
        </p:spPr>
        <p:txBody>
          <a:bodyPr>
            <a:noAutofit/>
          </a:bodyPr>
          <a:lstStyle>
            <a:lvl1pPr marL="0" indent="0">
              <a:buNone/>
              <a:defRPr sz="2000">
                <a:solidFill>
                  <a:schemeClr val="tx1"/>
                </a:solidFill>
              </a:defRPr>
            </a:lvl1pPr>
          </a:lstStyle>
          <a:p>
            <a:pPr lvl="0"/>
            <a:r>
              <a:rPr lang="en-US"/>
              <a:t>Picture</a:t>
            </a:r>
          </a:p>
        </p:txBody>
      </p:sp>
      <p:sp>
        <p:nvSpPr>
          <p:cNvPr id="2" name="Title 1"/>
          <p:cNvSpPr>
            <a:spLocks noGrp="1"/>
          </p:cNvSpPr>
          <p:nvPr>
            <p:ph type="title" hasCustomPrompt="1"/>
          </p:nvPr>
        </p:nvSpPr>
        <p:spPr>
          <a:xfrm>
            <a:off x="465140" y="632781"/>
            <a:ext cx="11533187" cy="411162"/>
          </a:xfrm>
          <a:prstGeom prst="rect">
            <a:avLst/>
          </a:prstGeom>
        </p:spPr>
        <p:txBody>
          <a:bodyPr wrap="square" lIns="0" tIns="0" rIns="0" bIns="0">
            <a:spAutoFit/>
          </a:bodyPr>
          <a:lstStyle>
            <a:lvl1pPr>
              <a:lnSpc>
                <a:spcPts val="3198"/>
              </a:lnSpc>
              <a:defRPr sz="2800">
                <a:solidFill>
                  <a:schemeClr val="tx1"/>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65139" y="3230880"/>
            <a:ext cx="1727200" cy="451342"/>
          </a:xfrm>
          <a:prstGeom prst="rect">
            <a:avLst/>
          </a:prstGeom>
        </p:spPr>
        <p:txBody>
          <a:bodyPr lIns="0" tIns="0" rIns="0" bIns="0"/>
          <a:lstStyle>
            <a:lvl1pPr marL="0" indent="0">
              <a:lnSpc>
                <a:spcPts val="1800"/>
              </a:lnSpc>
              <a:spcBef>
                <a:spcPts val="900"/>
              </a:spcBef>
              <a:buNone/>
              <a:defRPr lang="en-US" sz="1398" b="0" kern="1200" spc="0" baseline="0" dirty="0">
                <a:solidFill>
                  <a:schemeClr val="tx1"/>
                </a:solidFill>
                <a:latin typeface="+mj-lt"/>
                <a:ea typeface="+mn-ea"/>
                <a:cs typeface="+mn-cs"/>
              </a:defRPr>
            </a:lvl1pPr>
            <a:lvl2pPr marL="0" marR="0" indent="0" algn="l" defTabSz="932384" rtl="0" eaLnBrk="1" fontAlgn="auto" latinLnBrk="0" hangingPunct="1">
              <a:lnSpc>
                <a:spcPts val="1800"/>
              </a:lnSpc>
              <a:spcBef>
                <a:spcPts val="450"/>
              </a:spcBef>
              <a:spcAft>
                <a:spcPts val="0"/>
              </a:spcAft>
              <a:buClrTx/>
              <a:buSzPct val="90000"/>
              <a:buFont typeface="Arial" panose="020B0604020202020204" pitchFamily="34" charset="0"/>
              <a:buNone/>
              <a:tabLst/>
              <a:defRPr sz="1398">
                <a:solidFill>
                  <a:srgbClr val="000000"/>
                </a:solidFill>
              </a:defRPr>
            </a:lvl2pPr>
            <a:lvl3pPr marL="457024" indent="0">
              <a:buNone/>
              <a:defRPr/>
            </a:lvl3pPr>
            <a:lvl4pPr marL="685537" indent="0">
              <a:buNone/>
              <a:defRPr/>
            </a:lvl4pPr>
            <a:lvl5pPr marL="914049" indent="0">
              <a:buNone/>
              <a:defRPr/>
            </a:lvl5pPr>
          </a:lstStyle>
          <a:p>
            <a:pPr marL="0" marR="0" lvl="0" indent="0" algn="l" defTabSz="932384"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4" name="Text Placeholder 4"/>
          <p:cNvSpPr>
            <a:spLocks noGrp="1"/>
          </p:cNvSpPr>
          <p:nvPr>
            <p:ph type="body" sz="quarter" idx="15" hasCustomPrompt="1"/>
          </p:nvPr>
        </p:nvSpPr>
        <p:spPr>
          <a:xfrm>
            <a:off x="2426019" y="3230880"/>
            <a:ext cx="1727200" cy="451342"/>
          </a:xfrm>
          <a:prstGeom prst="rect">
            <a:avLst/>
          </a:prstGeom>
        </p:spPr>
        <p:txBody>
          <a:bodyPr lIns="0" tIns="0" rIns="0" bIns="0"/>
          <a:lstStyle>
            <a:lvl1pPr marL="0" marR="0" indent="0" algn="l" defTabSz="932384"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398" b="0" kern="1200" spc="0" baseline="0" dirty="0" smtClean="0">
                <a:solidFill>
                  <a:schemeClr val="tx1"/>
                </a:solidFill>
                <a:latin typeface="+mj-lt"/>
                <a:ea typeface="+mn-ea"/>
                <a:cs typeface="+mn-cs"/>
              </a:defRPr>
            </a:lvl1pPr>
            <a:lvl2pPr marL="0" marR="0" indent="0" algn="l" defTabSz="932384" rtl="0" eaLnBrk="1" fontAlgn="auto" latinLnBrk="0" hangingPunct="1">
              <a:lnSpc>
                <a:spcPts val="1800"/>
              </a:lnSpc>
              <a:spcBef>
                <a:spcPts val="450"/>
              </a:spcBef>
              <a:spcAft>
                <a:spcPts val="0"/>
              </a:spcAft>
              <a:buClrTx/>
              <a:buSzPct val="90000"/>
              <a:buFont typeface="Arial" panose="020B0604020202020204" pitchFamily="34" charset="0"/>
              <a:buNone/>
              <a:tabLst/>
              <a:defRPr sz="1398">
                <a:solidFill>
                  <a:srgbClr val="000000"/>
                </a:solidFill>
              </a:defRPr>
            </a:lvl2pPr>
            <a:lvl3pPr marL="457024" indent="0">
              <a:buNone/>
              <a:defRPr/>
            </a:lvl3pPr>
            <a:lvl4pPr marL="685537" indent="0">
              <a:buNone/>
              <a:defRPr/>
            </a:lvl4pPr>
            <a:lvl5pPr marL="914049" indent="0">
              <a:buNone/>
              <a:defRPr/>
            </a:lvl5pPr>
          </a:lstStyle>
          <a:p>
            <a:pPr marL="0" marR="0" lvl="0" indent="0" algn="l" defTabSz="932384"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6" name="Text Placeholder 4"/>
          <p:cNvSpPr>
            <a:spLocks noGrp="1"/>
          </p:cNvSpPr>
          <p:nvPr>
            <p:ph type="body" sz="quarter" idx="17" hasCustomPrompt="1"/>
          </p:nvPr>
        </p:nvSpPr>
        <p:spPr>
          <a:xfrm>
            <a:off x="4386901" y="3230880"/>
            <a:ext cx="1727200" cy="451342"/>
          </a:xfrm>
          <a:prstGeom prst="rect">
            <a:avLst/>
          </a:prstGeom>
        </p:spPr>
        <p:txBody>
          <a:bodyPr lIns="0" tIns="0" rIns="0" bIns="0"/>
          <a:lstStyle>
            <a:lvl1pPr marL="0" marR="0" indent="0" algn="l" defTabSz="932384"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398" b="0" kern="1200" spc="0" baseline="0" dirty="0">
                <a:solidFill>
                  <a:schemeClr val="tx1"/>
                </a:solidFill>
                <a:latin typeface="+mj-lt"/>
                <a:ea typeface="+mn-ea"/>
                <a:cs typeface="+mn-cs"/>
              </a:defRPr>
            </a:lvl1pPr>
            <a:lvl2pPr marL="0" marR="0" indent="0" algn="l" defTabSz="932384" rtl="0" eaLnBrk="1" fontAlgn="auto" latinLnBrk="0" hangingPunct="1">
              <a:lnSpc>
                <a:spcPts val="1800"/>
              </a:lnSpc>
              <a:spcBef>
                <a:spcPts val="450"/>
              </a:spcBef>
              <a:spcAft>
                <a:spcPts val="0"/>
              </a:spcAft>
              <a:buClrTx/>
              <a:buSzPct val="90000"/>
              <a:buFont typeface="Arial" panose="020B0604020202020204" pitchFamily="34" charset="0"/>
              <a:buNone/>
              <a:tabLst/>
              <a:defRPr sz="1398">
                <a:solidFill>
                  <a:srgbClr val="000000"/>
                </a:solidFill>
              </a:defRPr>
            </a:lvl2pPr>
            <a:lvl3pPr marL="457024" indent="0">
              <a:buNone/>
              <a:defRPr/>
            </a:lvl3pPr>
            <a:lvl4pPr marL="685537" indent="0">
              <a:buNone/>
              <a:defRPr/>
            </a:lvl4pPr>
            <a:lvl5pPr marL="914049" indent="0">
              <a:buNone/>
              <a:defRPr/>
            </a:lvl5pPr>
          </a:lstStyle>
          <a:p>
            <a:pPr marL="0" marR="0" lvl="0" indent="0" algn="l" defTabSz="932384"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8" name="Text Placeholder 4"/>
          <p:cNvSpPr>
            <a:spLocks noGrp="1"/>
          </p:cNvSpPr>
          <p:nvPr>
            <p:ph type="body" sz="quarter" idx="19" hasCustomPrompt="1"/>
          </p:nvPr>
        </p:nvSpPr>
        <p:spPr>
          <a:xfrm>
            <a:off x="6347781" y="3230880"/>
            <a:ext cx="1727200" cy="451342"/>
          </a:xfrm>
          <a:prstGeom prst="rect">
            <a:avLst/>
          </a:prstGeom>
        </p:spPr>
        <p:txBody>
          <a:bodyPr lIns="0" tIns="0" rIns="0" bIns="0"/>
          <a:lstStyle>
            <a:lvl1pPr marL="0" marR="0" indent="0" algn="l" defTabSz="932384"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398" b="0" kern="1200" spc="0" baseline="0" dirty="0" smtClean="0">
                <a:solidFill>
                  <a:schemeClr val="tx1"/>
                </a:solidFill>
                <a:latin typeface="+mj-lt"/>
                <a:ea typeface="+mn-ea"/>
                <a:cs typeface="+mn-cs"/>
              </a:defRPr>
            </a:lvl1pPr>
            <a:lvl2pPr marL="0" marR="0" indent="0" algn="l" defTabSz="932384" rtl="0" eaLnBrk="1" fontAlgn="auto" latinLnBrk="0" hangingPunct="1">
              <a:lnSpc>
                <a:spcPts val="1800"/>
              </a:lnSpc>
              <a:spcBef>
                <a:spcPts val="450"/>
              </a:spcBef>
              <a:spcAft>
                <a:spcPts val="0"/>
              </a:spcAft>
              <a:buClrTx/>
              <a:buSzPct val="90000"/>
              <a:buFont typeface="Arial" panose="020B0604020202020204" pitchFamily="34" charset="0"/>
              <a:buNone/>
              <a:tabLst/>
              <a:defRPr sz="1398">
                <a:solidFill>
                  <a:srgbClr val="000000"/>
                </a:solidFill>
              </a:defRPr>
            </a:lvl2pPr>
            <a:lvl3pPr marL="457024" indent="0">
              <a:buNone/>
              <a:defRPr/>
            </a:lvl3pPr>
            <a:lvl4pPr marL="685537" indent="0">
              <a:buNone/>
              <a:defRPr/>
            </a:lvl4pPr>
            <a:lvl5pPr marL="914049" indent="0">
              <a:buNone/>
              <a:defRPr/>
            </a:lvl5pPr>
          </a:lstStyle>
          <a:p>
            <a:pPr marL="0" marR="0" lvl="0" indent="0" algn="l" defTabSz="932384"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0" name="Text Placeholder 4"/>
          <p:cNvSpPr>
            <a:spLocks noGrp="1"/>
          </p:cNvSpPr>
          <p:nvPr>
            <p:ph type="body" sz="quarter" idx="21" hasCustomPrompt="1"/>
          </p:nvPr>
        </p:nvSpPr>
        <p:spPr>
          <a:xfrm>
            <a:off x="8308659" y="3230880"/>
            <a:ext cx="1727200" cy="451342"/>
          </a:xfrm>
          <a:prstGeom prst="rect">
            <a:avLst/>
          </a:prstGeom>
        </p:spPr>
        <p:txBody>
          <a:bodyPr lIns="0" tIns="0" rIns="0" bIns="0"/>
          <a:lstStyle>
            <a:lvl1pPr marL="0" marR="0" indent="0" algn="l" defTabSz="932384"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398" b="0" kern="1200" spc="0" baseline="0" dirty="0">
                <a:solidFill>
                  <a:schemeClr val="tx1"/>
                </a:solidFill>
                <a:latin typeface="+mj-lt"/>
                <a:ea typeface="+mn-ea"/>
                <a:cs typeface="+mn-cs"/>
              </a:defRPr>
            </a:lvl1pPr>
            <a:lvl2pPr marL="0" marR="0" indent="0" algn="l" defTabSz="932384" rtl="0" eaLnBrk="1" fontAlgn="auto" latinLnBrk="0" hangingPunct="1">
              <a:lnSpc>
                <a:spcPts val="1800"/>
              </a:lnSpc>
              <a:spcBef>
                <a:spcPts val="450"/>
              </a:spcBef>
              <a:spcAft>
                <a:spcPts val="0"/>
              </a:spcAft>
              <a:buClrTx/>
              <a:buSzPct val="90000"/>
              <a:buFont typeface="Arial" panose="020B0604020202020204" pitchFamily="34" charset="0"/>
              <a:buNone/>
              <a:tabLst/>
              <a:defRPr sz="1398">
                <a:solidFill>
                  <a:srgbClr val="000000"/>
                </a:solidFill>
              </a:defRPr>
            </a:lvl2pPr>
            <a:lvl3pPr marL="457024" indent="0">
              <a:buNone/>
              <a:defRPr/>
            </a:lvl3pPr>
            <a:lvl4pPr marL="685537" indent="0">
              <a:buNone/>
              <a:defRPr/>
            </a:lvl4pPr>
            <a:lvl5pPr marL="914049" indent="0">
              <a:buNone/>
              <a:defRPr/>
            </a:lvl5pPr>
          </a:lstStyle>
          <a:p>
            <a:pPr marL="0" marR="0" lvl="0" indent="0" algn="l" defTabSz="932384"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2" name="Text Placeholder 4"/>
          <p:cNvSpPr>
            <a:spLocks noGrp="1"/>
          </p:cNvSpPr>
          <p:nvPr>
            <p:ph type="body" sz="quarter" idx="23" hasCustomPrompt="1"/>
          </p:nvPr>
        </p:nvSpPr>
        <p:spPr>
          <a:xfrm>
            <a:off x="10269538" y="3230880"/>
            <a:ext cx="1727200" cy="451342"/>
          </a:xfrm>
          <a:prstGeom prst="rect">
            <a:avLst/>
          </a:prstGeom>
        </p:spPr>
        <p:txBody>
          <a:bodyPr lIns="0" tIns="0" rIns="0" bIns="0"/>
          <a:lstStyle>
            <a:lvl1pPr marL="0" marR="0" indent="0" algn="l" defTabSz="932384"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398" b="0" kern="1200" spc="0" baseline="0" dirty="0">
                <a:solidFill>
                  <a:schemeClr val="tx1"/>
                </a:solidFill>
                <a:latin typeface="+mj-lt"/>
                <a:ea typeface="+mn-ea"/>
                <a:cs typeface="+mn-cs"/>
              </a:defRPr>
            </a:lvl1pPr>
            <a:lvl2pPr marL="0" marR="0" indent="0" algn="l" defTabSz="932384" rtl="0" eaLnBrk="1" fontAlgn="auto" latinLnBrk="0" hangingPunct="1">
              <a:lnSpc>
                <a:spcPts val="1800"/>
              </a:lnSpc>
              <a:spcBef>
                <a:spcPts val="450"/>
              </a:spcBef>
              <a:spcAft>
                <a:spcPts val="0"/>
              </a:spcAft>
              <a:buClrTx/>
              <a:buSzPct val="90000"/>
              <a:buFont typeface="Arial" panose="020B0604020202020204" pitchFamily="34" charset="0"/>
              <a:buNone/>
              <a:tabLst/>
              <a:defRPr sz="1398">
                <a:solidFill>
                  <a:srgbClr val="000000"/>
                </a:solidFill>
              </a:defRPr>
            </a:lvl2pPr>
            <a:lvl3pPr marL="457024" indent="0">
              <a:buNone/>
              <a:defRPr/>
            </a:lvl3pPr>
            <a:lvl4pPr marL="685537" indent="0">
              <a:buNone/>
              <a:defRPr/>
            </a:lvl4pPr>
            <a:lvl5pPr marL="914049" indent="0">
              <a:buNone/>
              <a:defRPr/>
            </a:lvl5pPr>
          </a:lstStyle>
          <a:p>
            <a:pPr marL="0" marR="0" lvl="0" indent="0" algn="l" defTabSz="932384"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5" name="Content Placeholder 15"/>
          <p:cNvSpPr>
            <a:spLocks noGrp="1"/>
          </p:cNvSpPr>
          <p:nvPr>
            <p:ph sz="quarter" idx="26" hasCustomPrompt="1"/>
          </p:nvPr>
        </p:nvSpPr>
        <p:spPr>
          <a:xfrm>
            <a:off x="2426019" y="2201865"/>
            <a:ext cx="1727200" cy="913689"/>
          </a:xfrm>
          <a:prstGeom prst="rect">
            <a:avLst/>
          </a:prstGeom>
        </p:spPr>
        <p:txBody>
          <a:bodyPr>
            <a:noAutofit/>
          </a:bodyPr>
          <a:lstStyle>
            <a:lvl1pPr marL="0" indent="0">
              <a:buNone/>
              <a:defRPr sz="2000">
                <a:solidFill>
                  <a:schemeClr val="tx1"/>
                </a:solidFill>
              </a:defRPr>
            </a:lvl1pPr>
          </a:lstStyle>
          <a:p>
            <a:pPr lvl="0"/>
            <a:r>
              <a:rPr lang="en-US"/>
              <a:t>Picture</a:t>
            </a:r>
          </a:p>
        </p:txBody>
      </p:sp>
      <p:sp>
        <p:nvSpPr>
          <p:cNvPr id="26" name="Content Placeholder 15"/>
          <p:cNvSpPr>
            <a:spLocks noGrp="1"/>
          </p:cNvSpPr>
          <p:nvPr>
            <p:ph sz="quarter" idx="27" hasCustomPrompt="1"/>
          </p:nvPr>
        </p:nvSpPr>
        <p:spPr>
          <a:xfrm>
            <a:off x="4386901" y="2201865"/>
            <a:ext cx="1727200" cy="913689"/>
          </a:xfrm>
          <a:prstGeom prst="rect">
            <a:avLst/>
          </a:prstGeom>
        </p:spPr>
        <p:txBody>
          <a:bodyPr>
            <a:noAutofit/>
          </a:bodyPr>
          <a:lstStyle>
            <a:lvl1pPr marL="0" indent="0">
              <a:buNone/>
              <a:defRPr sz="2000">
                <a:solidFill>
                  <a:schemeClr val="tx1"/>
                </a:solidFill>
              </a:defRPr>
            </a:lvl1pPr>
          </a:lstStyle>
          <a:p>
            <a:pPr lvl="0"/>
            <a:r>
              <a:rPr lang="en-US"/>
              <a:t>Picture</a:t>
            </a:r>
          </a:p>
        </p:txBody>
      </p:sp>
      <p:sp>
        <p:nvSpPr>
          <p:cNvPr id="27" name="Content Placeholder 15"/>
          <p:cNvSpPr>
            <a:spLocks noGrp="1"/>
          </p:cNvSpPr>
          <p:nvPr>
            <p:ph sz="quarter" idx="28" hasCustomPrompt="1"/>
          </p:nvPr>
        </p:nvSpPr>
        <p:spPr>
          <a:xfrm>
            <a:off x="6347781" y="2201865"/>
            <a:ext cx="1727200" cy="913689"/>
          </a:xfrm>
          <a:prstGeom prst="rect">
            <a:avLst/>
          </a:prstGeom>
        </p:spPr>
        <p:txBody>
          <a:bodyPr>
            <a:noAutofit/>
          </a:bodyPr>
          <a:lstStyle>
            <a:lvl1pPr marL="0" indent="0">
              <a:buNone/>
              <a:defRPr sz="2000">
                <a:solidFill>
                  <a:schemeClr val="tx1"/>
                </a:solidFill>
              </a:defRPr>
            </a:lvl1pPr>
          </a:lstStyle>
          <a:p>
            <a:pPr lvl="0"/>
            <a:r>
              <a:rPr lang="en-US"/>
              <a:t>Picture</a:t>
            </a:r>
          </a:p>
        </p:txBody>
      </p:sp>
      <p:sp>
        <p:nvSpPr>
          <p:cNvPr id="28" name="Content Placeholder 15"/>
          <p:cNvSpPr>
            <a:spLocks noGrp="1"/>
          </p:cNvSpPr>
          <p:nvPr>
            <p:ph sz="quarter" idx="29" hasCustomPrompt="1"/>
          </p:nvPr>
        </p:nvSpPr>
        <p:spPr>
          <a:xfrm>
            <a:off x="8308659" y="2201865"/>
            <a:ext cx="1727200" cy="913689"/>
          </a:xfrm>
          <a:prstGeom prst="rect">
            <a:avLst/>
          </a:prstGeom>
        </p:spPr>
        <p:txBody>
          <a:bodyPr>
            <a:noAutofit/>
          </a:bodyPr>
          <a:lstStyle>
            <a:lvl1pPr marL="0" indent="0">
              <a:buNone/>
              <a:defRPr sz="2000">
                <a:solidFill>
                  <a:schemeClr val="tx1"/>
                </a:solidFill>
              </a:defRPr>
            </a:lvl1pPr>
          </a:lstStyle>
          <a:p>
            <a:pPr lvl="0"/>
            <a:r>
              <a:rPr lang="en-US"/>
              <a:t>Picture</a:t>
            </a:r>
          </a:p>
        </p:txBody>
      </p:sp>
      <p:sp>
        <p:nvSpPr>
          <p:cNvPr id="29" name="Content Placeholder 15"/>
          <p:cNvSpPr>
            <a:spLocks noGrp="1"/>
          </p:cNvSpPr>
          <p:nvPr>
            <p:ph sz="quarter" idx="30" hasCustomPrompt="1"/>
          </p:nvPr>
        </p:nvSpPr>
        <p:spPr>
          <a:xfrm>
            <a:off x="10269538" y="2201865"/>
            <a:ext cx="1727200" cy="913689"/>
          </a:xfrm>
          <a:prstGeom prst="rect">
            <a:avLst/>
          </a:prstGeom>
        </p:spPr>
        <p:txBody>
          <a:bodyPr>
            <a:noAutofit/>
          </a:bodyPr>
          <a:lstStyle>
            <a:lvl1pPr marL="0" indent="0">
              <a:buNone/>
              <a:defRPr sz="2000">
                <a:solidFill>
                  <a:schemeClr val="tx1"/>
                </a:solidFill>
              </a:defRPr>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65139" y="2065340"/>
            <a:ext cx="261936" cy="263525"/>
          </a:xfrm>
          <a:prstGeom prst="rect">
            <a:avLst/>
          </a:prstGeom>
        </p:spPr>
        <p:txBody>
          <a:bodyPr tIns="0" bIns="0"/>
          <a:lstStyle>
            <a:lvl1pPr marL="0" algn="l" defTabSz="932114"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114"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114"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114"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114"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427290" y="2065340"/>
            <a:ext cx="261936" cy="263525"/>
          </a:xfrm>
          <a:prstGeom prst="rect">
            <a:avLst/>
          </a:prstGeom>
        </p:spPr>
        <p:txBody>
          <a:bodyPr tIns="0" bIns="0"/>
          <a:lstStyle>
            <a:lvl1pPr marL="0" algn="l" defTabSz="932114"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114"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114"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114"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114"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89440" y="2065340"/>
            <a:ext cx="261936" cy="263525"/>
          </a:xfrm>
          <a:prstGeom prst="rect">
            <a:avLst/>
          </a:prstGeom>
        </p:spPr>
        <p:txBody>
          <a:bodyPr tIns="0" bIns="0"/>
          <a:lstStyle>
            <a:lvl1pPr marL="0" algn="l" defTabSz="932114"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114"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114"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114"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114"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354765" y="2065340"/>
            <a:ext cx="261936" cy="263525"/>
          </a:xfrm>
          <a:prstGeom prst="rect">
            <a:avLst/>
          </a:prstGeom>
        </p:spPr>
        <p:txBody>
          <a:bodyPr tIns="0" bIns="0"/>
          <a:lstStyle>
            <a:lvl1pPr marL="0" algn="l" defTabSz="932114"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114"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114"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114"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114"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302627" y="2065340"/>
            <a:ext cx="261936" cy="263525"/>
          </a:xfrm>
          <a:prstGeom prst="rect">
            <a:avLst/>
          </a:prstGeom>
        </p:spPr>
        <p:txBody>
          <a:bodyPr tIns="0" bIns="0"/>
          <a:lstStyle>
            <a:lvl1pPr marL="0" algn="l" defTabSz="932114"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114"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114"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114"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114"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269538" y="2065340"/>
            <a:ext cx="261936" cy="263525"/>
          </a:xfrm>
          <a:prstGeom prst="rect">
            <a:avLst/>
          </a:prstGeom>
        </p:spPr>
        <p:txBody>
          <a:bodyPr tIns="0" bIns="0"/>
          <a:lstStyle>
            <a:lvl1pPr marL="0" algn="l" defTabSz="932114"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114"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114"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114"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114"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6.</a:t>
            </a:r>
          </a:p>
        </p:txBody>
      </p:sp>
      <p:sp>
        <p:nvSpPr>
          <p:cNvPr id="33" name="Text Box 3">
            <a:extLst>
              <a:ext uri="{FF2B5EF4-FFF2-40B4-BE49-F238E27FC236}">
                <a16:creationId xmlns:a16="http://schemas.microsoft.com/office/drawing/2014/main" id="{75395D73-9049-014E-BEF9-A35587DB4139}"/>
              </a:ext>
            </a:extLst>
          </p:cNvPr>
          <p:cNvSpPr txBox="1">
            <a:spLocks noChangeArrowheads="1"/>
          </p:cNvSpPr>
          <p:nvPr userDrawn="1"/>
        </p:nvSpPr>
        <p:spPr bwMode="blackWhite">
          <a:xfrm>
            <a:off x="463278" y="6583681"/>
            <a:ext cx="11533187" cy="21973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1932" eaLnBrk="0" hangingPunct="0"/>
            <a:r>
              <a:rPr lang="en-US" sz="700">
                <a:solidFill>
                  <a:schemeClr val="tx1"/>
                </a:solidFill>
                <a:cs typeface="Segoe UI" pitchFamily="34" charset="0"/>
              </a:rPr>
              <a:t>©Microsoft Corporation									                                                                                                                                             Azure </a:t>
            </a:r>
          </a:p>
        </p:txBody>
      </p:sp>
      <p:sp>
        <p:nvSpPr>
          <p:cNvPr id="34" name="Text Placeholder 4">
            <a:extLst>
              <a:ext uri="{FF2B5EF4-FFF2-40B4-BE49-F238E27FC236}">
                <a16:creationId xmlns:a16="http://schemas.microsoft.com/office/drawing/2014/main" id="{3CC09D91-3BB7-5C4A-98CF-F87FD6AACD86}"/>
              </a:ext>
            </a:extLst>
          </p:cNvPr>
          <p:cNvSpPr>
            <a:spLocks noGrp="1"/>
          </p:cNvSpPr>
          <p:nvPr>
            <p:ph type="body" sz="quarter" idx="24" hasCustomPrompt="1"/>
          </p:nvPr>
        </p:nvSpPr>
        <p:spPr>
          <a:xfrm>
            <a:off x="463276" y="3694404"/>
            <a:ext cx="1727201" cy="2336097"/>
          </a:xfrm>
          <a:prstGeom prst="rect">
            <a:avLst/>
          </a:prstGeom>
        </p:spPr>
        <p:txBody>
          <a:bodyPr lIns="0" tIns="0" rIns="0" bIns="0"/>
          <a:lstStyle>
            <a:lvl1pPr marL="0" indent="0">
              <a:lnSpc>
                <a:spcPts val="1800"/>
              </a:lnSpc>
              <a:spcBef>
                <a:spcPts val="0"/>
              </a:spcBef>
              <a:buFont typeface="Arial" panose="020B0604020202020204" pitchFamily="34" charset="0"/>
              <a:buNone/>
              <a:defRPr sz="1398" b="0" i="0" spc="0">
                <a:solidFill>
                  <a:schemeClr val="tx1"/>
                </a:solidFill>
                <a:latin typeface="+mn-lt"/>
              </a:defRPr>
            </a:lvl1pPr>
            <a:lvl2pPr marL="0" indent="0">
              <a:lnSpc>
                <a:spcPts val="1800"/>
              </a:lnSpc>
              <a:spcBef>
                <a:spcPts val="0"/>
              </a:spcBef>
              <a:buNone/>
              <a:defRPr sz="1398">
                <a:solidFill>
                  <a:schemeClr val="tx1"/>
                </a:solidFill>
              </a:defRPr>
            </a:lvl2pPr>
            <a:lvl3pPr marL="457024" indent="0">
              <a:buNone/>
              <a:defRPr/>
            </a:lvl3pPr>
            <a:lvl4pPr marL="685537" indent="0">
              <a:buNone/>
              <a:defRPr/>
            </a:lvl4pPr>
            <a:lvl5pPr marL="914049"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5" name="Text Placeholder 4">
            <a:extLst>
              <a:ext uri="{FF2B5EF4-FFF2-40B4-BE49-F238E27FC236}">
                <a16:creationId xmlns:a16="http://schemas.microsoft.com/office/drawing/2014/main" id="{90A489FF-470D-734F-9769-61F47A78897E}"/>
              </a:ext>
            </a:extLst>
          </p:cNvPr>
          <p:cNvSpPr>
            <a:spLocks noGrp="1"/>
          </p:cNvSpPr>
          <p:nvPr>
            <p:ph type="body" sz="quarter" idx="37" hasCustomPrompt="1"/>
          </p:nvPr>
        </p:nvSpPr>
        <p:spPr>
          <a:xfrm>
            <a:off x="2426021" y="3694404"/>
            <a:ext cx="1727201" cy="2336097"/>
          </a:xfrm>
          <a:prstGeom prst="rect">
            <a:avLst/>
          </a:prstGeom>
        </p:spPr>
        <p:txBody>
          <a:bodyPr lIns="0" tIns="0" rIns="0" bIns="0"/>
          <a:lstStyle>
            <a:lvl1pPr marL="0" indent="0">
              <a:lnSpc>
                <a:spcPts val="1800"/>
              </a:lnSpc>
              <a:spcBef>
                <a:spcPts val="0"/>
              </a:spcBef>
              <a:buFont typeface="Arial" panose="020B0604020202020204" pitchFamily="34" charset="0"/>
              <a:buNone/>
              <a:defRPr sz="1398" b="0" i="0" spc="0">
                <a:solidFill>
                  <a:schemeClr val="tx1"/>
                </a:solidFill>
                <a:latin typeface="+mn-lt"/>
              </a:defRPr>
            </a:lvl1pPr>
            <a:lvl2pPr marL="0" indent="0">
              <a:lnSpc>
                <a:spcPts val="1800"/>
              </a:lnSpc>
              <a:spcBef>
                <a:spcPts val="0"/>
              </a:spcBef>
              <a:buNone/>
              <a:defRPr sz="1398">
                <a:solidFill>
                  <a:schemeClr val="tx1"/>
                </a:solidFill>
              </a:defRPr>
            </a:lvl2pPr>
            <a:lvl3pPr marL="457024" indent="0">
              <a:buNone/>
              <a:defRPr/>
            </a:lvl3pPr>
            <a:lvl4pPr marL="685537" indent="0">
              <a:buNone/>
              <a:defRPr/>
            </a:lvl4pPr>
            <a:lvl5pPr marL="914049"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6" name="Text Placeholder 4">
            <a:extLst>
              <a:ext uri="{FF2B5EF4-FFF2-40B4-BE49-F238E27FC236}">
                <a16:creationId xmlns:a16="http://schemas.microsoft.com/office/drawing/2014/main" id="{6F43AC1C-4836-034C-B18E-A886EB0A0954}"/>
              </a:ext>
            </a:extLst>
          </p:cNvPr>
          <p:cNvSpPr>
            <a:spLocks noGrp="1"/>
          </p:cNvSpPr>
          <p:nvPr>
            <p:ph type="body" sz="quarter" idx="38" hasCustomPrompt="1"/>
          </p:nvPr>
        </p:nvSpPr>
        <p:spPr>
          <a:xfrm>
            <a:off x="4386899" y="3694404"/>
            <a:ext cx="1727201" cy="2336097"/>
          </a:xfrm>
          <a:prstGeom prst="rect">
            <a:avLst/>
          </a:prstGeom>
        </p:spPr>
        <p:txBody>
          <a:bodyPr lIns="0" tIns="0" rIns="0" bIns="0"/>
          <a:lstStyle>
            <a:lvl1pPr marL="0" indent="0">
              <a:lnSpc>
                <a:spcPts val="1800"/>
              </a:lnSpc>
              <a:spcBef>
                <a:spcPts val="0"/>
              </a:spcBef>
              <a:buFont typeface="Arial" panose="020B0604020202020204" pitchFamily="34" charset="0"/>
              <a:buNone/>
              <a:defRPr sz="1398" b="0" i="0" spc="0">
                <a:solidFill>
                  <a:schemeClr val="tx1"/>
                </a:solidFill>
                <a:latin typeface="+mn-lt"/>
              </a:defRPr>
            </a:lvl1pPr>
            <a:lvl2pPr marL="0" indent="0">
              <a:lnSpc>
                <a:spcPts val="1800"/>
              </a:lnSpc>
              <a:spcBef>
                <a:spcPts val="0"/>
              </a:spcBef>
              <a:buNone/>
              <a:defRPr sz="1398">
                <a:solidFill>
                  <a:schemeClr val="tx1"/>
                </a:solidFill>
              </a:defRPr>
            </a:lvl2pPr>
            <a:lvl3pPr marL="457024" indent="0">
              <a:buNone/>
              <a:defRPr/>
            </a:lvl3pPr>
            <a:lvl4pPr marL="685537" indent="0">
              <a:buNone/>
              <a:defRPr/>
            </a:lvl4pPr>
            <a:lvl5pPr marL="914049"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2" name="Text Placeholder 4">
            <a:extLst>
              <a:ext uri="{FF2B5EF4-FFF2-40B4-BE49-F238E27FC236}">
                <a16:creationId xmlns:a16="http://schemas.microsoft.com/office/drawing/2014/main" id="{9221C77D-8F08-6C49-9011-B244AD138F0B}"/>
              </a:ext>
            </a:extLst>
          </p:cNvPr>
          <p:cNvSpPr>
            <a:spLocks noGrp="1"/>
          </p:cNvSpPr>
          <p:nvPr>
            <p:ph type="body" sz="quarter" idx="39" hasCustomPrompt="1"/>
          </p:nvPr>
        </p:nvSpPr>
        <p:spPr>
          <a:xfrm>
            <a:off x="6354763" y="3694404"/>
            <a:ext cx="1727201" cy="2336097"/>
          </a:xfrm>
          <a:prstGeom prst="rect">
            <a:avLst/>
          </a:prstGeom>
        </p:spPr>
        <p:txBody>
          <a:bodyPr lIns="0" tIns="0" rIns="0" bIns="0"/>
          <a:lstStyle>
            <a:lvl1pPr marL="0" indent="0">
              <a:lnSpc>
                <a:spcPts val="1800"/>
              </a:lnSpc>
              <a:spcBef>
                <a:spcPts val="0"/>
              </a:spcBef>
              <a:buFont typeface="Arial" panose="020B0604020202020204" pitchFamily="34" charset="0"/>
              <a:buNone/>
              <a:defRPr sz="1398" b="0" i="0" spc="0">
                <a:solidFill>
                  <a:schemeClr val="tx1"/>
                </a:solidFill>
                <a:latin typeface="+mn-lt"/>
              </a:defRPr>
            </a:lvl1pPr>
            <a:lvl2pPr marL="0" indent="0">
              <a:lnSpc>
                <a:spcPts val="1800"/>
              </a:lnSpc>
              <a:spcBef>
                <a:spcPts val="0"/>
              </a:spcBef>
              <a:buNone/>
              <a:defRPr sz="1398">
                <a:solidFill>
                  <a:schemeClr val="tx1"/>
                </a:solidFill>
              </a:defRPr>
            </a:lvl2pPr>
            <a:lvl3pPr marL="457024" indent="0">
              <a:buNone/>
              <a:defRPr/>
            </a:lvl3pPr>
            <a:lvl4pPr marL="685537" indent="0">
              <a:buNone/>
              <a:defRPr/>
            </a:lvl4pPr>
            <a:lvl5pPr marL="914049"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3" name="Text Placeholder 4">
            <a:extLst>
              <a:ext uri="{FF2B5EF4-FFF2-40B4-BE49-F238E27FC236}">
                <a16:creationId xmlns:a16="http://schemas.microsoft.com/office/drawing/2014/main" id="{F3776908-857F-F24D-9AF6-14CF938B5693}"/>
              </a:ext>
            </a:extLst>
          </p:cNvPr>
          <p:cNvSpPr>
            <a:spLocks noGrp="1"/>
          </p:cNvSpPr>
          <p:nvPr>
            <p:ph type="body" sz="quarter" idx="40" hasCustomPrompt="1"/>
          </p:nvPr>
        </p:nvSpPr>
        <p:spPr>
          <a:xfrm>
            <a:off x="8302625" y="3694404"/>
            <a:ext cx="1727201" cy="2336097"/>
          </a:xfrm>
          <a:prstGeom prst="rect">
            <a:avLst/>
          </a:prstGeom>
        </p:spPr>
        <p:txBody>
          <a:bodyPr lIns="0" tIns="0" rIns="0" bIns="0"/>
          <a:lstStyle>
            <a:lvl1pPr marL="0" indent="0">
              <a:lnSpc>
                <a:spcPts val="1800"/>
              </a:lnSpc>
              <a:spcBef>
                <a:spcPts val="0"/>
              </a:spcBef>
              <a:buFont typeface="Arial" panose="020B0604020202020204" pitchFamily="34" charset="0"/>
              <a:buNone/>
              <a:defRPr sz="1398" b="0" i="0" spc="0">
                <a:solidFill>
                  <a:schemeClr val="tx1"/>
                </a:solidFill>
                <a:latin typeface="+mn-lt"/>
              </a:defRPr>
            </a:lvl1pPr>
            <a:lvl2pPr marL="0" indent="0">
              <a:lnSpc>
                <a:spcPts val="1800"/>
              </a:lnSpc>
              <a:spcBef>
                <a:spcPts val="0"/>
              </a:spcBef>
              <a:buNone/>
              <a:defRPr sz="1398">
                <a:solidFill>
                  <a:schemeClr val="tx1"/>
                </a:solidFill>
              </a:defRPr>
            </a:lvl2pPr>
            <a:lvl3pPr marL="457024" indent="0">
              <a:buNone/>
              <a:defRPr/>
            </a:lvl3pPr>
            <a:lvl4pPr marL="685537" indent="0">
              <a:buNone/>
              <a:defRPr/>
            </a:lvl4pPr>
            <a:lvl5pPr marL="914049"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4" name="Text Placeholder 4">
            <a:extLst>
              <a:ext uri="{FF2B5EF4-FFF2-40B4-BE49-F238E27FC236}">
                <a16:creationId xmlns:a16="http://schemas.microsoft.com/office/drawing/2014/main" id="{EFB7F2E6-D12A-0A47-939B-737BAD817601}"/>
              </a:ext>
            </a:extLst>
          </p:cNvPr>
          <p:cNvSpPr>
            <a:spLocks noGrp="1"/>
          </p:cNvSpPr>
          <p:nvPr>
            <p:ph type="body" sz="quarter" idx="41" hasCustomPrompt="1"/>
          </p:nvPr>
        </p:nvSpPr>
        <p:spPr>
          <a:xfrm>
            <a:off x="10246000" y="3694404"/>
            <a:ext cx="1727201" cy="2336097"/>
          </a:xfrm>
          <a:prstGeom prst="rect">
            <a:avLst/>
          </a:prstGeom>
        </p:spPr>
        <p:txBody>
          <a:bodyPr lIns="0" tIns="0" rIns="0" bIns="0"/>
          <a:lstStyle>
            <a:lvl1pPr marL="0" indent="0">
              <a:lnSpc>
                <a:spcPts val="1800"/>
              </a:lnSpc>
              <a:spcBef>
                <a:spcPts val="0"/>
              </a:spcBef>
              <a:buFont typeface="Arial" panose="020B0604020202020204" pitchFamily="34" charset="0"/>
              <a:buNone/>
              <a:defRPr sz="1398" b="0" i="0" spc="0">
                <a:solidFill>
                  <a:schemeClr val="tx1"/>
                </a:solidFill>
                <a:latin typeface="+mn-lt"/>
              </a:defRPr>
            </a:lvl1pPr>
            <a:lvl2pPr marL="0" indent="0">
              <a:lnSpc>
                <a:spcPts val="1800"/>
              </a:lnSpc>
              <a:spcBef>
                <a:spcPts val="0"/>
              </a:spcBef>
              <a:buNone/>
              <a:defRPr sz="1398">
                <a:solidFill>
                  <a:schemeClr val="tx1"/>
                </a:solidFill>
              </a:defRPr>
            </a:lvl2pPr>
            <a:lvl3pPr marL="457024" indent="0">
              <a:buNone/>
              <a:defRPr/>
            </a:lvl3pPr>
            <a:lvl4pPr marL="685537" indent="0">
              <a:buNone/>
              <a:defRPr/>
            </a:lvl4pPr>
            <a:lvl5pPr marL="914049"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pic>
        <p:nvPicPr>
          <p:cNvPr id="46" name="Picture 45">
            <a:extLst>
              <a:ext uri="{FF2B5EF4-FFF2-40B4-BE49-F238E27FC236}">
                <a16:creationId xmlns:a16="http://schemas.microsoft.com/office/drawing/2014/main" id="{15EF402B-0A39-4444-AF7E-380A1C25739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940440" y="2347335"/>
            <a:ext cx="660400" cy="660400"/>
          </a:xfrm>
          <a:prstGeom prst="rect">
            <a:avLst/>
          </a:prstGeom>
        </p:spPr>
      </p:pic>
      <p:pic>
        <p:nvPicPr>
          <p:cNvPr id="47" name="Picture 46">
            <a:extLst>
              <a:ext uri="{FF2B5EF4-FFF2-40B4-BE49-F238E27FC236}">
                <a16:creationId xmlns:a16="http://schemas.microsoft.com/office/drawing/2014/main" id="{3E2F996C-B451-5D43-A1A7-18659348D8D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779398" y="2347335"/>
            <a:ext cx="660400" cy="660400"/>
          </a:xfrm>
          <a:prstGeom prst="rect">
            <a:avLst/>
          </a:prstGeom>
        </p:spPr>
      </p:pic>
      <p:pic>
        <p:nvPicPr>
          <p:cNvPr id="48" name="Picture 47">
            <a:extLst>
              <a:ext uri="{FF2B5EF4-FFF2-40B4-BE49-F238E27FC236}">
                <a16:creationId xmlns:a16="http://schemas.microsoft.com/office/drawing/2014/main" id="{2164D954-D4BE-604E-A1FA-5D4A16CC776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860201" y="2347335"/>
            <a:ext cx="660400" cy="660400"/>
          </a:xfrm>
          <a:prstGeom prst="rect">
            <a:avLst/>
          </a:prstGeom>
        </p:spPr>
      </p:pic>
      <p:pic>
        <p:nvPicPr>
          <p:cNvPr id="49" name="Picture 48">
            <a:extLst>
              <a:ext uri="{FF2B5EF4-FFF2-40B4-BE49-F238E27FC236}">
                <a16:creationId xmlns:a16="http://schemas.microsoft.com/office/drawing/2014/main" id="{5FC96516-B0E2-964A-9976-F62D8A3CA035}"/>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6888163" y="2347335"/>
            <a:ext cx="660400" cy="660400"/>
          </a:xfrm>
          <a:prstGeom prst="rect">
            <a:avLst/>
          </a:prstGeom>
        </p:spPr>
      </p:pic>
      <p:pic>
        <p:nvPicPr>
          <p:cNvPr id="50" name="Picture 49">
            <a:extLst>
              <a:ext uri="{FF2B5EF4-FFF2-40B4-BE49-F238E27FC236}">
                <a16:creationId xmlns:a16="http://schemas.microsoft.com/office/drawing/2014/main" id="{C42970E5-3D59-6D4C-802D-2A054118D505}"/>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899298" y="2347335"/>
            <a:ext cx="660400" cy="660400"/>
          </a:xfrm>
          <a:prstGeom prst="rect">
            <a:avLst/>
          </a:prstGeom>
        </p:spPr>
      </p:pic>
      <p:pic>
        <p:nvPicPr>
          <p:cNvPr id="51" name="Picture 50">
            <a:extLst>
              <a:ext uri="{FF2B5EF4-FFF2-40B4-BE49-F238E27FC236}">
                <a16:creationId xmlns:a16="http://schemas.microsoft.com/office/drawing/2014/main" id="{32F713FA-C34D-0546-BEC6-2429F7B462C9}"/>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022715" y="2347335"/>
            <a:ext cx="660400" cy="660400"/>
          </a:xfrm>
          <a:prstGeom prst="rect">
            <a:avLst/>
          </a:prstGeom>
        </p:spPr>
      </p:pic>
    </p:spTree>
    <p:extLst>
      <p:ext uri="{BB962C8B-B14F-4D97-AF65-F5344CB8AC3E}">
        <p14:creationId xmlns:p14="http://schemas.microsoft.com/office/powerpoint/2010/main" val="20053405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00.xml><?xml version="1.0" encoding="utf-8"?>
<p:sldLayout xmlns:a="http://schemas.openxmlformats.org/drawingml/2006/main" xmlns:r="http://schemas.openxmlformats.org/officeDocument/2006/relationships" xmlns:p="http://schemas.openxmlformats.org/presentationml/2006/main" preserve="1" userDrawn="1">
  <p:cSld name="1_Title Slide 9">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3"/>
            <a:ext cx="5537797" cy="1828800"/>
          </a:xfrm>
          <a:prstGeom prst="rect">
            <a:avLst/>
          </a:prstGeom>
          <a:noFill/>
        </p:spPr>
        <p:txBody>
          <a:bodyPr lIns="0" tIns="0" rIns="0" bIns="182880" anchor="b" anchorCtr="0"/>
          <a:lstStyle>
            <a:lvl1pPr>
              <a:defRPr sz="4799" strike="noStrike" spc="-50"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399"/>
            </a:lvl3pPr>
            <a:lvl4pPr>
              <a:defRPr sz="1399"/>
            </a:lvl4pPr>
            <a:lvl5pPr>
              <a:defRPr sz="104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01443AB1-0CDE-B44D-8883-27DEB7B914EA}"/>
              </a:ext>
            </a:extLst>
          </p:cNvPr>
          <p:cNvSpPr/>
          <p:nvPr userDrawn="1"/>
        </p:nvSpPr>
        <p:spPr bwMode="auto">
          <a:xfrm>
            <a:off x="6234458" y="0"/>
            <a:ext cx="6202018" cy="6994525"/>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64E0159D-061E-A640-B0A5-C7A703E35A9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88677" y="0"/>
            <a:ext cx="6093577" cy="6994525"/>
          </a:xfrm>
          <a:prstGeom prst="rect">
            <a:avLst/>
          </a:prstGeom>
        </p:spPr>
      </p:pic>
    </p:spTree>
    <p:extLst>
      <p:ext uri="{BB962C8B-B14F-4D97-AF65-F5344CB8AC3E}">
        <p14:creationId xmlns:p14="http://schemas.microsoft.com/office/powerpoint/2010/main" val="2096407472"/>
      </p:ext>
    </p:extLst>
  </p:cSld>
  <p:clrMapOvr>
    <a:masterClrMapping/>
  </p:clrMapOvr>
  <p:transition>
    <p:fade/>
  </p:transition>
</p:sldLayout>
</file>

<file path=ppt/slideLayouts/slideLayout401.xml><?xml version="1.0" encoding="utf-8"?>
<p:sldLayout xmlns:a="http://schemas.openxmlformats.org/drawingml/2006/main" xmlns:r="http://schemas.openxmlformats.org/officeDocument/2006/relationships" xmlns:p="http://schemas.openxmlformats.org/presentationml/2006/main" preserve="1" userDrawn="1">
  <p:cSld name="1_Title Slide 10">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3"/>
            <a:ext cx="5537797" cy="1828800"/>
          </a:xfrm>
          <a:prstGeom prst="rect">
            <a:avLst/>
          </a:prstGeom>
          <a:noFill/>
        </p:spPr>
        <p:txBody>
          <a:bodyPr lIns="0" tIns="0" rIns="0" bIns="182880" anchor="b" anchorCtr="0"/>
          <a:lstStyle>
            <a:lvl1pPr>
              <a:defRPr sz="4799" strike="noStrike" spc="-50"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399"/>
            </a:lvl3pPr>
            <a:lvl4pPr>
              <a:defRPr sz="1399"/>
            </a:lvl4pPr>
            <a:lvl5pPr>
              <a:defRPr sz="1049"/>
            </a:lvl5pPr>
          </a:lstStyle>
          <a:p>
            <a:pPr lvl="0"/>
            <a:r>
              <a:rPr lang="en-US"/>
              <a:t>Author name</a:t>
            </a:r>
            <a:br>
              <a:rPr lang="en-US"/>
            </a:br>
            <a:r>
              <a:rPr lang="en-US"/>
              <a:t>Date</a:t>
            </a:r>
          </a:p>
        </p:txBody>
      </p:sp>
      <p:pic>
        <p:nvPicPr>
          <p:cNvPr id="9" name="Picture 8">
            <a:extLst>
              <a:ext uri="{FF2B5EF4-FFF2-40B4-BE49-F238E27FC236}">
                <a16:creationId xmlns:a16="http://schemas.microsoft.com/office/drawing/2014/main" id="{92E2926B-CE4C-8042-8EAB-E69CCC77CEF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342898" y="0"/>
            <a:ext cx="6093577" cy="6994525"/>
          </a:xfrm>
          <a:prstGeom prst="rect">
            <a:avLst/>
          </a:prstGeom>
        </p:spPr>
      </p:pic>
      <p:pic>
        <p:nvPicPr>
          <p:cNvPr id="2" name="Picture 1">
            <a:extLst>
              <a:ext uri="{FF2B5EF4-FFF2-40B4-BE49-F238E27FC236}">
                <a16:creationId xmlns:a16="http://schemas.microsoft.com/office/drawing/2014/main" id="{F4185C03-7DE3-4B92-950E-07248297C5EE}"/>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63278" y="448055"/>
            <a:ext cx="1362456" cy="194066"/>
          </a:xfrm>
          <a:prstGeom prst="rect">
            <a:avLst/>
          </a:prstGeom>
        </p:spPr>
      </p:pic>
    </p:spTree>
    <p:extLst>
      <p:ext uri="{BB962C8B-B14F-4D97-AF65-F5344CB8AC3E}">
        <p14:creationId xmlns:p14="http://schemas.microsoft.com/office/powerpoint/2010/main" val="3516061928"/>
      </p:ext>
    </p:extLst>
  </p:cSld>
  <p:clrMapOvr>
    <a:masterClrMapping/>
  </p:clrMapOvr>
  <p:transition>
    <p:fade/>
  </p:transition>
</p:sldLayout>
</file>

<file path=ppt/slideLayouts/slideLayout402.xml><?xml version="1.0" encoding="utf-8"?>
<p:sldLayout xmlns:a="http://schemas.openxmlformats.org/drawingml/2006/main" xmlns:r="http://schemas.openxmlformats.org/officeDocument/2006/relationships" xmlns:p="http://schemas.openxmlformats.org/presentationml/2006/main" preserve="1" userDrawn="1">
  <p:cSld name="1_Title Slide 1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3"/>
            <a:ext cx="5537797" cy="1828800"/>
          </a:xfrm>
          <a:prstGeom prst="rect">
            <a:avLst/>
          </a:prstGeom>
          <a:noFill/>
        </p:spPr>
        <p:txBody>
          <a:bodyPr lIns="0" tIns="0" rIns="0" bIns="182880" anchor="b" anchorCtr="0"/>
          <a:lstStyle>
            <a:lvl1pPr>
              <a:defRPr sz="4799" strike="noStrike" spc="-50"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399"/>
            </a:lvl3pPr>
            <a:lvl4pPr>
              <a:defRPr sz="1399"/>
            </a:lvl4pPr>
            <a:lvl5pPr>
              <a:defRPr sz="104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5B5B5AE-3FA2-9E4F-A2B8-042B9D355724}"/>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342898" y="0"/>
            <a:ext cx="6093577" cy="6994525"/>
          </a:xfrm>
          <a:prstGeom prst="rect">
            <a:avLst/>
          </a:prstGeom>
        </p:spPr>
      </p:pic>
    </p:spTree>
    <p:extLst>
      <p:ext uri="{BB962C8B-B14F-4D97-AF65-F5344CB8AC3E}">
        <p14:creationId xmlns:p14="http://schemas.microsoft.com/office/powerpoint/2010/main" val="3925637209"/>
      </p:ext>
    </p:extLst>
  </p:cSld>
  <p:clrMapOvr>
    <a:masterClrMapping/>
  </p:clrMapOvr>
  <p:transition>
    <p:fade/>
  </p:transition>
</p:sldLayout>
</file>

<file path=ppt/slideLayouts/slideLayout403.xml><?xml version="1.0" encoding="utf-8"?>
<p:sldLayout xmlns:a="http://schemas.openxmlformats.org/drawingml/2006/main" xmlns:r="http://schemas.openxmlformats.org/officeDocument/2006/relationships" xmlns:p="http://schemas.openxmlformats.org/presentationml/2006/main" preserve="1" userDrawn="1">
  <p:cSld name="1_Title Slide 12">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3"/>
            <a:ext cx="5537797" cy="1828800"/>
          </a:xfrm>
          <a:prstGeom prst="rect">
            <a:avLst/>
          </a:prstGeom>
          <a:noFill/>
        </p:spPr>
        <p:txBody>
          <a:bodyPr lIns="0" tIns="0" rIns="0" bIns="182880" anchor="b" anchorCtr="0"/>
          <a:lstStyle>
            <a:lvl1pPr>
              <a:defRPr sz="4799" strike="noStrike" spc="-50"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399"/>
            </a:lvl3pPr>
            <a:lvl4pPr>
              <a:defRPr sz="1399"/>
            </a:lvl4pPr>
            <a:lvl5pPr>
              <a:defRPr sz="104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8B6D3BFF-96E5-A945-99DA-8C69FBFC85B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342898" y="0"/>
            <a:ext cx="6093577" cy="6994525"/>
          </a:xfrm>
          <a:prstGeom prst="rect">
            <a:avLst/>
          </a:prstGeom>
        </p:spPr>
      </p:pic>
    </p:spTree>
    <p:extLst>
      <p:ext uri="{BB962C8B-B14F-4D97-AF65-F5344CB8AC3E}">
        <p14:creationId xmlns:p14="http://schemas.microsoft.com/office/powerpoint/2010/main" val="1890510353"/>
      </p:ext>
    </p:extLst>
  </p:cSld>
  <p:clrMapOvr>
    <a:masterClrMapping/>
  </p:clrMapOvr>
  <p:transition>
    <p:fade/>
  </p:transition>
</p:sldLayout>
</file>

<file path=ppt/slideLayouts/slideLayout404.xml><?xml version="1.0" encoding="utf-8"?>
<p:sldLayout xmlns:a="http://schemas.openxmlformats.org/drawingml/2006/main" xmlns:r="http://schemas.openxmlformats.org/officeDocument/2006/relationships" xmlns:p="http://schemas.openxmlformats.org/presentationml/2006/main" preserve="1" userDrawn="1">
  <p:cSld name="1_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1192214"/>
            <a:ext cx="3690937" cy="917575"/>
          </a:xfrm>
          <a:prstGeom prst="rect">
            <a:avLst/>
          </a:prstGeom>
        </p:spPr>
        <p:txBody>
          <a:bodyPr lIns="0" tIns="0" rIns="0" bIns="0"/>
          <a:lstStyle>
            <a:lvl1pPr>
              <a:defRPr sz="1800"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354765" y="1192214"/>
            <a:ext cx="558414" cy="3862387"/>
          </a:xfrm>
          <a:prstGeom prst="rect">
            <a:avLst/>
          </a:prstGeom>
        </p:spPr>
        <p:txBody>
          <a:bodyPr wrap="square" lIns="0" tIns="0" rIns="0" bIns="0">
            <a:noAutofit/>
          </a:bodyPr>
          <a:lstStyle>
            <a:lvl1pPr marL="0" indent="0" defTabSz="517426">
              <a:spcAft>
                <a:spcPts val="500"/>
              </a:spcAft>
              <a:buNone/>
              <a:defRPr sz="1800" spc="0" baseline="0">
                <a:solidFill>
                  <a:schemeClr val="tx2"/>
                </a:solidFill>
              </a:defRPr>
            </a:lvl1pPr>
            <a:lvl2pPr marL="228557" indent="0">
              <a:buNone/>
              <a:defRPr sz="1800"/>
            </a:lvl2pPr>
            <a:lvl3pPr marL="457112" indent="0">
              <a:buNone/>
              <a:defRPr sz="1800"/>
            </a:lvl3pPr>
            <a:lvl4pPr marL="685669" indent="0">
              <a:buNone/>
              <a:defRPr sz="1800"/>
            </a:lvl4pPr>
            <a:lvl5pPr marL="914224" indent="0">
              <a:buNone/>
              <a:defRPr sz="1800"/>
            </a:lvl5pPr>
          </a:lstStyle>
          <a:p>
            <a:pPr lvl="0"/>
            <a:r>
              <a:rPr lang="en-US"/>
              <a:t>##</a:t>
            </a:r>
            <a:br>
              <a:rPr lang="en-US"/>
            </a:br>
            <a:r>
              <a:rPr lang="en-US"/>
              <a:t>##</a:t>
            </a:r>
            <a:br>
              <a:rPr lang="en-US"/>
            </a:br>
            <a:r>
              <a:rPr lang="en-US"/>
              <a:t>##</a:t>
            </a:r>
            <a:br>
              <a:rPr lang="en-US"/>
            </a:br>
            <a:r>
              <a:rPr lang="en-US"/>
              <a:t>##</a:t>
            </a:r>
            <a:br>
              <a:rPr lang="en-US"/>
            </a:br>
            <a:r>
              <a:rPr lang="en-US"/>
              <a:t>##</a:t>
            </a:r>
          </a:p>
        </p:txBody>
      </p:sp>
      <p:sp>
        <p:nvSpPr>
          <p:cNvPr id="11" name="Text Placeholder 3">
            <a:extLst>
              <a:ext uri="{FF2B5EF4-FFF2-40B4-BE49-F238E27FC236}">
                <a16:creationId xmlns:a16="http://schemas.microsoft.com/office/drawing/2014/main" id="{FF941B29-79EC-DD49-A767-757BAE16FCDB}"/>
              </a:ext>
            </a:extLst>
          </p:cNvPr>
          <p:cNvSpPr>
            <a:spLocks noGrp="1"/>
          </p:cNvSpPr>
          <p:nvPr>
            <p:ph type="body" sz="quarter" idx="11" hasCustomPrompt="1"/>
          </p:nvPr>
        </p:nvSpPr>
        <p:spPr>
          <a:xfrm>
            <a:off x="6913179" y="1192213"/>
            <a:ext cx="3356359" cy="3862387"/>
          </a:xfrm>
          <a:prstGeom prst="rect">
            <a:avLst/>
          </a:prstGeom>
        </p:spPr>
        <p:txBody>
          <a:bodyPr wrap="square" lIns="0" tIns="0" rIns="0" bIns="0">
            <a:noAutofit/>
          </a:bodyPr>
          <a:lstStyle>
            <a:lvl1pPr marL="0" indent="0" defTabSz="517426">
              <a:spcAft>
                <a:spcPts val="500"/>
              </a:spcAft>
              <a:buNone/>
              <a:defRPr sz="1800" spc="0" baseline="0">
                <a:solidFill>
                  <a:srgbClr val="000000"/>
                </a:solidFill>
              </a:defRPr>
            </a:lvl1pPr>
            <a:lvl2pPr marL="228557" indent="0">
              <a:buNone/>
              <a:defRPr sz="1800"/>
            </a:lvl2pPr>
            <a:lvl3pPr marL="457112" indent="0">
              <a:buNone/>
              <a:defRPr sz="1800"/>
            </a:lvl3pPr>
            <a:lvl4pPr marL="685669" indent="0">
              <a:buNone/>
              <a:defRPr sz="1800"/>
            </a:lvl4pPr>
            <a:lvl5pPr marL="914224" indent="0">
              <a:buNone/>
              <a:defRPr sz="1800"/>
            </a:lvl5pPr>
          </a:lstStyle>
          <a:p>
            <a:pPr lvl="0"/>
            <a:r>
              <a:rPr lang="en-US"/>
              <a:t>Section Title</a:t>
            </a:r>
            <a:br>
              <a:rPr lang="en-US"/>
            </a:br>
            <a:r>
              <a:rPr lang="en-US"/>
              <a:t>Section Title</a:t>
            </a:r>
            <a:br>
              <a:rPr lang="en-US"/>
            </a:br>
            <a:r>
              <a:rPr lang="en-US"/>
              <a:t>Section Title</a:t>
            </a:r>
            <a:br>
              <a:rPr lang="en-US"/>
            </a:br>
            <a:r>
              <a:rPr lang="en-US"/>
              <a:t>Section Title</a:t>
            </a:r>
            <a:br>
              <a:rPr lang="en-US"/>
            </a:br>
            <a:r>
              <a:rPr lang="en-US"/>
              <a:t>Section Title</a:t>
            </a:r>
          </a:p>
        </p:txBody>
      </p:sp>
      <p:sp>
        <p:nvSpPr>
          <p:cNvPr id="16" name="Text Box 3">
            <a:extLst>
              <a:ext uri="{FF2B5EF4-FFF2-40B4-BE49-F238E27FC236}">
                <a16:creationId xmlns:a16="http://schemas.microsoft.com/office/drawing/2014/main" id="{A2F7DAD6-99FA-B74A-87E5-BFA3CB237070}"/>
              </a:ext>
            </a:extLst>
          </p:cNvPr>
          <p:cNvSpPr txBox="1">
            <a:spLocks noChangeArrowheads="1"/>
          </p:cNvSpPr>
          <p:nvPr userDrawn="1"/>
        </p:nvSpPr>
        <p:spPr bwMode="blackWhite">
          <a:xfrm>
            <a:off x="463277" y="6583681"/>
            <a:ext cx="11533187" cy="21973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111" eaLnBrk="0" hangingPunct="0"/>
            <a:r>
              <a:rPr lang="en-US" sz="70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3099034369"/>
      </p:ext>
    </p:extLst>
  </p:cSld>
  <p:clrMapOvr>
    <a:masterClrMapping/>
  </p:clrMapOvr>
  <p:transition>
    <p:fade/>
  </p:transition>
</p:sldLayout>
</file>

<file path=ppt/slideLayouts/slideLayout405.xml><?xml version="1.0" encoding="utf-8"?>
<p:sldLayout xmlns:a="http://schemas.openxmlformats.org/drawingml/2006/main" xmlns:r="http://schemas.openxmlformats.org/officeDocument/2006/relationships" xmlns:p="http://schemas.openxmlformats.org/presentationml/2006/main" preserve="1" userDrawn="1">
  <p:cSld name="2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80"/>
            <a:ext cx="11533187" cy="411162"/>
          </a:xfrm>
          <a:prstGeom prst="rect">
            <a:avLst/>
          </a:prstGeom>
        </p:spPr>
        <p:txBody>
          <a:bodyPr wrap="square" lIns="0" tIns="0" rIns="0" bIns="0">
            <a:spAutoFit/>
          </a:bodyPr>
          <a:lstStyle>
            <a:lvl1pPr>
              <a:lnSpc>
                <a:spcPts val="3199"/>
              </a:lnSpc>
              <a:defRPr sz="2800">
                <a:solidFill>
                  <a:srgbClr val="000000"/>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65139" y="1961079"/>
            <a:ext cx="11533187" cy="307777"/>
          </a:xfrm>
          <a:prstGeom prst="rect">
            <a:avLst/>
          </a:prstGeom>
        </p:spPr>
        <p:txBody>
          <a:bodyPr wrap="square" lIns="0" tIns="0" rIns="0" bIns="0">
            <a:spAutoFit/>
          </a:bodyPr>
          <a:lstStyle>
            <a:lvl1pPr marL="0" indent="0">
              <a:lnSpc>
                <a:spcPts val="2400"/>
              </a:lnSpc>
              <a:buNone/>
              <a:defRPr sz="2000" b="0" i="0" spc="0">
                <a:solidFill>
                  <a:srgbClr val="000000"/>
                </a:solidFill>
                <a:latin typeface="+mj-lt"/>
              </a:defRPr>
            </a:lvl1pPr>
            <a:lvl2pPr marL="0" indent="0">
              <a:lnSpc>
                <a:spcPts val="2400"/>
              </a:lnSpc>
              <a:buNone/>
              <a:defRPr spc="0">
                <a:solidFill>
                  <a:srgbClr val="000000"/>
                </a:solidFill>
                <a:latin typeface="+mn-lt"/>
              </a:defRPr>
            </a:lvl2pPr>
            <a:lvl3pPr marL="457112" indent="0">
              <a:buNone/>
              <a:defRPr/>
            </a:lvl3pPr>
            <a:lvl4pPr marL="685669" indent="0">
              <a:buNone/>
              <a:defRPr/>
            </a:lvl4pPr>
            <a:lvl5pPr marL="914224" indent="0">
              <a:buNone/>
              <a:defRPr/>
            </a:lvl5pPr>
          </a:lstStyle>
          <a:p>
            <a:pPr lvl="1"/>
            <a:r>
              <a:rPr lang="en-US"/>
              <a:t>Large: subhead Segoe UI Regular 20/24</a:t>
            </a:r>
          </a:p>
        </p:txBody>
      </p:sp>
      <p:sp>
        <p:nvSpPr>
          <p:cNvPr id="5" name="Text Placeholder 4"/>
          <p:cNvSpPr>
            <a:spLocks noGrp="1"/>
          </p:cNvSpPr>
          <p:nvPr>
            <p:ph type="body" sz="quarter" idx="11" hasCustomPrompt="1"/>
          </p:nvPr>
        </p:nvSpPr>
        <p:spPr>
          <a:xfrm>
            <a:off x="465139" y="3075739"/>
            <a:ext cx="11533187" cy="220510"/>
          </a:xfrm>
          <a:prstGeom prst="rect">
            <a:avLst/>
          </a:prstGeom>
        </p:spPr>
        <p:txBody>
          <a:bodyPr lIns="0" tIns="0" rIns="0" bIns="0"/>
          <a:lstStyle>
            <a:lvl1pPr marL="0" indent="0">
              <a:lnSpc>
                <a:spcPts val="1800"/>
              </a:lnSpc>
              <a:spcBef>
                <a:spcPts val="0"/>
              </a:spcBef>
              <a:buNone/>
              <a:defRPr sz="1399" b="0" spc="0">
                <a:solidFill>
                  <a:schemeClr val="tx2"/>
                </a:solidFill>
                <a:latin typeface="+mj-lt"/>
              </a:defRPr>
            </a:lvl1pPr>
            <a:lvl2pPr marL="0" indent="0">
              <a:lnSpc>
                <a:spcPts val="1800"/>
              </a:lnSpc>
              <a:spcBef>
                <a:spcPts val="0"/>
              </a:spcBef>
              <a:buNone/>
              <a:defRPr sz="1399" spc="0">
                <a:solidFill>
                  <a:srgbClr val="000000"/>
                </a:solidFill>
              </a:defRPr>
            </a:lvl2pPr>
            <a:lvl3pPr marL="457112" indent="0">
              <a:buNone/>
              <a:defRPr/>
            </a:lvl3pPr>
            <a:lvl4pPr marL="685669" indent="0">
              <a:buNone/>
              <a:defRPr/>
            </a:lvl4pPr>
            <a:lvl5pPr marL="914224" indent="0">
              <a:buNone/>
              <a:defRPr/>
            </a:lvl5pPr>
          </a:lstStyle>
          <a:p>
            <a:pPr lvl="0"/>
            <a:r>
              <a:rPr lang="en-US"/>
              <a:t>Medium: paragraph heading Segoe UI </a:t>
            </a:r>
            <a:r>
              <a:rPr lang="en-US" err="1"/>
              <a:t>Semibold</a:t>
            </a:r>
            <a:r>
              <a:rPr lang="en-US"/>
              <a:t> 14/18</a:t>
            </a:r>
          </a:p>
        </p:txBody>
      </p:sp>
      <p:sp>
        <p:nvSpPr>
          <p:cNvPr id="10" name="Text Placeholder 6">
            <a:extLst>
              <a:ext uri="{FF2B5EF4-FFF2-40B4-BE49-F238E27FC236}">
                <a16:creationId xmlns:a16="http://schemas.microsoft.com/office/drawing/2014/main" id="{76E35749-090F-0542-9B4B-BF37EFC334BC}"/>
              </a:ext>
            </a:extLst>
          </p:cNvPr>
          <p:cNvSpPr>
            <a:spLocks noGrp="1"/>
          </p:cNvSpPr>
          <p:nvPr>
            <p:ph type="body" sz="quarter" idx="14" hasCustomPrompt="1"/>
          </p:nvPr>
        </p:nvSpPr>
        <p:spPr>
          <a:xfrm>
            <a:off x="465139" y="4593491"/>
            <a:ext cx="11533187" cy="153888"/>
          </a:xfrm>
          <a:prstGeom prst="rect">
            <a:avLst/>
          </a:prstGeom>
        </p:spPr>
        <p:txBody>
          <a:bodyPr lIns="0" tIns="0" rIns="0" bIns="0"/>
          <a:lstStyle>
            <a:lvl1pPr marL="0" indent="0">
              <a:lnSpc>
                <a:spcPts val="1199"/>
              </a:lnSpc>
              <a:spcBef>
                <a:spcPts val="0"/>
              </a:spcBef>
              <a:buNone/>
              <a:defRPr sz="1000" spc="0">
                <a:solidFill>
                  <a:schemeClr val="tx1"/>
                </a:solidFill>
              </a:defRPr>
            </a:lvl1pPr>
            <a:lvl2pPr marL="0" indent="0">
              <a:lnSpc>
                <a:spcPct val="100000"/>
              </a:lnSpc>
              <a:spcBef>
                <a:spcPts val="0"/>
              </a:spcBef>
              <a:buNone/>
              <a:defRPr sz="1000" spc="0">
                <a:solidFill>
                  <a:srgbClr val="000000"/>
                </a:solidFill>
              </a:defRPr>
            </a:lvl2pPr>
            <a:lvl3pPr marL="457112" indent="0">
              <a:buNone/>
              <a:defRPr/>
            </a:lvl3pPr>
            <a:lvl4pPr marL="685669" indent="0">
              <a:buNone/>
              <a:defRPr/>
            </a:lvl4pPr>
            <a:lvl5pPr marL="0" indent="0">
              <a:lnSpc>
                <a:spcPct val="100000"/>
              </a:lnSpc>
              <a:buNone/>
              <a:defRPr>
                <a:solidFill>
                  <a:srgbClr val="000000"/>
                </a:solidFill>
              </a:defRPr>
            </a:lvl5pPr>
          </a:lstStyle>
          <a:p>
            <a:pPr lvl="1"/>
            <a:r>
              <a:rPr lang="en-US"/>
              <a:t>Small: caption body copy Segoe Regular 10/12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userDrawn="1"/>
        </p:nvSpPr>
        <p:spPr bwMode="blackWhite">
          <a:xfrm>
            <a:off x="463277" y="6583681"/>
            <a:ext cx="11533187" cy="21973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111" eaLnBrk="0" hangingPunct="0"/>
            <a:r>
              <a:rPr lang="en-US" sz="700">
                <a:solidFill>
                  <a:schemeClr val="accent6">
                    <a:lumMod val="75000"/>
                  </a:schemeClr>
                </a:solidFill>
                <a:cs typeface="Segoe UI" pitchFamily="34" charset="0"/>
              </a:rPr>
              <a:t>©Microsoft Corporation									                                                                                                                                             Azure </a:t>
            </a:r>
          </a:p>
        </p:txBody>
      </p:sp>
      <p:sp>
        <p:nvSpPr>
          <p:cNvPr id="19" name="Text Placeholder 3">
            <a:extLst>
              <a:ext uri="{FF2B5EF4-FFF2-40B4-BE49-F238E27FC236}">
                <a16:creationId xmlns:a16="http://schemas.microsoft.com/office/drawing/2014/main" id="{68F32AD9-0E33-284C-8468-E63BF69AF2EB}"/>
              </a:ext>
            </a:extLst>
          </p:cNvPr>
          <p:cNvSpPr>
            <a:spLocks noGrp="1"/>
          </p:cNvSpPr>
          <p:nvPr>
            <p:ph type="body" sz="quarter" idx="24" hasCustomPrompt="1"/>
          </p:nvPr>
        </p:nvSpPr>
        <p:spPr>
          <a:xfrm>
            <a:off x="463277" y="4385525"/>
            <a:ext cx="11533187" cy="247983"/>
          </a:xfrm>
          <a:prstGeom prst="rect">
            <a:avLst/>
          </a:prstGeom>
        </p:spPr>
        <p:txBody>
          <a:bodyPr tIns="0"/>
          <a:lstStyle>
            <a:lvl1pPr>
              <a:defRPr lang="en-US" sz="1000" b="1" kern="1200" spc="0" dirty="0" smtClean="0">
                <a:solidFill>
                  <a:srgbClr val="000000"/>
                </a:solidFill>
                <a:latin typeface="+mn-lt"/>
                <a:ea typeface="+mn-ea"/>
                <a:cs typeface="+mn-cs"/>
              </a:defRPr>
            </a:lvl1pPr>
          </a:lstStyle>
          <a:p>
            <a:pPr lvl="0"/>
            <a:r>
              <a:rPr lang="en-US"/>
              <a:t>Small: caption title Segoe UI Bold 10/12. </a:t>
            </a:r>
          </a:p>
        </p:txBody>
      </p:sp>
      <p:sp>
        <p:nvSpPr>
          <p:cNvPr id="21" name="Text Placeholder 4">
            <a:extLst>
              <a:ext uri="{FF2B5EF4-FFF2-40B4-BE49-F238E27FC236}">
                <a16:creationId xmlns:a16="http://schemas.microsoft.com/office/drawing/2014/main" id="{BA46FDB1-D336-7C45-BF92-D58B6C550364}"/>
              </a:ext>
            </a:extLst>
          </p:cNvPr>
          <p:cNvSpPr>
            <a:spLocks noGrp="1"/>
          </p:cNvSpPr>
          <p:nvPr>
            <p:ph type="body" sz="quarter" idx="18" hasCustomPrompt="1"/>
          </p:nvPr>
        </p:nvSpPr>
        <p:spPr>
          <a:xfrm>
            <a:off x="463277" y="3323870"/>
            <a:ext cx="11533187" cy="220445"/>
          </a:xfrm>
          <a:prstGeom prst="rect">
            <a:avLst/>
          </a:prstGeom>
        </p:spPr>
        <p:txBody>
          <a:bodyPr lIns="0" tIns="0" rIns="0" bIns="0"/>
          <a:lstStyle>
            <a:lvl1pPr marL="0" indent="0">
              <a:lnSpc>
                <a:spcPts val="1800"/>
              </a:lnSpc>
              <a:spcBef>
                <a:spcPts val="0"/>
              </a:spcBef>
              <a:buFont typeface="Arial" panose="020B0604020202020204" pitchFamily="34" charset="0"/>
              <a:buNone/>
              <a:defRPr sz="1399" b="0" i="0" spc="0">
                <a:solidFill>
                  <a:srgbClr val="000000"/>
                </a:solidFill>
                <a:latin typeface="+mn-lt"/>
              </a:defRPr>
            </a:lvl1pPr>
            <a:lvl2pPr marL="0" indent="0">
              <a:lnSpc>
                <a:spcPts val="1800"/>
              </a:lnSpc>
              <a:spcBef>
                <a:spcPts val="0"/>
              </a:spcBef>
              <a:buNone/>
              <a:defRPr sz="1399">
                <a:solidFill>
                  <a:schemeClr val="tx1"/>
                </a:solidFill>
              </a:defRPr>
            </a:lvl2pPr>
            <a:lvl3pPr marL="457112" indent="0">
              <a:buNone/>
              <a:defRPr/>
            </a:lvl3pPr>
            <a:lvl4pPr marL="685669" indent="0">
              <a:buNone/>
              <a:defRPr/>
            </a:lvl4pPr>
            <a:lvl5pPr marL="914224" indent="0">
              <a:buNone/>
              <a:defRPr/>
            </a:lvl5pPr>
          </a:lstStyle>
          <a:p>
            <a:pPr lvl="0"/>
            <a:r>
              <a:rPr lang="en-US"/>
              <a:t>Medium: body copy Segoe UI Regular 14/18</a:t>
            </a:r>
          </a:p>
        </p:txBody>
      </p:sp>
    </p:spTree>
    <p:extLst>
      <p:ext uri="{BB962C8B-B14F-4D97-AF65-F5344CB8AC3E}">
        <p14:creationId xmlns:p14="http://schemas.microsoft.com/office/powerpoint/2010/main" val="2471059166"/>
      </p:ext>
    </p:extLst>
  </p:cSld>
  <p:clrMapOvr>
    <a:masterClrMapping/>
  </p:clrMapOvr>
  <p:transition>
    <p:fade/>
  </p:transition>
</p:sldLayout>
</file>

<file path=ppt/slideLayouts/slideLayout406.xml><?xml version="1.0" encoding="utf-8"?>
<p:sldLayout xmlns:a="http://schemas.openxmlformats.org/drawingml/2006/main" xmlns:r="http://schemas.openxmlformats.org/officeDocument/2006/relationships" xmlns:p="http://schemas.openxmlformats.org/presentationml/2006/main" preserve="1" userDrawn="1">
  <p:cSld name="3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80"/>
            <a:ext cx="11533187" cy="411162"/>
          </a:xfrm>
          <a:prstGeom prst="rect">
            <a:avLst/>
          </a:prstGeom>
        </p:spPr>
        <p:txBody>
          <a:bodyPr wrap="square" lIns="0" tIns="0" rIns="0" bIns="0">
            <a:spAutoFit/>
          </a:bodyPr>
          <a:lstStyle>
            <a:lvl1pPr>
              <a:lnSpc>
                <a:spcPts val="3199"/>
              </a:lnSpc>
              <a:defRPr sz="2800">
                <a:solidFill>
                  <a:srgbClr val="000000"/>
                </a:solidFill>
              </a:defRPr>
            </a:lvl1pPr>
          </a:lstStyle>
          <a:p>
            <a:r>
              <a:rPr lang="en-US"/>
              <a:t>Heading Segoe UI </a:t>
            </a:r>
            <a:r>
              <a:rPr lang="en-US" err="1"/>
              <a:t>Semibold</a:t>
            </a:r>
            <a:r>
              <a:rPr lang="en-US"/>
              <a:t> 28/32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userDrawn="1"/>
        </p:nvSpPr>
        <p:spPr bwMode="blackWhite">
          <a:xfrm>
            <a:off x="463277" y="6583681"/>
            <a:ext cx="11533187" cy="21973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111" eaLnBrk="0" hangingPunct="0"/>
            <a:r>
              <a:rPr lang="en-US" sz="700">
                <a:solidFill>
                  <a:schemeClr val="accent6">
                    <a:lumMod val="75000"/>
                  </a:schemeClr>
                </a:solidFill>
                <a:cs typeface="Segoe UI" pitchFamily="34" charset="0"/>
              </a:rPr>
              <a:t>©Microsoft Corporation									                                                                                                                                             Azure </a:t>
            </a:r>
          </a:p>
        </p:txBody>
      </p:sp>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465139" y="1960860"/>
            <a:ext cx="9572625" cy="3432536"/>
          </a:xfrm>
          <a:prstGeom prst="rect">
            <a:avLst/>
          </a:prstGeom>
        </p:spPr>
        <p:txBody>
          <a:bodyPr wrap="square" lIns="0" tIns="0" rIns="0" bIns="0">
            <a:spAutoFit/>
          </a:bodyPr>
          <a:lstStyle>
            <a:lvl1pPr marL="342834" marR="0" indent="-342834" algn="l" defTabSz="932563" rtl="0" eaLnBrk="1" fontAlgn="auto" latinLnBrk="0" hangingPunct="1">
              <a:lnSpc>
                <a:spcPts val="2400"/>
              </a:lnSpc>
              <a:spcBef>
                <a:spcPts val="0"/>
              </a:spcBef>
              <a:spcAft>
                <a:spcPts val="0"/>
              </a:spcAft>
              <a:buClrTx/>
              <a:buSzPct val="90000"/>
              <a:buFont typeface="Arial" panose="020B0604020202020204" pitchFamily="34" charset="0"/>
              <a:buChar char="•"/>
              <a:tabLst/>
              <a:defRPr lang="en-US" sz="2000" kern="1200" spc="0" baseline="0" dirty="0">
                <a:solidFill>
                  <a:srgbClr val="000000"/>
                </a:solidFill>
                <a:latin typeface="+mn-lt"/>
                <a:ea typeface="+mn-ea"/>
                <a:cs typeface="+mn-cs"/>
              </a:defRPr>
            </a:lvl1pPr>
            <a:lvl2pPr marL="228557" indent="0">
              <a:buNone/>
              <a:defRPr/>
            </a:lvl2pPr>
            <a:lvl3pPr marL="457112" indent="0">
              <a:buNone/>
              <a:defRPr/>
            </a:lvl3pPr>
            <a:lvl4pPr marL="685669" indent="0">
              <a:buNone/>
              <a:defRPr/>
            </a:lvl4pPr>
            <a:lvl5pPr marL="914224" indent="0">
              <a:buNone/>
              <a:defRPr/>
            </a:lvl5pPr>
          </a:lstStyle>
          <a:p>
            <a:pPr lvl="0"/>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42834" marR="0" lvl="0" indent="-342834" algn="l" defTabSz="932563" rtl="0" eaLnBrk="1" fontAlgn="auto" latinLnBrk="0" hangingPunct="1">
              <a:lnSpc>
                <a:spcPts val="2400"/>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42834" marR="0" lvl="0" indent="-342834" algn="l" defTabSz="932563" rtl="0" eaLnBrk="1" fontAlgn="auto" latinLnBrk="0" hangingPunct="1">
              <a:lnSpc>
                <a:spcPts val="2400"/>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endParaRPr lang="en-US"/>
          </a:p>
          <a:p>
            <a:pPr lvl="0"/>
            <a:endParaRPr lang="en-US"/>
          </a:p>
          <a:p>
            <a:pPr lvl="0"/>
            <a:endParaRPr lang="en-US"/>
          </a:p>
          <a:p>
            <a:pPr lvl="0"/>
            <a:endParaRPr lang="en-US"/>
          </a:p>
        </p:txBody>
      </p:sp>
    </p:spTree>
    <p:extLst>
      <p:ext uri="{BB962C8B-B14F-4D97-AF65-F5344CB8AC3E}">
        <p14:creationId xmlns:p14="http://schemas.microsoft.com/office/powerpoint/2010/main" val="1866884672"/>
      </p:ext>
    </p:extLst>
  </p:cSld>
  <p:clrMapOvr>
    <a:masterClrMapping/>
  </p:clrMapOvr>
  <p:transition>
    <p:fade/>
  </p:transition>
</p:sldLayout>
</file>

<file path=ppt/slideLayouts/slideLayout407.xml><?xml version="1.0" encoding="utf-8"?>
<p:sldLayout xmlns:a="http://schemas.openxmlformats.org/drawingml/2006/main" xmlns:r="http://schemas.openxmlformats.org/officeDocument/2006/relationships" xmlns:p="http://schemas.openxmlformats.org/presentationml/2006/main" preserve="1" userDrawn="1">
  <p:cSld name="1_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80"/>
            <a:ext cx="11533187" cy="411162"/>
          </a:xfrm>
          <a:prstGeom prst="rect">
            <a:avLst/>
          </a:prstGeom>
        </p:spPr>
        <p:txBody>
          <a:bodyPr wrap="square" lIns="0" tIns="0" rIns="0" bIns="0">
            <a:spAutoFit/>
          </a:bodyPr>
          <a:lstStyle>
            <a:lvl1pPr>
              <a:lnSpc>
                <a:spcPts val="3199"/>
              </a:lnSpc>
              <a:defRPr sz="2800">
                <a:solidFill>
                  <a:srgbClr val="000000"/>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65139" y="1960861"/>
            <a:ext cx="9572625" cy="615553"/>
          </a:xfrm>
          <a:prstGeom prst="rect">
            <a:avLst/>
          </a:prstGeom>
        </p:spPr>
        <p:txBody>
          <a:bodyPr wrap="square" lIns="0" tIns="0" rIns="0" bIns="0">
            <a:spAutoFit/>
          </a:bodyPr>
          <a:lstStyle>
            <a:lvl1pPr marL="0" indent="0">
              <a:lnSpc>
                <a:spcPts val="2400"/>
              </a:lnSpc>
              <a:buNone/>
              <a:defRPr lang="en-US" sz="2000" kern="1200" spc="0" baseline="0" dirty="0">
                <a:solidFill>
                  <a:srgbClr val="000000"/>
                </a:solidFill>
                <a:latin typeface="+mn-lt"/>
                <a:ea typeface="+mn-ea"/>
                <a:cs typeface="+mn-cs"/>
              </a:defRPr>
            </a:lvl1pPr>
            <a:lvl2pPr marL="228557" indent="0">
              <a:buNone/>
              <a:defRPr/>
            </a:lvl2pPr>
            <a:lvl3pPr marL="457112" indent="0">
              <a:buNone/>
              <a:defRPr/>
            </a:lvl3pPr>
            <a:lvl4pPr marL="685669" indent="0">
              <a:buNone/>
              <a:defRPr/>
            </a:lvl4pPr>
            <a:lvl5pPr marL="914224"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65139" y="3214124"/>
            <a:ext cx="3690937" cy="220510"/>
          </a:xfrm>
          <a:prstGeom prst="rect">
            <a:avLst/>
          </a:prstGeom>
        </p:spPr>
        <p:txBody>
          <a:bodyPr lIns="0" tIns="0" rIns="0" bIns="0"/>
          <a:lstStyle>
            <a:lvl1pPr marL="0" indent="0">
              <a:lnSpc>
                <a:spcPts val="1800"/>
              </a:lnSpc>
              <a:spcBef>
                <a:spcPts val="0"/>
              </a:spcBef>
              <a:spcAft>
                <a:spcPts val="600"/>
              </a:spcAft>
              <a:buNone/>
              <a:defRPr sz="1399" b="0" spc="0" baseline="0">
                <a:solidFill>
                  <a:schemeClr val="tx2"/>
                </a:solidFill>
                <a:latin typeface="+mj-lt"/>
              </a:defRPr>
            </a:lvl1pPr>
            <a:lvl2pPr marL="285695" marR="0" indent="-285695" algn="l" defTabSz="932563"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399" kern="1200" spc="0" baseline="0" dirty="0">
                <a:solidFill>
                  <a:srgbClr val="000000"/>
                </a:solidFill>
                <a:latin typeface="+mn-lt"/>
                <a:ea typeface="+mn-ea"/>
                <a:cs typeface="+mn-cs"/>
              </a:defRPr>
            </a:lvl2pPr>
            <a:lvl3pPr marL="457112" indent="0">
              <a:buNone/>
              <a:defRPr/>
            </a:lvl3pPr>
            <a:lvl4pPr marL="685669" indent="0">
              <a:buNone/>
              <a:defRPr/>
            </a:lvl4pPr>
            <a:lvl5pPr marL="914224" indent="0">
              <a:buNone/>
              <a:defRPr/>
            </a:lvl5pPr>
          </a:lstStyle>
          <a:p>
            <a:pPr lvl="0"/>
            <a:r>
              <a:rPr lang="en-US"/>
              <a:t>Paragraph title Segoe UI </a:t>
            </a:r>
            <a:r>
              <a:rPr lang="en-US" err="1"/>
              <a:t>Semibold</a:t>
            </a:r>
            <a:r>
              <a:rPr lang="en-US"/>
              <a:t> 14/18</a:t>
            </a:r>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405043" y="3214124"/>
            <a:ext cx="3690937" cy="220510"/>
          </a:xfrm>
          <a:prstGeom prst="rect">
            <a:avLst/>
          </a:prstGeom>
        </p:spPr>
        <p:txBody>
          <a:bodyPr lIns="0" tIns="0" rIns="0" bIns="0"/>
          <a:lstStyle>
            <a:lvl1pPr marL="0" indent="0">
              <a:lnSpc>
                <a:spcPts val="1800"/>
              </a:lnSpc>
              <a:spcBef>
                <a:spcPts val="0"/>
              </a:spcBef>
              <a:spcAft>
                <a:spcPts val="600"/>
              </a:spcAft>
              <a:buNone/>
              <a:defRPr sz="1399" b="0" spc="0" baseline="0">
                <a:solidFill>
                  <a:schemeClr val="tx2"/>
                </a:solidFill>
                <a:latin typeface="+mj-lt"/>
              </a:defRPr>
            </a:lvl1pPr>
            <a:lvl2pPr marL="285695" marR="0" indent="-285695" algn="l" defTabSz="932563"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399" kern="1200" spc="0" baseline="0" dirty="0">
                <a:solidFill>
                  <a:srgbClr val="000000"/>
                </a:solidFill>
                <a:latin typeface="+mn-lt"/>
                <a:ea typeface="+mn-ea"/>
                <a:cs typeface="+mn-cs"/>
              </a:defRPr>
            </a:lvl2pPr>
            <a:lvl3pPr marL="457112" indent="0">
              <a:buNone/>
              <a:defRPr/>
            </a:lvl3pPr>
            <a:lvl4pPr marL="685669" indent="0">
              <a:buNone/>
              <a:defRPr/>
            </a:lvl4pPr>
            <a:lvl5pPr marL="914224" indent="0">
              <a:buNone/>
              <a:defRPr/>
            </a:lvl5pPr>
          </a:lstStyle>
          <a:p>
            <a:pPr lvl="0"/>
            <a:r>
              <a:rPr lang="en-US"/>
              <a:t>Paragraph title Segoe UI </a:t>
            </a:r>
            <a:r>
              <a:rPr lang="en-US" err="1"/>
              <a:t>Semibold</a:t>
            </a:r>
            <a:r>
              <a:rPr lang="en-US"/>
              <a:t> 14/18</a:t>
            </a:r>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313384" y="3214124"/>
            <a:ext cx="3690937" cy="220510"/>
          </a:xfrm>
          <a:prstGeom prst="rect">
            <a:avLst/>
          </a:prstGeom>
        </p:spPr>
        <p:txBody>
          <a:bodyPr lIns="0" tIns="0" rIns="0" bIns="0"/>
          <a:lstStyle>
            <a:lvl1pPr marL="0" indent="0">
              <a:lnSpc>
                <a:spcPts val="1800"/>
              </a:lnSpc>
              <a:spcBef>
                <a:spcPts val="0"/>
              </a:spcBef>
              <a:spcAft>
                <a:spcPts val="600"/>
              </a:spcAft>
              <a:buNone/>
              <a:defRPr sz="1399" b="0" spc="0" baseline="0">
                <a:solidFill>
                  <a:schemeClr val="tx2"/>
                </a:solidFill>
                <a:latin typeface="+mj-lt"/>
              </a:defRPr>
            </a:lvl1pPr>
            <a:lvl2pPr marL="285695" marR="0" indent="-285695" algn="l" defTabSz="932563"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399" kern="1200" spc="0" baseline="0" dirty="0">
                <a:solidFill>
                  <a:srgbClr val="000000"/>
                </a:solidFill>
                <a:latin typeface="+mn-lt"/>
                <a:ea typeface="+mn-ea"/>
                <a:cs typeface="+mn-cs"/>
              </a:defRPr>
            </a:lvl2pPr>
            <a:lvl3pPr marL="457112" indent="0">
              <a:buNone/>
              <a:defRPr/>
            </a:lvl3pPr>
            <a:lvl4pPr marL="685669" indent="0">
              <a:buNone/>
              <a:defRPr/>
            </a:lvl4pPr>
            <a:lvl5pPr marL="914224" indent="0">
              <a:buNone/>
              <a:defRPr/>
            </a:lvl5pPr>
          </a:lstStyle>
          <a:p>
            <a:pPr lvl="0"/>
            <a:r>
              <a:rPr lang="en-US"/>
              <a:t>Paragraph title Segoe UI </a:t>
            </a:r>
            <a:r>
              <a:rPr lang="en-US" err="1"/>
              <a:t>Semibold</a:t>
            </a:r>
            <a:r>
              <a:rPr lang="en-US"/>
              <a:t> 14/18</a:t>
            </a:r>
          </a:p>
        </p:txBody>
      </p:sp>
      <p:sp>
        <p:nvSpPr>
          <p:cNvPr id="23" name="Text Box 3">
            <a:extLst>
              <a:ext uri="{FF2B5EF4-FFF2-40B4-BE49-F238E27FC236}">
                <a16:creationId xmlns:a16="http://schemas.microsoft.com/office/drawing/2014/main" id="{DD31BD93-DFDF-4C46-8FDE-B1B55850B6B2}"/>
              </a:ext>
            </a:extLst>
          </p:cNvPr>
          <p:cNvSpPr txBox="1">
            <a:spLocks noChangeArrowheads="1"/>
          </p:cNvSpPr>
          <p:nvPr userDrawn="1"/>
        </p:nvSpPr>
        <p:spPr bwMode="blackWhite">
          <a:xfrm>
            <a:off x="463277" y="6583681"/>
            <a:ext cx="11533187" cy="21973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111" eaLnBrk="0" hangingPunct="0"/>
            <a:r>
              <a:rPr lang="en-US" sz="700">
                <a:solidFill>
                  <a:schemeClr val="accent6">
                    <a:lumMod val="75000"/>
                  </a:schemeClr>
                </a:solidFill>
                <a:cs typeface="Segoe UI" pitchFamily="34" charset="0"/>
              </a:rPr>
              <a:t>©Microsoft Corporation									                                                                                                                                             Azure </a:t>
            </a:r>
          </a:p>
        </p:txBody>
      </p:sp>
      <p:sp>
        <p:nvSpPr>
          <p:cNvPr id="24" name="Text Placeholder 4">
            <a:extLst>
              <a:ext uri="{FF2B5EF4-FFF2-40B4-BE49-F238E27FC236}">
                <a16:creationId xmlns:a16="http://schemas.microsoft.com/office/drawing/2014/main" id="{2951A14E-1D63-9E44-9361-FD57A8BD812A}"/>
              </a:ext>
            </a:extLst>
          </p:cNvPr>
          <p:cNvSpPr>
            <a:spLocks noGrp="1"/>
          </p:cNvSpPr>
          <p:nvPr>
            <p:ph type="body" sz="quarter" idx="17" hasCustomPrompt="1"/>
          </p:nvPr>
        </p:nvSpPr>
        <p:spPr>
          <a:xfrm>
            <a:off x="463277" y="3445695"/>
            <a:ext cx="3690937" cy="2100669"/>
          </a:xfrm>
          <a:prstGeom prst="rect">
            <a:avLst/>
          </a:prstGeom>
        </p:spPr>
        <p:txBody>
          <a:bodyPr lIns="0" tIns="0" rIns="0" bIns="0"/>
          <a:lstStyle>
            <a:lvl1pPr marL="285695" indent="-285695">
              <a:lnSpc>
                <a:spcPts val="1800"/>
              </a:lnSpc>
              <a:spcBef>
                <a:spcPts val="0"/>
              </a:spcBef>
              <a:buFont typeface="Arial" panose="020B0604020202020204" pitchFamily="34" charset="0"/>
              <a:buChar char="•"/>
              <a:defRPr sz="1399" b="0" i="0" spc="0">
                <a:solidFill>
                  <a:srgbClr val="000000"/>
                </a:solidFill>
                <a:latin typeface="+mn-lt"/>
              </a:defRPr>
            </a:lvl1pPr>
            <a:lvl2pPr marL="0" indent="0">
              <a:lnSpc>
                <a:spcPts val="1800"/>
              </a:lnSpc>
              <a:spcBef>
                <a:spcPts val="0"/>
              </a:spcBef>
              <a:buNone/>
              <a:defRPr sz="1399">
                <a:solidFill>
                  <a:schemeClr val="tx1"/>
                </a:solidFill>
              </a:defRPr>
            </a:lvl2pPr>
            <a:lvl3pPr marL="457112" indent="0">
              <a:buNone/>
              <a:defRPr/>
            </a:lvl3pPr>
            <a:lvl4pPr marL="685669" indent="0">
              <a:buNone/>
              <a:defRPr/>
            </a:lvl4pPr>
            <a:lvl5pPr marL="91422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5" name="Text Placeholder 4">
            <a:extLst>
              <a:ext uri="{FF2B5EF4-FFF2-40B4-BE49-F238E27FC236}">
                <a16:creationId xmlns:a16="http://schemas.microsoft.com/office/drawing/2014/main" id="{1C3BF983-4009-1049-9AD7-C94BE3AA193C}"/>
              </a:ext>
            </a:extLst>
          </p:cNvPr>
          <p:cNvSpPr>
            <a:spLocks noGrp="1"/>
          </p:cNvSpPr>
          <p:nvPr>
            <p:ph type="body" sz="quarter" idx="18" hasCustomPrompt="1"/>
          </p:nvPr>
        </p:nvSpPr>
        <p:spPr>
          <a:xfrm>
            <a:off x="4405043" y="3445695"/>
            <a:ext cx="3690937" cy="2100669"/>
          </a:xfrm>
          <a:prstGeom prst="rect">
            <a:avLst/>
          </a:prstGeom>
        </p:spPr>
        <p:txBody>
          <a:bodyPr lIns="0" tIns="0" rIns="0" bIns="0"/>
          <a:lstStyle>
            <a:lvl1pPr marL="285695" indent="-285695">
              <a:lnSpc>
                <a:spcPts val="1800"/>
              </a:lnSpc>
              <a:spcBef>
                <a:spcPts val="0"/>
              </a:spcBef>
              <a:buFont typeface="Arial" panose="020B0604020202020204" pitchFamily="34" charset="0"/>
              <a:buChar char="•"/>
              <a:defRPr sz="1399" b="0" i="0" spc="0">
                <a:solidFill>
                  <a:srgbClr val="000000"/>
                </a:solidFill>
                <a:latin typeface="+mn-lt"/>
              </a:defRPr>
            </a:lvl1pPr>
            <a:lvl2pPr marL="0" indent="0">
              <a:lnSpc>
                <a:spcPts val="1800"/>
              </a:lnSpc>
              <a:spcBef>
                <a:spcPts val="0"/>
              </a:spcBef>
              <a:buNone/>
              <a:defRPr sz="1399">
                <a:solidFill>
                  <a:schemeClr val="tx1"/>
                </a:solidFill>
              </a:defRPr>
            </a:lvl2pPr>
            <a:lvl3pPr marL="457112" indent="0">
              <a:buNone/>
              <a:defRPr/>
            </a:lvl3pPr>
            <a:lvl4pPr marL="685669" indent="0">
              <a:buNone/>
              <a:defRPr/>
            </a:lvl4pPr>
            <a:lvl5pPr marL="91422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6" name="Text Placeholder 4">
            <a:extLst>
              <a:ext uri="{FF2B5EF4-FFF2-40B4-BE49-F238E27FC236}">
                <a16:creationId xmlns:a16="http://schemas.microsoft.com/office/drawing/2014/main" id="{2361C016-E331-F44F-ACAE-52E4AE73469E}"/>
              </a:ext>
            </a:extLst>
          </p:cNvPr>
          <p:cNvSpPr>
            <a:spLocks noGrp="1"/>
          </p:cNvSpPr>
          <p:nvPr>
            <p:ph type="body" sz="quarter" idx="19" hasCustomPrompt="1"/>
          </p:nvPr>
        </p:nvSpPr>
        <p:spPr>
          <a:xfrm>
            <a:off x="8320327" y="3445695"/>
            <a:ext cx="3690937" cy="2100669"/>
          </a:xfrm>
          <a:prstGeom prst="rect">
            <a:avLst/>
          </a:prstGeom>
        </p:spPr>
        <p:txBody>
          <a:bodyPr lIns="0" tIns="0" rIns="0" bIns="0"/>
          <a:lstStyle>
            <a:lvl1pPr marL="285695" indent="-285695">
              <a:lnSpc>
                <a:spcPts val="1800"/>
              </a:lnSpc>
              <a:spcBef>
                <a:spcPts val="0"/>
              </a:spcBef>
              <a:buFont typeface="Arial" panose="020B0604020202020204" pitchFamily="34" charset="0"/>
              <a:buChar char="•"/>
              <a:defRPr sz="1399" b="0" i="0" spc="0">
                <a:solidFill>
                  <a:srgbClr val="000000"/>
                </a:solidFill>
                <a:latin typeface="+mn-lt"/>
              </a:defRPr>
            </a:lvl1pPr>
            <a:lvl2pPr marL="0" indent="0">
              <a:lnSpc>
                <a:spcPts val="1800"/>
              </a:lnSpc>
              <a:spcBef>
                <a:spcPts val="0"/>
              </a:spcBef>
              <a:buNone/>
              <a:defRPr sz="1399">
                <a:solidFill>
                  <a:schemeClr val="tx1"/>
                </a:solidFill>
              </a:defRPr>
            </a:lvl2pPr>
            <a:lvl3pPr marL="457112" indent="0">
              <a:buNone/>
              <a:defRPr/>
            </a:lvl3pPr>
            <a:lvl4pPr marL="685669" indent="0">
              <a:buNone/>
              <a:defRPr/>
            </a:lvl4pPr>
            <a:lvl5pPr marL="91422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1833913691"/>
      </p:ext>
    </p:extLst>
  </p:cSld>
  <p:clrMapOvr>
    <a:masterClrMapping/>
  </p:clrMapOvr>
  <p:transition>
    <p:fade/>
  </p:transition>
</p:sldLayout>
</file>

<file path=ppt/slideLayouts/slideLayout408.xml><?xml version="1.0" encoding="utf-8"?>
<p:sldLayout xmlns:a="http://schemas.openxmlformats.org/drawingml/2006/main" xmlns:r="http://schemas.openxmlformats.org/officeDocument/2006/relationships" xmlns:p="http://schemas.openxmlformats.org/presentationml/2006/main" preserve="1" userDrawn="1">
  <p:cSld name="1_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80"/>
            <a:ext cx="11533187" cy="411162"/>
          </a:xfrm>
          <a:prstGeom prst="rect">
            <a:avLst/>
          </a:prstGeom>
        </p:spPr>
        <p:txBody>
          <a:bodyPr wrap="square" lIns="0" tIns="0" rIns="0" bIns="0">
            <a:spAutoFit/>
          </a:bodyPr>
          <a:lstStyle>
            <a:lvl1pPr>
              <a:lnSpc>
                <a:spcPts val="3199"/>
              </a:lnSpc>
              <a:defRPr sz="2800">
                <a:solidFill>
                  <a:srgbClr val="000000"/>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65139" y="2410676"/>
            <a:ext cx="3690937" cy="220510"/>
          </a:xfrm>
          <a:prstGeom prst="rect">
            <a:avLst/>
          </a:prstGeom>
        </p:spPr>
        <p:txBody>
          <a:bodyPr lIns="0" tIns="0" rIns="0" bIns="0"/>
          <a:lstStyle>
            <a:lvl1pPr marL="0" indent="0">
              <a:lnSpc>
                <a:spcPts val="1800"/>
              </a:lnSpc>
              <a:spcBef>
                <a:spcPts val="1224"/>
              </a:spcBef>
              <a:buNone/>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89439" y="2410676"/>
            <a:ext cx="3690937" cy="220510"/>
          </a:xfrm>
          <a:prstGeom prst="rect">
            <a:avLst/>
          </a:prstGeom>
        </p:spPr>
        <p:txBody>
          <a:bodyPr lIns="0" tIns="0" rIns="0" bIns="0"/>
          <a:lstStyle>
            <a:lvl1pPr marL="0" indent="0">
              <a:lnSpc>
                <a:spcPts val="1800"/>
              </a:lnSpc>
              <a:spcBef>
                <a:spcPts val="1224"/>
              </a:spcBef>
              <a:buNone/>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3" name="Text Box 3">
            <a:extLst>
              <a:ext uri="{FF2B5EF4-FFF2-40B4-BE49-F238E27FC236}">
                <a16:creationId xmlns:a16="http://schemas.microsoft.com/office/drawing/2014/main" id="{CCDF1654-4D2D-794C-BBB7-E1447C036FDB}"/>
              </a:ext>
            </a:extLst>
          </p:cNvPr>
          <p:cNvSpPr txBox="1">
            <a:spLocks noChangeArrowheads="1"/>
          </p:cNvSpPr>
          <p:nvPr userDrawn="1"/>
        </p:nvSpPr>
        <p:spPr bwMode="blackWhite">
          <a:xfrm>
            <a:off x="463277" y="6583681"/>
            <a:ext cx="11533187" cy="21973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111" eaLnBrk="0" hangingPunct="0"/>
            <a:r>
              <a:rPr lang="en-US" sz="700">
                <a:solidFill>
                  <a:schemeClr val="accent6">
                    <a:lumMod val="75000"/>
                  </a:schemeClr>
                </a:solidFill>
                <a:cs typeface="Segoe UI" pitchFamily="34" charset="0"/>
              </a:rPr>
              <a:t>©Microsoft Corporation									                                                                                                                                             Azure </a:t>
            </a:r>
          </a:p>
        </p:txBody>
      </p:sp>
      <p:sp>
        <p:nvSpPr>
          <p:cNvPr id="18" name="Text Placeholder 4">
            <a:extLst>
              <a:ext uri="{FF2B5EF4-FFF2-40B4-BE49-F238E27FC236}">
                <a16:creationId xmlns:a16="http://schemas.microsoft.com/office/drawing/2014/main" id="{82A6E05B-C65A-8C44-AC8B-AA08746E6668}"/>
              </a:ext>
            </a:extLst>
          </p:cNvPr>
          <p:cNvSpPr>
            <a:spLocks noGrp="1"/>
          </p:cNvSpPr>
          <p:nvPr>
            <p:ph type="body" sz="quarter" idx="17" hasCustomPrompt="1"/>
          </p:nvPr>
        </p:nvSpPr>
        <p:spPr>
          <a:xfrm>
            <a:off x="465139" y="2645384"/>
            <a:ext cx="3690937" cy="2100669"/>
          </a:xfrm>
          <a:prstGeom prst="rect">
            <a:avLst/>
          </a:prstGeom>
        </p:spPr>
        <p:txBody>
          <a:bodyPr lIns="0" tIns="0" rIns="0" bIns="0"/>
          <a:lstStyle>
            <a:lvl1pPr marL="0" indent="0">
              <a:lnSpc>
                <a:spcPts val="1800"/>
              </a:lnSpc>
              <a:spcBef>
                <a:spcPts val="0"/>
              </a:spcBef>
              <a:buFont typeface="Arial" panose="020B0604020202020204" pitchFamily="34" charset="0"/>
              <a:buNone/>
              <a:defRPr sz="1399" b="0" i="0" spc="0">
                <a:solidFill>
                  <a:srgbClr val="000000"/>
                </a:solidFill>
                <a:latin typeface="+mn-lt"/>
              </a:defRPr>
            </a:lvl1pPr>
            <a:lvl2pPr marL="0" indent="0">
              <a:lnSpc>
                <a:spcPts val="1800"/>
              </a:lnSpc>
              <a:spcBef>
                <a:spcPts val="0"/>
              </a:spcBef>
              <a:buNone/>
              <a:defRPr sz="1399">
                <a:solidFill>
                  <a:schemeClr val="tx1"/>
                </a:solidFill>
              </a:defRPr>
            </a:lvl2pPr>
            <a:lvl3pPr marL="457112" indent="0">
              <a:buNone/>
              <a:defRPr/>
            </a:lvl3pPr>
            <a:lvl4pPr marL="685669" indent="0">
              <a:buNone/>
              <a:defRPr/>
            </a:lvl4pPr>
            <a:lvl5pPr marL="91422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D52482AC-A354-B546-9AAD-B3E028512046}"/>
              </a:ext>
            </a:extLst>
          </p:cNvPr>
          <p:cNvSpPr>
            <a:spLocks noGrp="1"/>
          </p:cNvSpPr>
          <p:nvPr>
            <p:ph type="body" sz="quarter" idx="18" hasCustomPrompt="1"/>
          </p:nvPr>
        </p:nvSpPr>
        <p:spPr>
          <a:xfrm>
            <a:off x="4372769" y="2645384"/>
            <a:ext cx="3690937" cy="2100669"/>
          </a:xfrm>
          <a:prstGeom prst="rect">
            <a:avLst/>
          </a:prstGeom>
        </p:spPr>
        <p:txBody>
          <a:bodyPr lIns="0" tIns="0" rIns="0" bIns="0"/>
          <a:lstStyle>
            <a:lvl1pPr marL="0" indent="0">
              <a:lnSpc>
                <a:spcPts val="1800"/>
              </a:lnSpc>
              <a:spcBef>
                <a:spcPts val="0"/>
              </a:spcBef>
              <a:buFont typeface="Arial" panose="020B0604020202020204" pitchFamily="34" charset="0"/>
              <a:buNone/>
              <a:defRPr sz="1399" b="0" i="0" spc="0">
                <a:solidFill>
                  <a:srgbClr val="000000"/>
                </a:solidFill>
                <a:latin typeface="+mn-lt"/>
              </a:defRPr>
            </a:lvl1pPr>
            <a:lvl2pPr marL="0" indent="0">
              <a:lnSpc>
                <a:spcPts val="1800"/>
              </a:lnSpc>
              <a:spcBef>
                <a:spcPts val="0"/>
              </a:spcBef>
              <a:buNone/>
              <a:defRPr sz="1399">
                <a:solidFill>
                  <a:schemeClr val="tx1"/>
                </a:solidFill>
              </a:defRPr>
            </a:lvl2pPr>
            <a:lvl3pPr marL="457112" indent="0">
              <a:buNone/>
              <a:defRPr/>
            </a:lvl3pPr>
            <a:lvl4pPr marL="685669" indent="0">
              <a:buNone/>
              <a:defRPr/>
            </a:lvl4pPr>
            <a:lvl5pPr marL="91422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2930366453"/>
      </p:ext>
    </p:extLst>
  </p:cSld>
  <p:clrMapOvr>
    <a:masterClrMapping/>
  </p:clrMapOvr>
  <p:transition>
    <p:fade/>
  </p:transition>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1_Text option 3">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b="-1"/>
          <a:stretch/>
        </p:blipFill>
        <p:spPr>
          <a:xfrm>
            <a:off x="8307390" y="1631566"/>
            <a:ext cx="3681793" cy="3165507"/>
          </a:xfrm>
          <a:prstGeom prst="rect">
            <a:avLst/>
          </a:prstGeom>
        </p:spPr>
      </p:pic>
      <p:pic>
        <p:nvPicPr>
          <p:cNvPr id="6" name="Picture 5"/>
          <p:cNvPicPr>
            <a:picLocks noChangeAspect="1"/>
          </p:cNvPicPr>
          <p:nvPr userDrawn="1"/>
        </p:nvPicPr>
        <p:blipFill rotWithShape="1">
          <a:blip r:embed="rId3" cstate="print">
            <a:extLst>
              <a:ext uri="{28A0092B-C50C-407E-A947-70E740481C1C}">
                <a14:useLocalDpi xmlns:a14="http://schemas.microsoft.com/office/drawing/2010/main" val="0"/>
              </a:ext>
            </a:extLst>
          </a:blip>
          <a:srcRect b="-1"/>
          <a:stretch/>
        </p:blipFill>
        <p:spPr>
          <a:xfrm>
            <a:off x="4395407" y="1631567"/>
            <a:ext cx="3684970" cy="3161095"/>
          </a:xfrm>
          <a:prstGeom prst="rect">
            <a:avLst/>
          </a:prstGeom>
        </p:spPr>
      </p:pic>
      <p:pic>
        <p:nvPicPr>
          <p:cNvPr id="3" name="Picture 2"/>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74281" y="1631569"/>
            <a:ext cx="3681793" cy="3169920"/>
          </a:xfrm>
          <a:prstGeom prst="rect">
            <a:avLst/>
          </a:prstGeom>
        </p:spPr>
      </p:pic>
      <p:sp>
        <p:nvSpPr>
          <p:cNvPr id="2" name="Title 1"/>
          <p:cNvSpPr>
            <a:spLocks noGrp="1"/>
          </p:cNvSpPr>
          <p:nvPr>
            <p:ph type="title" hasCustomPrompt="1"/>
          </p:nvPr>
        </p:nvSpPr>
        <p:spPr>
          <a:xfrm>
            <a:off x="465139" y="632780"/>
            <a:ext cx="11533187" cy="411162"/>
          </a:xfrm>
          <a:prstGeom prst="rect">
            <a:avLst/>
          </a:prstGeom>
        </p:spPr>
        <p:txBody>
          <a:bodyPr wrap="square" lIns="0" tIns="0" rIns="0" bIns="0">
            <a:spAutoFit/>
          </a:bodyPr>
          <a:lstStyle>
            <a:lvl1pPr>
              <a:lnSpc>
                <a:spcPts val="3199"/>
              </a:lnSpc>
              <a:defRPr sz="2800">
                <a:solidFill>
                  <a:srgbClr val="000000"/>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65139" y="5026024"/>
            <a:ext cx="3690937" cy="220510"/>
          </a:xfrm>
          <a:prstGeom prst="rect">
            <a:avLst/>
          </a:prstGeom>
        </p:spPr>
        <p:txBody>
          <a:bodyPr lIns="0" tIns="0" rIns="0" bIns="0"/>
          <a:lstStyle>
            <a:lvl1pPr marL="0" indent="0">
              <a:lnSpc>
                <a:spcPts val="1800"/>
              </a:lnSpc>
              <a:spcBef>
                <a:spcPts val="1224"/>
              </a:spcBef>
              <a:buNone/>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10" name="Text Placeholder 4"/>
          <p:cNvSpPr>
            <a:spLocks noGrp="1"/>
          </p:cNvSpPr>
          <p:nvPr>
            <p:ph type="body" sz="quarter" idx="13" hasCustomPrompt="1"/>
          </p:nvPr>
        </p:nvSpPr>
        <p:spPr>
          <a:xfrm>
            <a:off x="8307389" y="5026024"/>
            <a:ext cx="3690937" cy="220510"/>
          </a:xfrm>
          <a:prstGeom prst="rect">
            <a:avLst/>
          </a:prstGeom>
        </p:spPr>
        <p:txBody>
          <a:bodyPr lIns="0" tIns="0" rIns="0" bIns="0"/>
          <a:lstStyle>
            <a:lvl1pPr marL="0" indent="0">
              <a:lnSpc>
                <a:spcPts val="1800"/>
              </a:lnSpc>
              <a:spcBef>
                <a:spcPts val="1224"/>
              </a:spcBef>
              <a:buNone/>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89439" y="5026024"/>
            <a:ext cx="3690937" cy="220510"/>
          </a:xfrm>
          <a:prstGeom prst="rect">
            <a:avLst/>
          </a:prstGeom>
        </p:spPr>
        <p:txBody>
          <a:bodyPr lIns="0" tIns="0" rIns="0" bIns="0"/>
          <a:lstStyle>
            <a:lvl1pPr marL="0" indent="0">
              <a:lnSpc>
                <a:spcPts val="1800"/>
              </a:lnSpc>
              <a:spcBef>
                <a:spcPts val="1224"/>
              </a:spcBef>
              <a:buNone/>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474663" y="2939530"/>
            <a:ext cx="3681412" cy="553998"/>
          </a:xfrm>
          <a:prstGeom prst="rect">
            <a:avLst/>
          </a:prstGeom>
        </p:spPr>
        <p:txBody>
          <a:bodyPr/>
          <a:lstStyle>
            <a:lvl1pPr algn="ctr">
              <a:defRPr>
                <a:solidFill>
                  <a:schemeClr val="bg1"/>
                </a:solidFill>
              </a:defRPr>
            </a:lvl1pPr>
          </a:lstStyle>
          <a:p>
            <a:r>
              <a:rPr lang="en-US"/>
              <a:t>Drop photo here</a:t>
            </a:r>
          </a:p>
        </p:txBody>
      </p:sp>
      <p:sp>
        <p:nvSpPr>
          <p:cNvPr id="11" name="Picture Placeholder 10">
            <a:extLst>
              <a:ext uri="{FF2B5EF4-FFF2-40B4-BE49-F238E27FC236}">
                <a16:creationId xmlns:a16="http://schemas.microsoft.com/office/drawing/2014/main" id="{5877AA6F-F5D0-8349-8D7F-7A036C53AFEC}"/>
              </a:ext>
            </a:extLst>
          </p:cNvPr>
          <p:cNvSpPr>
            <a:spLocks noGrp="1"/>
          </p:cNvSpPr>
          <p:nvPr>
            <p:ph type="pic" sz="quarter" idx="22" hasCustomPrompt="1"/>
          </p:nvPr>
        </p:nvSpPr>
        <p:spPr>
          <a:xfrm>
            <a:off x="4389439" y="2932948"/>
            <a:ext cx="3690937" cy="553998"/>
          </a:xfrm>
          <a:prstGeom prst="rect">
            <a:avLst/>
          </a:prstGeom>
        </p:spPr>
        <p:txBody>
          <a:bodyPr/>
          <a:lstStyle>
            <a:lvl1pPr algn="ctr">
              <a:defRPr>
                <a:solidFill>
                  <a:schemeClr val="bg1"/>
                </a:solidFill>
              </a:defRPr>
            </a:lvl1pPr>
          </a:lstStyle>
          <a:p>
            <a:r>
              <a:rPr lang="en-US"/>
              <a:t>Drop photo here</a:t>
            </a:r>
          </a:p>
        </p:txBody>
      </p:sp>
      <p:sp>
        <p:nvSpPr>
          <p:cNvPr id="14" name="Picture Placeholder 13">
            <a:extLst>
              <a:ext uri="{FF2B5EF4-FFF2-40B4-BE49-F238E27FC236}">
                <a16:creationId xmlns:a16="http://schemas.microsoft.com/office/drawing/2014/main" id="{983A4321-3796-F044-9126-51A6AA308B77}"/>
              </a:ext>
            </a:extLst>
          </p:cNvPr>
          <p:cNvSpPr>
            <a:spLocks noGrp="1"/>
          </p:cNvSpPr>
          <p:nvPr>
            <p:ph type="pic" sz="quarter" idx="23" hasCustomPrompt="1"/>
          </p:nvPr>
        </p:nvSpPr>
        <p:spPr>
          <a:xfrm>
            <a:off x="8307388" y="2946447"/>
            <a:ext cx="3681412" cy="553998"/>
          </a:xfrm>
          <a:prstGeom prst="rect">
            <a:avLst/>
          </a:prstGeom>
        </p:spPr>
        <p:txBody>
          <a:bodyPr/>
          <a:lstStyle>
            <a:lvl1pPr algn="ctr">
              <a:defRPr>
                <a:solidFill>
                  <a:schemeClr val="bg1"/>
                </a:solidFill>
              </a:defRPr>
            </a:lvl1pPr>
          </a:lstStyle>
          <a:p>
            <a:r>
              <a:rPr lang="en-US"/>
              <a:t>Drop photo here</a:t>
            </a:r>
          </a:p>
        </p:txBody>
      </p:sp>
      <p:sp>
        <p:nvSpPr>
          <p:cNvPr id="18" name="Text Box 3">
            <a:extLst>
              <a:ext uri="{FF2B5EF4-FFF2-40B4-BE49-F238E27FC236}">
                <a16:creationId xmlns:a16="http://schemas.microsoft.com/office/drawing/2014/main" id="{06DC0489-95B2-B74C-8FE4-80E75D67DE41}"/>
              </a:ext>
            </a:extLst>
          </p:cNvPr>
          <p:cNvSpPr txBox="1">
            <a:spLocks noChangeArrowheads="1"/>
          </p:cNvSpPr>
          <p:nvPr userDrawn="1"/>
        </p:nvSpPr>
        <p:spPr bwMode="blackWhite">
          <a:xfrm>
            <a:off x="463277" y="6583681"/>
            <a:ext cx="11533187" cy="21973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111" eaLnBrk="0" hangingPunct="0"/>
            <a:r>
              <a:rPr lang="en-US" sz="700">
                <a:solidFill>
                  <a:schemeClr val="accent6">
                    <a:lumMod val="75000"/>
                  </a:schemeClr>
                </a:solidFill>
                <a:cs typeface="Segoe UI" pitchFamily="34" charset="0"/>
              </a:rPr>
              <a:t>©Microsoft Corporation									                                                                                                                                             Azure </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74281" y="5260329"/>
            <a:ext cx="3690937" cy="923530"/>
          </a:xfrm>
          <a:prstGeom prst="rect">
            <a:avLst/>
          </a:prstGeom>
        </p:spPr>
        <p:txBody>
          <a:bodyPr lIns="0" tIns="0" rIns="0" bIns="0"/>
          <a:lstStyle>
            <a:lvl1pPr marL="0" indent="0">
              <a:lnSpc>
                <a:spcPts val="1800"/>
              </a:lnSpc>
              <a:spcBef>
                <a:spcPts val="0"/>
              </a:spcBef>
              <a:buFont typeface="Arial" panose="020B0604020202020204" pitchFamily="34" charset="0"/>
              <a:buNone/>
              <a:defRPr sz="1399" b="0" i="0" spc="0">
                <a:solidFill>
                  <a:srgbClr val="000000"/>
                </a:solidFill>
                <a:latin typeface="+mn-lt"/>
              </a:defRPr>
            </a:lvl1pPr>
            <a:lvl2pPr marL="0" indent="0">
              <a:lnSpc>
                <a:spcPts val="1800"/>
              </a:lnSpc>
              <a:spcBef>
                <a:spcPts val="0"/>
              </a:spcBef>
              <a:buNone/>
              <a:defRPr sz="1399">
                <a:solidFill>
                  <a:schemeClr val="tx1"/>
                </a:solidFill>
              </a:defRPr>
            </a:lvl2pPr>
            <a:lvl3pPr marL="457112" indent="0">
              <a:buNone/>
              <a:defRPr/>
            </a:lvl3pPr>
            <a:lvl4pPr marL="685669" indent="0">
              <a:buNone/>
              <a:defRPr/>
            </a:lvl4pPr>
            <a:lvl5pPr marL="91422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392423" y="5260329"/>
            <a:ext cx="3690937" cy="923530"/>
          </a:xfrm>
          <a:prstGeom prst="rect">
            <a:avLst/>
          </a:prstGeom>
        </p:spPr>
        <p:txBody>
          <a:bodyPr lIns="0" tIns="0" rIns="0" bIns="0"/>
          <a:lstStyle>
            <a:lvl1pPr marL="0" indent="0">
              <a:lnSpc>
                <a:spcPts val="1800"/>
              </a:lnSpc>
              <a:spcBef>
                <a:spcPts val="0"/>
              </a:spcBef>
              <a:buFont typeface="Arial" panose="020B0604020202020204" pitchFamily="34" charset="0"/>
              <a:buNone/>
              <a:defRPr sz="1399" b="0" i="0" spc="0">
                <a:solidFill>
                  <a:srgbClr val="000000"/>
                </a:solidFill>
                <a:latin typeface="+mn-lt"/>
              </a:defRPr>
            </a:lvl1pPr>
            <a:lvl2pPr marL="0" indent="0">
              <a:lnSpc>
                <a:spcPts val="1800"/>
              </a:lnSpc>
              <a:spcBef>
                <a:spcPts val="0"/>
              </a:spcBef>
              <a:buNone/>
              <a:defRPr sz="1399">
                <a:solidFill>
                  <a:schemeClr val="tx1"/>
                </a:solidFill>
              </a:defRPr>
            </a:lvl2pPr>
            <a:lvl3pPr marL="457112" indent="0">
              <a:buNone/>
              <a:defRPr/>
            </a:lvl3pPr>
            <a:lvl4pPr marL="685669" indent="0">
              <a:buNone/>
              <a:defRPr/>
            </a:lvl4pPr>
            <a:lvl5pPr marL="91422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307389" y="5260329"/>
            <a:ext cx="3690937" cy="923530"/>
          </a:xfrm>
          <a:prstGeom prst="rect">
            <a:avLst/>
          </a:prstGeom>
        </p:spPr>
        <p:txBody>
          <a:bodyPr lIns="0" tIns="0" rIns="0" bIns="0"/>
          <a:lstStyle>
            <a:lvl1pPr marL="0" indent="0">
              <a:lnSpc>
                <a:spcPts val="1800"/>
              </a:lnSpc>
              <a:spcBef>
                <a:spcPts val="0"/>
              </a:spcBef>
              <a:buFont typeface="Arial" panose="020B0604020202020204" pitchFamily="34" charset="0"/>
              <a:buNone/>
              <a:defRPr sz="1399" b="0" i="0" spc="0">
                <a:solidFill>
                  <a:srgbClr val="000000"/>
                </a:solidFill>
                <a:latin typeface="+mn-lt"/>
              </a:defRPr>
            </a:lvl1pPr>
            <a:lvl2pPr marL="0" indent="0">
              <a:lnSpc>
                <a:spcPts val="1800"/>
              </a:lnSpc>
              <a:spcBef>
                <a:spcPts val="0"/>
              </a:spcBef>
              <a:buNone/>
              <a:defRPr sz="1399">
                <a:solidFill>
                  <a:schemeClr val="tx1"/>
                </a:solidFill>
              </a:defRPr>
            </a:lvl2pPr>
            <a:lvl3pPr marL="457112" indent="0">
              <a:buNone/>
              <a:defRPr/>
            </a:lvl3pPr>
            <a:lvl4pPr marL="685669" indent="0">
              <a:buNone/>
              <a:defRPr/>
            </a:lvl4pPr>
            <a:lvl5pPr marL="91422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438558313"/>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40" y="632781"/>
            <a:ext cx="11533187" cy="411162"/>
          </a:xfrm>
          <a:prstGeom prst="rect">
            <a:avLst/>
          </a:prstGeom>
        </p:spPr>
        <p:txBody>
          <a:bodyPr wrap="square" lIns="0" tIns="0" rIns="0" bIns="0">
            <a:spAutoFit/>
          </a:bodyPr>
          <a:lstStyle>
            <a:lvl1pPr>
              <a:lnSpc>
                <a:spcPts val="3198"/>
              </a:lnSpc>
              <a:defRPr sz="2800" strike="noStrike">
                <a:solidFill>
                  <a:schemeClr val="tx1"/>
                </a:solidFill>
              </a:defRPr>
            </a:lvl1pPr>
          </a:lstStyle>
          <a:p>
            <a:r>
              <a:rPr lang="en-US"/>
              <a:t>Title</a:t>
            </a:r>
          </a:p>
        </p:txBody>
      </p:sp>
    </p:spTree>
    <p:extLst>
      <p:ext uri="{BB962C8B-B14F-4D97-AF65-F5344CB8AC3E}">
        <p14:creationId xmlns:p14="http://schemas.microsoft.com/office/powerpoint/2010/main" val="84652116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1_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201864"/>
            <a:ext cx="1727200" cy="913689"/>
          </a:xfrm>
          <a:prstGeom prst="rect">
            <a:avLst/>
          </a:prstGeom>
        </p:spPr>
        <p:txBody>
          <a:bodyPr>
            <a:noAutofit/>
          </a:bodyPr>
          <a:lstStyle>
            <a:lvl1pPr marL="0" indent="0">
              <a:buNone/>
              <a:defRPr sz="2000">
                <a:solidFill>
                  <a:srgbClr val="000000"/>
                </a:solidFill>
              </a:defRPr>
            </a:lvl1pPr>
          </a:lstStyle>
          <a:p>
            <a:pPr lvl="0"/>
            <a:r>
              <a:rPr lang="en-US"/>
              <a:t>Picture</a:t>
            </a:r>
          </a:p>
        </p:txBody>
      </p:sp>
      <p:sp>
        <p:nvSpPr>
          <p:cNvPr id="2" name="Title 1"/>
          <p:cNvSpPr>
            <a:spLocks noGrp="1"/>
          </p:cNvSpPr>
          <p:nvPr>
            <p:ph type="title" hasCustomPrompt="1"/>
          </p:nvPr>
        </p:nvSpPr>
        <p:spPr>
          <a:xfrm>
            <a:off x="465139" y="632780"/>
            <a:ext cx="11533187" cy="411162"/>
          </a:xfrm>
          <a:prstGeom prst="rect">
            <a:avLst/>
          </a:prstGeom>
        </p:spPr>
        <p:txBody>
          <a:bodyPr wrap="square" lIns="0" tIns="0" rIns="0" bIns="0">
            <a:spAutoFit/>
          </a:bodyPr>
          <a:lstStyle>
            <a:lvl1pPr>
              <a:lnSpc>
                <a:spcPts val="3199"/>
              </a:lnSpc>
              <a:defRPr sz="2800">
                <a:solidFill>
                  <a:srgbClr val="000000"/>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65139" y="3230880"/>
            <a:ext cx="1727200" cy="451342"/>
          </a:xfrm>
          <a:prstGeom prst="rect">
            <a:avLst/>
          </a:prstGeom>
        </p:spPr>
        <p:txBody>
          <a:bodyPr lIns="0" tIns="0" rIns="0" bIns="0"/>
          <a:lstStyle>
            <a:lvl1pPr marL="0" indent="0">
              <a:lnSpc>
                <a:spcPts val="1800"/>
              </a:lnSpc>
              <a:spcBef>
                <a:spcPts val="900"/>
              </a:spcBef>
              <a:buNone/>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4" name="Text Placeholder 4"/>
          <p:cNvSpPr>
            <a:spLocks noGrp="1"/>
          </p:cNvSpPr>
          <p:nvPr>
            <p:ph type="body" sz="quarter" idx="15" hasCustomPrompt="1"/>
          </p:nvPr>
        </p:nvSpPr>
        <p:spPr>
          <a:xfrm>
            <a:off x="2426019" y="3230880"/>
            <a:ext cx="1727200" cy="451342"/>
          </a:xfrm>
          <a:prstGeom prst="rect">
            <a:avLst/>
          </a:prstGeo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399" b="0" kern="1200" spc="0" baseline="0" dirty="0" smtClean="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6" name="Text Placeholder 4"/>
          <p:cNvSpPr>
            <a:spLocks noGrp="1"/>
          </p:cNvSpPr>
          <p:nvPr>
            <p:ph type="body" sz="quarter" idx="17" hasCustomPrompt="1"/>
          </p:nvPr>
        </p:nvSpPr>
        <p:spPr>
          <a:xfrm>
            <a:off x="4386900" y="3230880"/>
            <a:ext cx="1727200" cy="451342"/>
          </a:xfrm>
          <a:prstGeom prst="rect">
            <a:avLst/>
          </a:prstGeo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8" name="Text Placeholder 4"/>
          <p:cNvSpPr>
            <a:spLocks noGrp="1"/>
          </p:cNvSpPr>
          <p:nvPr>
            <p:ph type="body" sz="quarter" idx="19" hasCustomPrompt="1"/>
          </p:nvPr>
        </p:nvSpPr>
        <p:spPr>
          <a:xfrm>
            <a:off x="6347780" y="3230880"/>
            <a:ext cx="1727200" cy="451342"/>
          </a:xfrm>
          <a:prstGeom prst="rect">
            <a:avLst/>
          </a:prstGeo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399" b="0" kern="1200" spc="0" baseline="0" dirty="0" smtClean="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0" name="Text Placeholder 4"/>
          <p:cNvSpPr>
            <a:spLocks noGrp="1"/>
          </p:cNvSpPr>
          <p:nvPr>
            <p:ph type="body" sz="quarter" idx="21" hasCustomPrompt="1"/>
          </p:nvPr>
        </p:nvSpPr>
        <p:spPr>
          <a:xfrm>
            <a:off x="8308659" y="3230880"/>
            <a:ext cx="1727200" cy="451342"/>
          </a:xfrm>
          <a:prstGeom prst="rect">
            <a:avLst/>
          </a:prstGeo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2" name="Text Placeholder 4"/>
          <p:cNvSpPr>
            <a:spLocks noGrp="1"/>
          </p:cNvSpPr>
          <p:nvPr>
            <p:ph type="body" sz="quarter" idx="23" hasCustomPrompt="1"/>
          </p:nvPr>
        </p:nvSpPr>
        <p:spPr>
          <a:xfrm>
            <a:off x="10269538" y="3230880"/>
            <a:ext cx="1727200" cy="451342"/>
          </a:xfrm>
          <a:prstGeom prst="rect">
            <a:avLst/>
          </a:prstGeo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5" name="Content Placeholder 15"/>
          <p:cNvSpPr>
            <a:spLocks noGrp="1"/>
          </p:cNvSpPr>
          <p:nvPr>
            <p:ph sz="quarter" idx="26" hasCustomPrompt="1"/>
          </p:nvPr>
        </p:nvSpPr>
        <p:spPr>
          <a:xfrm>
            <a:off x="2426019" y="2201864"/>
            <a:ext cx="1727200" cy="913689"/>
          </a:xfrm>
          <a:prstGeom prst="rect">
            <a:avLst/>
          </a:prstGeom>
        </p:spPr>
        <p:txBody>
          <a:bodyPr>
            <a:noAutofit/>
          </a:bodyPr>
          <a:lstStyle>
            <a:lvl1pPr marL="0" indent="0">
              <a:buNone/>
              <a:defRPr sz="2000">
                <a:solidFill>
                  <a:srgbClr val="000000"/>
                </a:solidFill>
              </a:defRPr>
            </a:lvl1pPr>
          </a:lstStyle>
          <a:p>
            <a:pPr lvl="0"/>
            <a:r>
              <a:rPr lang="en-US"/>
              <a:t>Picture</a:t>
            </a:r>
          </a:p>
        </p:txBody>
      </p:sp>
      <p:sp>
        <p:nvSpPr>
          <p:cNvPr id="26" name="Content Placeholder 15"/>
          <p:cNvSpPr>
            <a:spLocks noGrp="1"/>
          </p:cNvSpPr>
          <p:nvPr>
            <p:ph sz="quarter" idx="27" hasCustomPrompt="1"/>
          </p:nvPr>
        </p:nvSpPr>
        <p:spPr>
          <a:xfrm>
            <a:off x="4386900" y="2201864"/>
            <a:ext cx="1727200" cy="913689"/>
          </a:xfrm>
          <a:prstGeom prst="rect">
            <a:avLst/>
          </a:prstGeom>
        </p:spPr>
        <p:txBody>
          <a:bodyPr>
            <a:noAutofit/>
          </a:bodyPr>
          <a:lstStyle>
            <a:lvl1pPr marL="0" indent="0">
              <a:buNone/>
              <a:defRPr sz="2000">
                <a:solidFill>
                  <a:srgbClr val="000000"/>
                </a:solidFill>
              </a:defRPr>
            </a:lvl1pPr>
          </a:lstStyle>
          <a:p>
            <a:pPr lvl="0"/>
            <a:r>
              <a:rPr lang="en-US"/>
              <a:t>Picture</a:t>
            </a:r>
          </a:p>
        </p:txBody>
      </p:sp>
      <p:sp>
        <p:nvSpPr>
          <p:cNvPr id="27" name="Content Placeholder 15"/>
          <p:cNvSpPr>
            <a:spLocks noGrp="1"/>
          </p:cNvSpPr>
          <p:nvPr>
            <p:ph sz="quarter" idx="28" hasCustomPrompt="1"/>
          </p:nvPr>
        </p:nvSpPr>
        <p:spPr>
          <a:xfrm>
            <a:off x="6347780" y="2201864"/>
            <a:ext cx="1727200" cy="913689"/>
          </a:xfrm>
          <a:prstGeom prst="rect">
            <a:avLst/>
          </a:prstGeom>
        </p:spPr>
        <p:txBody>
          <a:bodyPr>
            <a:noAutofit/>
          </a:bodyPr>
          <a:lstStyle>
            <a:lvl1pPr marL="0" indent="0">
              <a:buNone/>
              <a:defRPr sz="2000">
                <a:solidFill>
                  <a:srgbClr val="000000"/>
                </a:solidFill>
              </a:defRPr>
            </a:lvl1pPr>
          </a:lstStyle>
          <a:p>
            <a:pPr lvl="0"/>
            <a:r>
              <a:rPr lang="en-US"/>
              <a:t>Picture</a:t>
            </a:r>
          </a:p>
        </p:txBody>
      </p:sp>
      <p:sp>
        <p:nvSpPr>
          <p:cNvPr id="28" name="Content Placeholder 15"/>
          <p:cNvSpPr>
            <a:spLocks noGrp="1"/>
          </p:cNvSpPr>
          <p:nvPr>
            <p:ph sz="quarter" idx="29" hasCustomPrompt="1"/>
          </p:nvPr>
        </p:nvSpPr>
        <p:spPr>
          <a:xfrm>
            <a:off x="8308659" y="2201864"/>
            <a:ext cx="1727200" cy="913689"/>
          </a:xfrm>
          <a:prstGeom prst="rect">
            <a:avLst/>
          </a:prstGeom>
        </p:spPr>
        <p:txBody>
          <a:bodyPr>
            <a:noAutofit/>
          </a:bodyPr>
          <a:lstStyle>
            <a:lvl1pPr marL="0" indent="0">
              <a:buNone/>
              <a:defRPr sz="2000">
                <a:solidFill>
                  <a:srgbClr val="000000"/>
                </a:solidFill>
              </a:defRPr>
            </a:lvl1pPr>
          </a:lstStyle>
          <a:p>
            <a:pPr lvl="0"/>
            <a:r>
              <a:rPr lang="en-US"/>
              <a:t>Picture</a:t>
            </a:r>
          </a:p>
        </p:txBody>
      </p:sp>
      <p:sp>
        <p:nvSpPr>
          <p:cNvPr id="29" name="Content Placeholder 15"/>
          <p:cNvSpPr>
            <a:spLocks noGrp="1"/>
          </p:cNvSpPr>
          <p:nvPr>
            <p:ph sz="quarter" idx="30" hasCustomPrompt="1"/>
          </p:nvPr>
        </p:nvSpPr>
        <p:spPr>
          <a:xfrm>
            <a:off x="10269538" y="2201864"/>
            <a:ext cx="1727200" cy="913689"/>
          </a:xfrm>
          <a:prstGeom prst="rect">
            <a:avLst/>
          </a:prstGeom>
        </p:spPr>
        <p:txBody>
          <a:bodyPr>
            <a:noAutofit/>
          </a:bodyPr>
          <a:lstStyle>
            <a:lvl1pPr marL="0" indent="0">
              <a:buNone/>
              <a:defRPr sz="2000">
                <a:solidFill>
                  <a:srgbClr val="000000"/>
                </a:solidFill>
              </a:defRPr>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65139" y="2065339"/>
            <a:ext cx="261936" cy="263525"/>
          </a:xfrm>
          <a:prstGeom prst="rect">
            <a:avLst/>
          </a:prstGeom>
        </p:spPr>
        <p:txBody>
          <a:bodyPr tIns="0" bIns="0"/>
          <a:lstStyle>
            <a:lvl1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293"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427289" y="2065339"/>
            <a:ext cx="261936" cy="263525"/>
          </a:xfrm>
          <a:prstGeom prst="rect">
            <a:avLst/>
          </a:prstGeom>
        </p:spPr>
        <p:txBody>
          <a:bodyPr tIns="0" bIns="0"/>
          <a:lstStyle>
            <a:lvl1pPr marL="0" algn="l" defTabSz="932293" rtl="0" eaLnBrk="1" fontAlgn="base" latinLnBrk="0" hangingPunct="1">
              <a:lnSpc>
                <a:spcPts val="2400"/>
              </a:lnSpc>
              <a:spcBef>
                <a:spcPct val="0"/>
              </a:spcBef>
              <a:spcAft>
                <a:spcPct val="0"/>
              </a:spcAft>
              <a:defRPr lang="en-US" sz="1000" kern="1200" dirty="0" smtClean="0">
                <a:solidFill>
                  <a:srgbClr val="000000"/>
                </a:solidFill>
                <a:latin typeface="+mj-lt"/>
                <a:ea typeface="Segoe UI" pitchFamily="34" charset="0"/>
                <a:cs typeface="Segoe UI" pitchFamily="34" charset="0"/>
              </a:defRPr>
            </a:lvl1pPr>
            <a:lvl2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293"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89439" y="2065339"/>
            <a:ext cx="261936" cy="263525"/>
          </a:xfrm>
          <a:prstGeom prst="rect">
            <a:avLst/>
          </a:prstGeom>
        </p:spPr>
        <p:txBody>
          <a:bodyPr tIns="0" bIns="0"/>
          <a:lstStyle>
            <a:lvl1pPr marL="0" algn="l" defTabSz="932293" rtl="0" eaLnBrk="1" fontAlgn="base" latinLnBrk="0" hangingPunct="1">
              <a:lnSpc>
                <a:spcPts val="2400"/>
              </a:lnSpc>
              <a:spcBef>
                <a:spcPct val="0"/>
              </a:spcBef>
              <a:spcAft>
                <a:spcPct val="0"/>
              </a:spcAft>
              <a:defRPr lang="en-US" sz="1000" kern="1200" dirty="0" smtClean="0">
                <a:solidFill>
                  <a:srgbClr val="000000"/>
                </a:solidFill>
                <a:latin typeface="+mj-lt"/>
                <a:ea typeface="Segoe UI" pitchFamily="34" charset="0"/>
                <a:cs typeface="Segoe UI" pitchFamily="34" charset="0"/>
              </a:defRPr>
            </a:lvl1pPr>
            <a:lvl2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293"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354764" y="2065339"/>
            <a:ext cx="261936" cy="263525"/>
          </a:xfrm>
          <a:prstGeom prst="rect">
            <a:avLst/>
          </a:prstGeom>
        </p:spPr>
        <p:txBody>
          <a:bodyPr tIns="0" bIns="0"/>
          <a:lstStyle>
            <a:lvl1pPr marL="0" algn="l" defTabSz="932293" rtl="0" eaLnBrk="1" fontAlgn="base" latinLnBrk="0" hangingPunct="1">
              <a:lnSpc>
                <a:spcPts val="2400"/>
              </a:lnSpc>
              <a:spcBef>
                <a:spcPct val="0"/>
              </a:spcBef>
              <a:spcAft>
                <a:spcPct val="0"/>
              </a:spcAft>
              <a:defRPr lang="en-US" sz="1000" kern="1200" dirty="0" smtClean="0">
                <a:solidFill>
                  <a:srgbClr val="000000"/>
                </a:solidFill>
                <a:latin typeface="+mj-lt"/>
                <a:ea typeface="Segoe UI" pitchFamily="34" charset="0"/>
                <a:cs typeface="Segoe UI" pitchFamily="34" charset="0"/>
              </a:defRPr>
            </a:lvl1pPr>
            <a:lvl2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293"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302626" y="2065339"/>
            <a:ext cx="261936" cy="263525"/>
          </a:xfrm>
          <a:prstGeom prst="rect">
            <a:avLst/>
          </a:prstGeom>
        </p:spPr>
        <p:txBody>
          <a:bodyPr tIns="0" bIns="0"/>
          <a:lstStyle>
            <a:lvl1pPr marL="0" algn="l" defTabSz="932293" rtl="0" eaLnBrk="1" fontAlgn="base" latinLnBrk="0" hangingPunct="1">
              <a:lnSpc>
                <a:spcPts val="2400"/>
              </a:lnSpc>
              <a:spcBef>
                <a:spcPct val="0"/>
              </a:spcBef>
              <a:spcAft>
                <a:spcPct val="0"/>
              </a:spcAft>
              <a:defRPr lang="en-US" sz="1000" kern="1200" dirty="0" smtClean="0">
                <a:solidFill>
                  <a:srgbClr val="000000"/>
                </a:solidFill>
                <a:latin typeface="+mj-lt"/>
                <a:ea typeface="Segoe UI" pitchFamily="34" charset="0"/>
                <a:cs typeface="Segoe UI" pitchFamily="34" charset="0"/>
              </a:defRPr>
            </a:lvl1pPr>
            <a:lvl2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293"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269538" y="2065339"/>
            <a:ext cx="261936" cy="263525"/>
          </a:xfrm>
          <a:prstGeom prst="rect">
            <a:avLst/>
          </a:prstGeom>
        </p:spPr>
        <p:txBody>
          <a:bodyPr tIns="0" bIns="0"/>
          <a:lstStyle>
            <a:lvl1pPr marL="0" algn="l" defTabSz="932293" rtl="0" eaLnBrk="1" fontAlgn="base" latinLnBrk="0" hangingPunct="1">
              <a:lnSpc>
                <a:spcPts val="2400"/>
              </a:lnSpc>
              <a:spcBef>
                <a:spcPct val="0"/>
              </a:spcBef>
              <a:spcAft>
                <a:spcPct val="0"/>
              </a:spcAft>
              <a:defRPr lang="en-US" sz="1000" kern="1200" dirty="0" smtClean="0">
                <a:solidFill>
                  <a:srgbClr val="000000"/>
                </a:solidFill>
                <a:latin typeface="+mj-lt"/>
                <a:ea typeface="Segoe UI" pitchFamily="34" charset="0"/>
                <a:cs typeface="Segoe UI" pitchFamily="34" charset="0"/>
              </a:defRPr>
            </a:lvl1pPr>
            <a:lvl2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293"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6.</a:t>
            </a:r>
          </a:p>
        </p:txBody>
      </p:sp>
      <p:sp>
        <p:nvSpPr>
          <p:cNvPr id="33" name="Text Box 3">
            <a:extLst>
              <a:ext uri="{FF2B5EF4-FFF2-40B4-BE49-F238E27FC236}">
                <a16:creationId xmlns:a16="http://schemas.microsoft.com/office/drawing/2014/main" id="{75395D73-9049-014E-BEF9-A35587DB4139}"/>
              </a:ext>
            </a:extLst>
          </p:cNvPr>
          <p:cNvSpPr txBox="1">
            <a:spLocks noChangeArrowheads="1"/>
          </p:cNvSpPr>
          <p:nvPr userDrawn="1"/>
        </p:nvSpPr>
        <p:spPr bwMode="blackWhite">
          <a:xfrm>
            <a:off x="463277" y="6583681"/>
            <a:ext cx="11533187" cy="21973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111" eaLnBrk="0" hangingPunct="0"/>
            <a:r>
              <a:rPr lang="en-US" sz="700">
                <a:solidFill>
                  <a:schemeClr val="accent6">
                    <a:lumMod val="75000"/>
                  </a:schemeClr>
                </a:solidFill>
                <a:cs typeface="Segoe UI" pitchFamily="34" charset="0"/>
              </a:rPr>
              <a:t>©Microsoft Corporation									                                                                                                                                             Azure </a:t>
            </a:r>
          </a:p>
        </p:txBody>
      </p:sp>
      <p:sp>
        <p:nvSpPr>
          <p:cNvPr id="34" name="Text Placeholder 4">
            <a:extLst>
              <a:ext uri="{FF2B5EF4-FFF2-40B4-BE49-F238E27FC236}">
                <a16:creationId xmlns:a16="http://schemas.microsoft.com/office/drawing/2014/main" id="{3CC09D91-3BB7-5C4A-98CF-F87FD6AACD86}"/>
              </a:ext>
            </a:extLst>
          </p:cNvPr>
          <p:cNvSpPr>
            <a:spLocks noGrp="1"/>
          </p:cNvSpPr>
          <p:nvPr>
            <p:ph type="body" sz="quarter" idx="24" hasCustomPrompt="1"/>
          </p:nvPr>
        </p:nvSpPr>
        <p:spPr>
          <a:xfrm>
            <a:off x="463276" y="3694403"/>
            <a:ext cx="1727201" cy="2336097"/>
          </a:xfrm>
          <a:prstGeom prst="rect">
            <a:avLst/>
          </a:prstGeom>
        </p:spPr>
        <p:txBody>
          <a:bodyPr lIns="0" tIns="0" rIns="0" bIns="0"/>
          <a:lstStyle>
            <a:lvl1pPr marL="0" indent="0">
              <a:lnSpc>
                <a:spcPts val="1800"/>
              </a:lnSpc>
              <a:spcBef>
                <a:spcPts val="0"/>
              </a:spcBef>
              <a:buFont typeface="Arial" panose="020B0604020202020204" pitchFamily="34" charset="0"/>
              <a:buNone/>
              <a:defRPr sz="1399" b="0" i="0" spc="0">
                <a:solidFill>
                  <a:srgbClr val="000000"/>
                </a:solidFill>
                <a:latin typeface="+mn-lt"/>
              </a:defRPr>
            </a:lvl1pPr>
            <a:lvl2pPr marL="0" indent="0">
              <a:lnSpc>
                <a:spcPts val="1800"/>
              </a:lnSpc>
              <a:spcBef>
                <a:spcPts val="0"/>
              </a:spcBef>
              <a:buNone/>
              <a:defRPr sz="1399">
                <a:solidFill>
                  <a:schemeClr val="tx1"/>
                </a:solidFill>
              </a:defRPr>
            </a:lvl2pPr>
            <a:lvl3pPr marL="457112" indent="0">
              <a:buNone/>
              <a:defRPr/>
            </a:lvl3pPr>
            <a:lvl4pPr marL="685669" indent="0">
              <a:buNone/>
              <a:defRPr/>
            </a:lvl4pPr>
            <a:lvl5pPr marL="91422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5" name="Text Placeholder 4">
            <a:extLst>
              <a:ext uri="{FF2B5EF4-FFF2-40B4-BE49-F238E27FC236}">
                <a16:creationId xmlns:a16="http://schemas.microsoft.com/office/drawing/2014/main" id="{90A489FF-470D-734F-9769-61F47A78897E}"/>
              </a:ext>
            </a:extLst>
          </p:cNvPr>
          <p:cNvSpPr>
            <a:spLocks noGrp="1"/>
          </p:cNvSpPr>
          <p:nvPr>
            <p:ph type="body" sz="quarter" idx="37" hasCustomPrompt="1"/>
          </p:nvPr>
        </p:nvSpPr>
        <p:spPr>
          <a:xfrm>
            <a:off x="2426020" y="3694403"/>
            <a:ext cx="1727201" cy="2336097"/>
          </a:xfrm>
          <a:prstGeom prst="rect">
            <a:avLst/>
          </a:prstGeom>
        </p:spPr>
        <p:txBody>
          <a:bodyPr lIns="0" tIns="0" rIns="0" bIns="0"/>
          <a:lstStyle>
            <a:lvl1pPr marL="0" indent="0">
              <a:lnSpc>
                <a:spcPts val="1800"/>
              </a:lnSpc>
              <a:spcBef>
                <a:spcPts val="0"/>
              </a:spcBef>
              <a:buFont typeface="Arial" panose="020B0604020202020204" pitchFamily="34" charset="0"/>
              <a:buNone/>
              <a:defRPr sz="1399" b="0" i="0" spc="0">
                <a:solidFill>
                  <a:srgbClr val="000000"/>
                </a:solidFill>
                <a:latin typeface="+mn-lt"/>
              </a:defRPr>
            </a:lvl1pPr>
            <a:lvl2pPr marL="0" indent="0">
              <a:lnSpc>
                <a:spcPts val="1800"/>
              </a:lnSpc>
              <a:spcBef>
                <a:spcPts val="0"/>
              </a:spcBef>
              <a:buNone/>
              <a:defRPr sz="1399">
                <a:solidFill>
                  <a:schemeClr val="tx1"/>
                </a:solidFill>
              </a:defRPr>
            </a:lvl2pPr>
            <a:lvl3pPr marL="457112" indent="0">
              <a:buNone/>
              <a:defRPr/>
            </a:lvl3pPr>
            <a:lvl4pPr marL="685669" indent="0">
              <a:buNone/>
              <a:defRPr/>
            </a:lvl4pPr>
            <a:lvl5pPr marL="91422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6" name="Text Placeholder 4">
            <a:extLst>
              <a:ext uri="{FF2B5EF4-FFF2-40B4-BE49-F238E27FC236}">
                <a16:creationId xmlns:a16="http://schemas.microsoft.com/office/drawing/2014/main" id="{6F43AC1C-4836-034C-B18E-A886EB0A0954}"/>
              </a:ext>
            </a:extLst>
          </p:cNvPr>
          <p:cNvSpPr>
            <a:spLocks noGrp="1"/>
          </p:cNvSpPr>
          <p:nvPr>
            <p:ph type="body" sz="quarter" idx="38" hasCustomPrompt="1"/>
          </p:nvPr>
        </p:nvSpPr>
        <p:spPr>
          <a:xfrm>
            <a:off x="4386899" y="3694403"/>
            <a:ext cx="1727201" cy="2336097"/>
          </a:xfrm>
          <a:prstGeom prst="rect">
            <a:avLst/>
          </a:prstGeom>
        </p:spPr>
        <p:txBody>
          <a:bodyPr lIns="0" tIns="0" rIns="0" bIns="0"/>
          <a:lstStyle>
            <a:lvl1pPr marL="0" indent="0">
              <a:lnSpc>
                <a:spcPts val="1800"/>
              </a:lnSpc>
              <a:spcBef>
                <a:spcPts val="0"/>
              </a:spcBef>
              <a:buFont typeface="Arial" panose="020B0604020202020204" pitchFamily="34" charset="0"/>
              <a:buNone/>
              <a:defRPr sz="1399" b="0" i="0" spc="0">
                <a:solidFill>
                  <a:srgbClr val="000000"/>
                </a:solidFill>
                <a:latin typeface="+mn-lt"/>
              </a:defRPr>
            </a:lvl1pPr>
            <a:lvl2pPr marL="0" indent="0">
              <a:lnSpc>
                <a:spcPts val="1800"/>
              </a:lnSpc>
              <a:spcBef>
                <a:spcPts val="0"/>
              </a:spcBef>
              <a:buNone/>
              <a:defRPr sz="1399">
                <a:solidFill>
                  <a:schemeClr val="tx1"/>
                </a:solidFill>
              </a:defRPr>
            </a:lvl2pPr>
            <a:lvl3pPr marL="457112" indent="0">
              <a:buNone/>
              <a:defRPr/>
            </a:lvl3pPr>
            <a:lvl4pPr marL="685669" indent="0">
              <a:buNone/>
              <a:defRPr/>
            </a:lvl4pPr>
            <a:lvl5pPr marL="91422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2" name="Text Placeholder 4">
            <a:extLst>
              <a:ext uri="{FF2B5EF4-FFF2-40B4-BE49-F238E27FC236}">
                <a16:creationId xmlns:a16="http://schemas.microsoft.com/office/drawing/2014/main" id="{9221C77D-8F08-6C49-9011-B244AD138F0B}"/>
              </a:ext>
            </a:extLst>
          </p:cNvPr>
          <p:cNvSpPr>
            <a:spLocks noGrp="1"/>
          </p:cNvSpPr>
          <p:nvPr>
            <p:ph type="body" sz="quarter" idx="39" hasCustomPrompt="1"/>
          </p:nvPr>
        </p:nvSpPr>
        <p:spPr>
          <a:xfrm>
            <a:off x="6354763" y="3694403"/>
            <a:ext cx="1727201" cy="2336097"/>
          </a:xfrm>
          <a:prstGeom prst="rect">
            <a:avLst/>
          </a:prstGeom>
        </p:spPr>
        <p:txBody>
          <a:bodyPr lIns="0" tIns="0" rIns="0" bIns="0"/>
          <a:lstStyle>
            <a:lvl1pPr marL="0" indent="0">
              <a:lnSpc>
                <a:spcPts val="1800"/>
              </a:lnSpc>
              <a:spcBef>
                <a:spcPts val="0"/>
              </a:spcBef>
              <a:buFont typeface="Arial" panose="020B0604020202020204" pitchFamily="34" charset="0"/>
              <a:buNone/>
              <a:defRPr sz="1399" b="0" i="0" spc="0">
                <a:solidFill>
                  <a:srgbClr val="000000"/>
                </a:solidFill>
                <a:latin typeface="+mn-lt"/>
              </a:defRPr>
            </a:lvl1pPr>
            <a:lvl2pPr marL="0" indent="0">
              <a:lnSpc>
                <a:spcPts val="1800"/>
              </a:lnSpc>
              <a:spcBef>
                <a:spcPts val="0"/>
              </a:spcBef>
              <a:buNone/>
              <a:defRPr sz="1399">
                <a:solidFill>
                  <a:schemeClr val="tx1"/>
                </a:solidFill>
              </a:defRPr>
            </a:lvl2pPr>
            <a:lvl3pPr marL="457112" indent="0">
              <a:buNone/>
              <a:defRPr/>
            </a:lvl3pPr>
            <a:lvl4pPr marL="685669" indent="0">
              <a:buNone/>
              <a:defRPr/>
            </a:lvl4pPr>
            <a:lvl5pPr marL="91422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3" name="Text Placeholder 4">
            <a:extLst>
              <a:ext uri="{FF2B5EF4-FFF2-40B4-BE49-F238E27FC236}">
                <a16:creationId xmlns:a16="http://schemas.microsoft.com/office/drawing/2014/main" id="{F3776908-857F-F24D-9AF6-14CF938B5693}"/>
              </a:ext>
            </a:extLst>
          </p:cNvPr>
          <p:cNvSpPr>
            <a:spLocks noGrp="1"/>
          </p:cNvSpPr>
          <p:nvPr>
            <p:ph type="body" sz="quarter" idx="40" hasCustomPrompt="1"/>
          </p:nvPr>
        </p:nvSpPr>
        <p:spPr>
          <a:xfrm>
            <a:off x="8302625" y="3694403"/>
            <a:ext cx="1727201" cy="2336097"/>
          </a:xfrm>
          <a:prstGeom prst="rect">
            <a:avLst/>
          </a:prstGeom>
        </p:spPr>
        <p:txBody>
          <a:bodyPr lIns="0" tIns="0" rIns="0" bIns="0"/>
          <a:lstStyle>
            <a:lvl1pPr marL="0" indent="0">
              <a:lnSpc>
                <a:spcPts val="1800"/>
              </a:lnSpc>
              <a:spcBef>
                <a:spcPts val="0"/>
              </a:spcBef>
              <a:buFont typeface="Arial" panose="020B0604020202020204" pitchFamily="34" charset="0"/>
              <a:buNone/>
              <a:defRPr sz="1399" b="0" i="0" spc="0">
                <a:solidFill>
                  <a:srgbClr val="000000"/>
                </a:solidFill>
                <a:latin typeface="+mn-lt"/>
              </a:defRPr>
            </a:lvl1pPr>
            <a:lvl2pPr marL="0" indent="0">
              <a:lnSpc>
                <a:spcPts val="1800"/>
              </a:lnSpc>
              <a:spcBef>
                <a:spcPts val="0"/>
              </a:spcBef>
              <a:buNone/>
              <a:defRPr sz="1399">
                <a:solidFill>
                  <a:schemeClr val="tx1"/>
                </a:solidFill>
              </a:defRPr>
            </a:lvl2pPr>
            <a:lvl3pPr marL="457112" indent="0">
              <a:buNone/>
              <a:defRPr/>
            </a:lvl3pPr>
            <a:lvl4pPr marL="685669" indent="0">
              <a:buNone/>
              <a:defRPr/>
            </a:lvl4pPr>
            <a:lvl5pPr marL="91422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4" name="Text Placeholder 4">
            <a:extLst>
              <a:ext uri="{FF2B5EF4-FFF2-40B4-BE49-F238E27FC236}">
                <a16:creationId xmlns:a16="http://schemas.microsoft.com/office/drawing/2014/main" id="{EFB7F2E6-D12A-0A47-939B-737BAD817601}"/>
              </a:ext>
            </a:extLst>
          </p:cNvPr>
          <p:cNvSpPr>
            <a:spLocks noGrp="1"/>
          </p:cNvSpPr>
          <p:nvPr>
            <p:ph type="body" sz="quarter" idx="41" hasCustomPrompt="1"/>
          </p:nvPr>
        </p:nvSpPr>
        <p:spPr>
          <a:xfrm>
            <a:off x="10245999" y="3694403"/>
            <a:ext cx="1727201" cy="2336097"/>
          </a:xfrm>
          <a:prstGeom prst="rect">
            <a:avLst/>
          </a:prstGeom>
        </p:spPr>
        <p:txBody>
          <a:bodyPr lIns="0" tIns="0" rIns="0" bIns="0"/>
          <a:lstStyle>
            <a:lvl1pPr marL="0" indent="0">
              <a:lnSpc>
                <a:spcPts val="1800"/>
              </a:lnSpc>
              <a:spcBef>
                <a:spcPts val="0"/>
              </a:spcBef>
              <a:buFont typeface="Arial" panose="020B0604020202020204" pitchFamily="34" charset="0"/>
              <a:buNone/>
              <a:defRPr sz="1399" b="0" i="0" spc="0">
                <a:solidFill>
                  <a:srgbClr val="000000"/>
                </a:solidFill>
                <a:latin typeface="+mn-lt"/>
              </a:defRPr>
            </a:lvl1pPr>
            <a:lvl2pPr marL="0" indent="0">
              <a:lnSpc>
                <a:spcPts val="1800"/>
              </a:lnSpc>
              <a:spcBef>
                <a:spcPts val="0"/>
              </a:spcBef>
              <a:buNone/>
              <a:defRPr sz="1399">
                <a:solidFill>
                  <a:schemeClr val="tx1"/>
                </a:solidFill>
              </a:defRPr>
            </a:lvl2pPr>
            <a:lvl3pPr marL="457112" indent="0">
              <a:buNone/>
              <a:defRPr/>
            </a:lvl3pPr>
            <a:lvl4pPr marL="685669" indent="0">
              <a:buNone/>
              <a:defRPr/>
            </a:lvl4pPr>
            <a:lvl5pPr marL="91422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pic>
        <p:nvPicPr>
          <p:cNvPr id="46" name="Picture 45">
            <a:extLst>
              <a:ext uri="{FF2B5EF4-FFF2-40B4-BE49-F238E27FC236}">
                <a16:creationId xmlns:a16="http://schemas.microsoft.com/office/drawing/2014/main" id="{15EF402B-0A39-4444-AF7E-380A1C25739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940440" y="2347335"/>
            <a:ext cx="660400" cy="660400"/>
          </a:xfrm>
          <a:prstGeom prst="rect">
            <a:avLst/>
          </a:prstGeom>
        </p:spPr>
      </p:pic>
      <p:pic>
        <p:nvPicPr>
          <p:cNvPr id="47" name="Picture 46">
            <a:extLst>
              <a:ext uri="{FF2B5EF4-FFF2-40B4-BE49-F238E27FC236}">
                <a16:creationId xmlns:a16="http://schemas.microsoft.com/office/drawing/2014/main" id="{3E2F996C-B451-5D43-A1A7-18659348D8D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779398" y="2347335"/>
            <a:ext cx="660400" cy="660400"/>
          </a:xfrm>
          <a:prstGeom prst="rect">
            <a:avLst/>
          </a:prstGeom>
        </p:spPr>
      </p:pic>
      <p:pic>
        <p:nvPicPr>
          <p:cNvPr id="48" name="Picture 47">
            <a:extLst>
              <a:ext uri="{FF2B5EF4-FFF2-40B4-BE49-F238E27FC236}">
                <a16:creationId xmlns:a16="http://schemas.microsoft.com/office/drawing/2014/main" id="{2164D954-D4BE-604E-A1FA-5D4A16CC776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860201" y="2347335"/>
            <a:ext cx="660400" cy="660400"/>
          </a:xfrm>
          <a:prstGeom prst="rect">
            <a:avLst/>
          </a:prstGeom>
        </p:spPr>
      </p:pic>
      <p:pic>
        <p:nvPicPr>
          <p:cNvPr id="49" name="Picture 48">
            <a:extLst>
              <a:ext uri="{FF2B5EF4-FFF2-40B4-BE49-F238E27FC236}">
                <a16:creationId xmlns:a16="http://schemas.microsoft.com/office/drawing/2014/main" id="{5FC96516-B0E2-964A-9976-F62D8A3CA035}"/>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6888163" y="2347335"/>
            <a:ext cx="660400" cy="660400"/>
          </a:xfrm>
          <a:prstGeom prst="rect">
            <a:avLst/>
          </a:prstGeom>
        </p:spPr>
      </p:pic>
      <p:pic>
        <p:nvPicPr>
          <p:cNvPr id="50" name="Picture 49">
            <a:extLst>
              <a:ext uri="{FF2B5EF4-FFF2-40B4-BE49-F238E27FC236}">
                <a16:creationId xmlns:a16="http://schemas.microsoft.com/office/drawing/2014/main" id="{C42970E5-3D59-6D4C-802D-2A054118D505}"/>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899298" y="2347335"/>
            <a:ext cx="660400" cy="660400"/>
          </a:xfrm>
          <a:prstGeom prst="rect">
            <a:avLst/>
          </a:prstGeom>
        </p:spPr>
      </p:pic>
      <p:pic>
        <p:nvPicPr>
          <p:cNvPr id="51" name="Picture 50">
            <a:extLst>
              <a:ext uri="{FF2B5EF4-FFF2-40B4-BE49-F238E27FC236}">
                <a16:creationId xmlns:a16="http://schemas.microsoft.com/office/drawing/2014/main" id="{32F713FA-C34D-0546-BEC6-2429F7B462C9}"/>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022715" y="2347335"/>
            <a:ext cx="660400" cy="660400"/>
          </a:xfrm>
          <a:prstGeom prst="rect">
            <a:avLst/>
          </a:prstGeom>
        </p:spPr>
      </p:pic>
    </p:spTree>
    <p:extLst>
      <p:ext uri="{BB962C8B-B14F-4D97-AF65-F5344CB8AC3E}">
        <p14:creationId xmlns:p14="http://schemas.microsoft.com/office/powerpoint/2010/main" val="3566226555"/>
      </p:ext>
    </p:extLst>
  </p:cSld>
  <p:clrMapOvr>
    <a:masterClrMapping/>
  </p:clrMapOvr>
  <p:transition>
    <p:fade/>
  </p:transition>
</p:sldLayout>
</file>

<file path=ppt/slideLayouts/slideLayout411.xml><?xml version="1.0" encoding="utf-8"?>
<p:sldLayout xmlns:a="http://schemas.openxmlformats.org/drawingml/2006/main" xmlns:r="http://schemas.openxmlformats.org/officeDocument/2006/relationships" xmlns:p="http://schemas.openxmlformats.org/presentationml/2006/main" preserve="1">
  <p:cSld name="1_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80"/>
            <a:ext cx="11533187" cy="411162"/>
          </a:xfrm>
          <a:prstGeom prst="rect">
            <a:avLst/>
          </a:prstGeom>
        </p:spPr>
        <p:txBody>
          <a:bodyPr wrap="square" lIns="0" tIns="0" rIns="0" bIns="0">
            <a:spAutoFit/>
          </a:bodyPr>
          <a:lstStyle>
            <a:lvl1pPr>
              <a:lnSpc>
                <a:spcPts val="3199"/>
              </a:lnSpc>
              <a:defRPr sz="2800" strike="noStrike">
                <a:solidFill>
                  <a:srgbClr val="000000"/>
                </a:solidFill>
              </a:defRPr>
            </a:lvl1pPr>
          </a:lstStyle>
          <a:p>
            <a:r>
              <a:rPr lang="en-US"/>
              <a:t>Title</a:t>
            </a:r>
          </a:p>
        </p:txBody>
      </p:sp>
      <p:sp>
        <p:nvSpPr>
          <p:cNvPr id="8" name="Text Box 3">
            <a:extLst>
              <a:ext uri="{FF2B5EF4-FFF2-40B4-BE49-F238E27FC236}">
                <a16:creationId xmlns:a16="http://schemas.microsoft.com/office/drawing/2014/main" id="{3F1DAFF6-F27C-B74D-96EC-43A1B70AA064}"/>
              </a:ext>
            </a:extLst>
          </p:cNvPr>
          <p:cNvSpPr txBox="1">
            <a:spLocks noChangeArrowheads="1"/>
          </p:cNvSpPr>
          <p:nvPr userDrawn="1"/>
        </p:nvSpPr>
        <p:spPr bwMode="blackWhite">
          <a:xfrm>
            <a:off x="463277" y="6583681"/>
            <a:ext cx="11533187" cy="21973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111" eaLnBrk="0" hangingPunct="0"/>
            <a:r>
              <a:rPr lang="en-US" sz="70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2700301630"/>
      </p:ext>
    </p:extLst>
  </p:cSld>
  <p:clrMapOvr>
    <a:masterClrMapping/>
  </p:clrMapOvr>
  <p:transition>
    <p:fade/>
  </p:transition>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1_Section title 1">
    <p:bg>
      <p:bgPr>
        <a:solidFill>
          <a:schemeClr val="bg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65138" y="960439"/>
            <a:ext cx="7604124" cy="3629025"/>
          </a:xfrm>
          <a:prstGeom prst="rect">
            <a:avLst/>
          </a:prstGeom>
          <a:noFill/>
        </p:spPr>
        <p:txBody>
          <a:bodyPr vert="horz" wrap="square" lIns="0" tIns="0" rIns="0" bIns="0" rtlCol="0" anchor="t" anchorCtr="0">
            <a:noAutofit/>
          </a:bodyPr>
          <a:lstStyle>
            <a:lvl1pPr>
              <a:defRPr lang="en-US" sz="4799" spc="-50" baseline="0" dirty="0">
                <a:solidFill>
                  <a:srgbClr val="000000"/>
                </a:solidFill>
              </a:defRPr>
            </a:lvl1pPr>
          </a:lstStyle>
          <a:p>
            <a:pPr marL="0" lvl="0">
              <a:lnSpc>
                <a:spcPts val="5599"/>
              </a:lnSpc>
            </a:pPr>
            <a:r>
              <a:rPr lang="en-US"/>
              <a:t>Section title</a:t>
            </a:r>
          </a:p>
        </p:txBody>
      </p:sp>
    </p:spTree>
    <p:extLst>
      <p:ext uri="{BB962C8B-B14F-4D97-AF65-F5344CB8AC3E}">
        <p14:creationId xmlns:p14="http://schemas.microsoft.com/office/powerpoint/2010/main" val="2374929350"/>
      </p:ext>
    </p:extLst>
  </p:cSld>
  <p:clrMapOvr>
    <a:masterClrMapping/>
  </p:clrMapOvr>
  <p:transition>
    <p:fade/>
  </p:transition>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960439"/>
            <a:ext cx="7604124" cy="3629025"/>
          </a:xfrm>
          <a:prstGeom prst="rect">
            <a:avLst/>
          </a:prstGeom>
          <a:noFill/>
        </p:spPr>
        <p:txBody>
          <a:bodyPr vert="horz" wrap="square" lIns="0" tIns="0" rIns="0" bIns="0" rtlCol="0" anchor="t" anchorCtr="0">
            <a:noAutofit/>
          </a:bodyPr>
          <a:lstStyle>
            <a:lvl1pPr>
              <a:defRPr lang="en-US" sz="4799" spc="-50" baseline="0" dirty="0">
                <a:solidFill>
                  <a:srgbClr val="FFFFFF"/>
                </a:solidFill>
              </a:defRPr>
            </a:lvl1pPr>
          </a:lstStyle>
          <a:p>
            <a:pPr marL="0" lvl="0">
              <a:lnSpc>
                <a:spcPts val="5599"/>
              </a:lnSpc>
            </a:pPr>
            <a:r>
              <a:rPr lang="en-US"/>
              <a:t>Section title</a:t>
            </a:r>
          </a:p>
        </p:txBody>
      </p:sp>
    </p:spTree>
    <p:extLst>
      <p:ext uri="{BB962C8B-B14F-4D97-AF65-F5344CB8AC3E}">
        <p14:creationId xmlns:p14="http://schemas.microsoft.com/office/powerpoint/2010/main" val="20879767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14.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rgbClr val="FFFFFF"/>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1" y="0"/>
            <a:ext cx="12436475" cy="6994525"/>
          </a:xfrm>
          <a:prstGeom prst="rect">
            <a:avLst/>
          </a:prstGeom>
        </p:spPr>
      </p:pic>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65138" y="960439"/>
            <a:ext cx="7604124" cy="3629025"/>
          </a:xfrm>
          <a:prstGeom prst="rect">
            <a:avLst/>
          </a:prstGeom>
          <a:noFill/>
        </p:spPr>
        <p:txBody>
          <a:bodyPr vert="horz" wrap="square" lIns="0" tIns="0" rIns="0" bIns="0" rtlCol="0" anchor="t" anchorCtr="0">
            <a:noAutofit/>
          </a:bodyPr>
          <a:lstStyle>
            <a:lvl1pPr>
              <a:defRPr lang="en-US" sz="4799" spc="-50" baseline="0" dirty="0">
                <a:solidFill>
                  <a:schemeClr val="tx1"/>
                </a:solidFill>
              </a:defRPr>
            </a:lvl1pPr>
          </a:lstStyle>
          <a:p>
            <a:pPr marL="0" lvl="0">
              <a:lnSpc>
                <a:spcPts val="5599"/>
              </a:lnSpc>
            </a:pPr>
            <a:r>
              <a:rPr lang="en-US"/>
              <a:t>Section title</a:t>
            </a:r>
          </a:p>
        </p:txBody>
      </p:sp>
    </p:spTree>
    <p:extLst>
      <p:ext uri="{BB962C8B-B14F-4D97-AF65-F5344CB8AC3E}">
        <p14:creationId xmlns:p14="http://schemas.microsoft.com/office/powerpoint/2010/main" val="8051420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15.xml><?xml version="1.0" encoding="utf-8"?>
<p:sldLayout xmlns:a="http://schemas.openxmlformats.org/drawingml/2006/main" xmlns:r="http://schemas.openxmlformats.org/officeDocument/2006/relationships" xmlns:p="http://schemas.openxmlformats.org/presentationml/2006/main" preserve="1" userDrawn="1">
  <p:cSld name="Photo layout 1">
    <p:bg>
      <p:bgRef idx="1001">
        <a:schemeClr val="bg1"/>
      </p:bgRef>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354762" y="0"/>
            <a:ext cx="6093577" cy="6994525"/>
          </a:xfrm>
          <a:prstGeom prst="rect">
            <a:avLst/>
          </a:prstGeom>
        </p:spPr>
      </p:pic>
      <p:sp>
        <p:nvSpPr>
          <p:cNvPr id="2" name="Title 1"/>
          <p:cNvSpPr>
            <a:spLocks noGrp="1"/>
          </p:cNvSpPr>
          <p:nvPr>
            <p:ph type="title" hasCustomPrompt="1"/>
          </p:nvPr>
        </p:nvSpPr>
        <p:spPr>
          <a:xfrm>
            <a:off x="465139" y="632780"/>
            <a:ext cx="5653087" cy="411162"/>
          </a:xfrm>
          <a:prstGeom prst="rect">
            <a:avLst/>
          </a:prstGeom>
        </p:spPr>
        <p:txBody>
          <a:bodyPr wrap="square" lIns="0" tIns="0" rIns="0" bIns="0">
            <a:spAutoFit/>
          </a:bodyPr>
          <a:lstStyle>
            <a:lvl1pPr>
              <a:lnSpc>
                <a:spcPts val="3199"/>
              </a:lnSpc>
              <a:defRPr sz="2800" baseline="0">
                <a:solidFill>
                  <a:schemeClr val="tx1"/>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65138" y="2410677"/>
            <a:ext cx="4919662" cy="518856"/>
          </a:xfrm>
          <a:prstGeom prst="rect">
            <a:avLst/>
          </a:prstGeom>
        </p:spPr>
        <p:txBody>
          <a:bodyPr lIns="0" tIns="0" rIns="0" bIns="0"/>
          <a:lstStyle>
            <a:lvl1pPr marL="0" indent="0">
              <a:lnSpc>
                <a:spcPts val="1800"/>
              </a:lnSpc>
              <a:spcBef>
                <a:spcPts val="1224"/>
              </a:spcBef>
              <a:buNone/>
              <a:defRPr lang="en-US" sz="1399" b="0" kern="1200" spc="0" baseline="0" dirty="0">
                <a:solidFill>
                  <a:schemeClr val="tx1"/>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65139" y="1960861"/>
            <a:ext cx="4919661" cy="307777"/>
          </a:xfrm>
          <a:prstGeom prst="rect">
            <a:avLst/>
          </a:prstGeom>
        </p:spPr>
        <p:txBody>
          <a:bodyPr wrap="square" lIns="0" tIns="0" rIns="0" bIns="0">
            <a:spAutoFit/>
          </a:bodyPr>
          <a:lstStyle>
            <a:lvl1pPr marL="0" indent="0">
              <a:lnSpc>
                <a:spcPts val="2400"/>
              </a:lnSpc>
              <a:buNone/>
              <a:defRPr lang="en-US" sz="2000" kern="1200" spc="0" baseline="0" dirty="0">
                <a:solidFill>
                  <a:schemeClr val="tx1"/>
                </a:solidFill>
                <a:latin typeface="+mn-lt"/>
                <a:ea typeface="+mn-ea"/>
                <a:cs typeface="+mn-cs"/>
              </a:defRPr>
            </a:lvl1pPr>
            <a:lvl2pPr marL="228557" indent="0">
              <a:buNone/>
              <a:defRPr/>
            </a:lvl2pPr>
            <a:lvl3pPr marL="457112" indent="0">
              <a:buNone/>
              <a:defRPr/>
            </a:lvl3pPr>
            <a:lvl4pPr marL="685669" indent="0">
              <a:buNone/>
              <a:defRPr/>
            </a:lvl4pPr>
            <a:lvl5pPr marL="914224" indent="0">
              <a:buNone/>
              <a:defRPr/>
            </a:lvl5pPr>
          </a:lstStyle>
          <a:p>
            <a:pPr lvl="0"/>
            <a:r>
              <a:rPr lang="en-US"/>
              <a:t>Subhead Segoe UI Regular 20/24.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54764" y="3183626"/>
            <a:ext cx="6092825" cy="553998"/>
          </a:xfrm>
          <a:prstGeom prst="rect">
            <a:avLst/>
          </a:prstGeom>
        </p:spPr>
        <p:txBody>
          <a:bodyPr/>
          <a:lstStyle>
            <a:lvl1pPr algn="ctr">
              <a:defRPr>
                <a:solidFill>
                  <a:schemeClr val="tx1"/>
                </a:solidFill>
              </a:defRPr>
            </a:lvl1pPr>
          </a:lstStyle>
          <a:p>
            <a:r>
              <a:rPr lang="en-US"/>
              <a:t>Drop photo here</a:t>
            </a:r>
          </a:p>
        </p:txBody>
      </p:sp>
      <p:sp>
        <p:nvSpPr>
          <p:cNvPr id="13" name="Text Box 3">
            <a:extLst>
              <a:ext uri="{FF2B5EF4-FFF2-40B4-BE49-F238E27FC236}">
                <a16:creationId xmlns:a16="http://schemas.microsoft.com/office/drawing/2014/main" id="{9B6CD1B2-B033-3544-BC3C-77A135C65972}"/>
              </a:ext>
            </a:extLst>
          </p:cNvPr>
          <p:cNvSpPr txBox="1">
            <a:spLocks noChangeArrowheads="1"/>
          </p:cNvSpPr>
          <p:nvPr userDrawn="1"/>
        </p:nvSpPr>
        <p:spPr bwMode="blackWhite">
          <a:xfrm>
            <a:off x="463277" y="6583680"/>
            <a:ext cx="11533187" cy="21973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111" eaLnBrk="0" hangingPunct="0"/>
            <a:r>
              <a:rPr lang="en-US" sz="700">
                <a:solidFill>
                  <a:schemeClr val="tx1"/>
                </a:solidFill>
                <a:cs typeface="Segoe UI" pitchFamily="34" charset="0"/>
              </a:rPr>
              <a:t>©Microsoft Corporation									                                                                                                                                             Azure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65139" y="2627971"/>
            <a:ext cx="4919661" cy="688103"/>
          </a:xfrm>
          <a:prstGeom prst="rect">
            <a:avLst/>
          </a:prstGeom>
        </p:spPr>
        <p:txBody>
          <a:bodyPr lIns="0" tIns="0" rIns="0" bIns="0"/>
          <a:lstStyle>
            <a:lvl1pPr marL="0" indent="0">
              <a:lnSpc>
                <a:spcPts val="1800"/>
              </a:lnSpc>
              <a:spcBef>
                <a:spcPts val="0"/>
              </a:spcBef>
              <a:buFont typeface="Arial" panose="020B0604020202020204" pitchFamily="34" charset="0"/>
              <a:buNone/>
              <a:defRPr sz="1399" b="0" i="0" spc="0">
                <a:solidFill>
                  <a:schemeClr val="tx1"/>
                </a:solidFill>
                <a:latin typeface="+mn-lt"/>
              </a:defRPr>
            </a:lvl1pPr>
            <a:lvl2pPr marL="0" indent="0">
              <a:lnSpc>
                <a:spcPts val="1800"/>
              </a:lnSpc>
              <a:spcBef>
                <a:spcPts val="0"/>
              </a:spcBef>
              <a:buNone/>
              <a:defRPr sz="1399">
                <a:solidFill>
                  <a:schemeClr val="tx1"/>
                </a:solidFill>
              </a:defRPr>
            </a:lvl2pPr>
            <a:lvl3pPr marL="457112" indent="0">
              <a:buNone/>
              <a:defRPr/>
            </a:lvl3pPr>
            <a:lvl4pPr marL="685669" indent="0">
              <a:buNone/>
              <a:defRPr/>
            </a:lvl4pPr>
            <a:lvl5pPr marL="91422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7" name="Text Placeholder 4">
            <a:extLst>
              <a:ext uri="{FF2B5EF4-FFF2-40B4-BE49-F238E27FC236}">
                <a16:creationId xmlns:a16="http://schemas.microsoft.com/office/drawing/2014/main" id="{0D336736-F7E2-BA48-AD3E-B0037BAC6816}"/>
              </a:ext>
            </a:extLst>
          </p:cNvPr>
          <p:cNvSpPr>
            <a:spLocks noGrp="1"/>
          </p:cNvSpPr>
          <p:nvPr>
            <p:ph type="body" sz="quarter" idx="43" hasCustomPrompt="1"/>
          </p:nvPr>
        </p:nvSpPr>
        <p:spPr>
          <a:xfrm>
            <a:off x="465137" y="3497263"/>
            <a:ext cx="4919662" cy="518856"/>
          </a:xfrm>
          <a:prstGeom prst="rect">
            <a:avLst/>
          </a:prstGeom>
        </p:spPr>
        <p:txBody>
          <a:bodyPr lIns="0" tIns="0" rIns="0" bIns="0"/>
          <a:lstStyle>
            <a:lvl1pPr marL="0" indent="0">
              <a:lnSpc>
                <a:spcPts val="1800"/>
              </a:lnSpc>
              <a:spcBef>
                <a:spcPts val="1224"/>
              </a:spcBef>
              <a:buNone/>
              <a:defRPr lang="en-US" sz="1399" b="0" kern="1200" spc="0" baseline="0" dirty="0">
                <a:solidFill>
                  <a:schemeClr val="tx1"/>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65138" y="3711916"/>
            <a:ext cx="4919661" cy="688103"/>
          </a:xfrm>
          <a:prstGeom prst="rect">
            <a:avLst/>
          </a:prstGeom>
        </p:spPr>
        <p:txBody>
          <a:bodyPr lIns="0" tIns="0" rIns="0" bIns="0"/>
          <a:lstStyle>
            <a:lvl1pPr marL="0" indent="0">
              <a:lnSpc>
                <a:spcPts val="1800"/>
              </a:lnSpc>
              <a:spcBef>
                <a:spcPts val="0"/>
              </a:spcBef>
              <a:buFont typeface="Arial" panose="020B0604020202020204" pitchFamily="34" charset="0"/>
              <a:buNone/>
              <a:defRPr sz="1399" b="0" i="0" spc="0">
                <a:solidFill>
                  <a:schemeClr val="tx1"/>
                </a:solidFill>
                <a:latin typeface="+mn-lt"/>
              </a:defRPr>
            </a:lvl1pPr>
            <a:lvl2pPr marL="0" indent="0">
              <a:lnSpc>
                <a:spcPts val="1800"/>
              </a:lnSpc>
              <a:spcBef>
                <a:spcPts val="0"/>
              </a:spcBef>
              <a:buNone/>
              <a:defRPr sz="1399">
                <a:solidFill>
                  <a:schemeClr val="tx1"/>
                </a:solidFill>
              </a:defRPr>
            </a:lvl2pPr>
            <a:lvl3pPr marL="457112" indent="0">
              <a:buNone/>
              <a:defRPr/>
            </a:lvl3pPr>
            <a:lvl4pPr marL="685669" indent="0">
              <a:buNone/>
              <a:defRPr/>
            </a:lvl4pPr>
            <a:lvl5pPr marL="91422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19594194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16.xml><?xml version="1.0" encoding="utf-8"?>
<p:sldLayout xmlns:a="http://schemas.openxmlformats.org/drawingml/2006/main" xmlns:r="http://schemas.openxmlformats.org/officeDocument/2006/relationships" xmlns:p="http://schemas.openxmlformats.org/presentationml/2006/main" preserve="1" userDrawn="1">
  <p:cSld name="Photo layout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80"/>
            <a:ext cx="11533187" cy="411162"/>
          </a:xfrm>
          <a:prstGeom prst="rect">
            <a:avLst/>
          </a:prstGeom>
        </p:spPr>
        <p:txBody>
          <a:bodyPr wrap="square" lIns="0" tIns="0" rIns="0" bIns="0">
            <a:spAutoFit/>
          </a:bodyPr>
          <a:lstStyle>
            <a:lvl1pPr>
              <a:lnSpc>
                <a:spcPts val="3199"/>
              </a:lnSpc>
              <a:defRPr sz="2800">
                <a:solidFill>
                  <a:schemeClr val="tx1"/>
                </a:solidFill>
              </a:defRPr>
            </a:lvl1pPr>
          </a:lstStyle>
          <a:p>
            <a:r>
              <a:rPr lang="en-US"/>
              <a:t>Photo layout 2</a:t>
            </a:r>
          </a:p>
        </p:txBody>
      </p:sp>
      <p:sp>
        <p:nvSpPr>
          <p:cNvPr id="5" name="Text Placeholder 4"/>
          <p:cNvSpPr>
            <a:spLocks noGrp="1"/>
          </p:cNvSpPr>
          <p:nvPr>
            <p:ph type="body" sz="quarter" idx="11" hasCustomPrompt="1"/>
          </p:nvPr>
        </p:nvSpPr>
        <p:spPr>
          <a:xfrm>
            <a:off x="465139" y="5026024"/>
            <a:ext cx="3690937" cy="220510"/>
          </a:xfrm>
          <a:prstGeom prst="rect">
            <a:avLst/>
          </a:prstGeo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399" b="0" kern="1200" spc="0" baseline="0" dirty="0" smtClean="0">
                <a:solidFill>
                  <a:schemeClr val="tx1"/>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9" name="Text Placeholder 4"/>
          <p:cNvSpPr>
            <a:spLocks noGrp="1"/>
          </p:cNvSpPr>
          <p:nvPr>
            <p:ph type="body" sz="quarter" idx="12" hasCustomPrompt="1"/>
          </p:nvPr>
        </p:nvSpPr>
        <p:spPr>
          <a:xfrm>
            <a:off x="4386264" y="5026024"/>
            <a:ext cx="3690937" cy="220510"/>
          </a:xfrm>
          <a:prstGeom prst="rect">
            <a:avLst/>
          </a:prstGeo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sz="1399">
                <a:solidFill>
                  <a:schemeClr val="tx1"/>
                </a:solidFill>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10" name="Text Placeholder 4"/>
          <p:cNvSpPr>
            <a:spLocks noGrp="1"/>
          </p:cNvSpPr>
          <p:nvPr>
            <p:ph type="body" sz="quarter" idx="13" hasCustomPrompt="1"/>
          </p:nvPr>
        </p:nvSpPr>
        <p:spPr>
          <a:xfrm>
            <a:off x="8307389" y="5026024"/>
            <a:ext cx="3690937" cy="220510"/>
          </a:xfrm>
          <a:prstGeom prst="rect">
            <a:avLst/>
          </a:prstGeo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sz="1399">
                <a:solidFill>
                  <a:schemeClr val="tx1"/>
                </a:solidFill>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pic>
        <p:nvPicPr>
          <p:cNvPr id="15" name="Picture 14"/>
          <p:cNvPicPr>
            <a:picLocks noChangeAspect="1"/>
          </p:cNvPicPr>
          <p:nvPr userDrawn="1"/>
        </p:nvPicPr>
        <p:blipFill rotWithShape="1">
          <a:blip r:embed="rId2" cstate="print">
            <a:extLst>
              <a:ext uri="{28A0092B-C50C-407E-A947-70E740481C1C}">
                <a14:useLocalDpi xmlns:a14="http://schemas.microsoft.com/office/drawing/2010/main" val="0"/>
              </a:ext>
            </a:extLst>
          </a:blip>
          <a:srcRect r="-1"/>
          <a:stretch/>
        </p:blipFill>
        <p:spPr>
          <a:xfrm>
            <a:off x="8313792" y="2195640"/>
            <a:ext cx="3695703" cy="2641473"/>
          </a:xfrm>
          <a:prstGeom prst="rect">
            <a:avLst/>
          </a:prstGeom>
        </p:spPr>
      </p:pic>
      <p:pic>
        <p:nvPicPr>
          <p:cNvPr id="16" name="Picture 15"/>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434182" y="2195640"/>
            <a:ext cx="3721892" cy="2641473"/>
          </a:xfrm>
          <a:prstGeom prst="rect">
            <a:avLst/>
          </a:prstGeom>
        </p:spPr>
      </p:pic>
      <p:pic>
        <p:nvPicPr>
          <p:cNvPr id="17" name="Picture 16"/>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381499" y="2195637"/>
            <a:ext cx="3695702" cy="2641475"/>
          </a:xfrm>
          <a:prstGeom prst="rect">
            <a:avLst/>
          </a:prstGeom>
        </p:spPr>
      </p:pic>
      <p:sp>
        <p:nvSpPr>
          <p:cNvPr id="4" name="Picture Placeholder 3">
            <a:extLst>
              <a:ext uri="{FF2B5EF4-FFF2-40B4-BE49-F238E27FC236}">
                <a16:creationId xmlns:a16="http://schemas.microsoft.com/office/drawing/2014/main" id="{2717A0C5-B07A-A34B-9DBC-AEA2B456E25A}"/>
              </a:ext>
            </a:extLst>
          </p:cNvPr>
          <p:cNvSpPr>
            <a:spLocks noGrp="1"/>
          </p:cNvSpPr>
          <p:nvPr>
            <p:ph type="pic" sz="quarter" idx="14" hasCustomPrompt="1"/>
          </p:nvPr>
        </p:nvSpPr>
        <p:spPr>
          <a:xfrm>
            <a:off x="434975" y="3257273"/>
            <a:ext cx="3721100" cy="553998"/>
          </a:xfrm>
          <a:prstGeom prst="rect">
            <a:avLst/>
          </a:prstGeom>
        </p:spPr>
        <p:txBody>
          <a:bodyPr/>
          <a:lstStyle>
            <a:lvl1pPr algn="ctr">
              <a:defRPr>
                <a:solidFill>
                  <a:schemeClr val="tx1"/>
                </a:solidFill>
              </a:defRPr>
            </a:lvl1pPr>
          </a:lstStyle>
          <a:p>
            <a:r>
              <a:rPr lang="en-US"/>
              <a:t>Drop photo here</a:t>
            </a:r>
          </a:p>
        </p:txBody>
      </p:sp>
      <p:sp>
        <p:nvSpPr>
          <p:cNvPr id="7" name="Picture Placeholder 6">
            <a:extLst>
              <a:ext uri="{FF2B5EF4-FFF2-40B4-BE49-F238E27FC236}">
                <a16:creationId xmlns:a16="http://schemas.microsoft.com/office/drawing/2014/main" id="{F5287B92-3963-B94C-821F-3908B3544A42}"/>
              </a:ext>
            </a:extLst>
          </p:cNvPr>
          <p:cNvSpPr>
            <a:spLocks noGrp="1"/>
          </p:cNvSpPr>
          <p:nvPr>
            <p:ph type="pic" sz="quarter" idx="15" hasCustomPrompt="1"/>
          </p:nvPr>
        </p:nvSpPr>
        <p:spPr>
          <a:xfrm>
            <a:off x="4386264" y="3250274"/>
            <a:ext cx="3690937" cy="553998"/>
          </a:xfrm>
          <a:prstGeom prst="rect">
            <a:avLst/>
          </a:prstGeom>
        </p:spPr>
        <p:txBody>
          <a:bodyPr/>
          <a:lstStyle>
            <a:lvl1pPr algn="ctr">
              <a:defRPr>
                <a:solidFill>
                  <a:schemeClr val="tx1"/>
                </a:solidFill>
              </a:defRPr>
            </a:lvl1pPr>
          </a:lstStyle>
          <a:p>
            <a:r>
              <a:rPr lang="en-US"/>
              <a:t>Drop photo here</a:t>
            </a:r>
          </a:p>
        </p:txBody>
      </p:sp>
      <p:sp>
        <p:nvSpPr>
          <p:cNvPr id="11" name="Picture Placeholder 10">
            <a:extLst>
              <a:ext uri="{FF2B5EF4-FFF2-40B4-BE49-F238E27FC236}">
                <a16:creationId xmlns:a16="http://schemas.microsoft.com/office/drawing/2014/main" id="{1DC31788-B7D8-9D46-BE0A-6B7EED7110B6}"/>
              </a:ext>
            </a:extLst>
          </p:cNvPr>
          <p:cNvSpPr>
            <a:spLocks noGrp="1"/>
          </p:cNvSpPr>
          <p:nvPr>
            <p:ph type="pic" sz="quarter" idx="16" hasCustomPrompt="1"/>
          </p:nvPr>
        </p:nvSpPr>
        <p:spPr>
          <a:xfrm>
            <a:off x="8313739" y="3250274"/>
            <a:ext cx="3684587" cy="553998"/>
          </a:xfrm>
          <a:prstGeom prst="rect">
            <a:avLst/>
          </a:prstGeom>
        </p:spPr>
        <p:txBody>
          <a:bodyPr/>
          <a:lstStyle>
            <a:lvl1pPr algn="ctr">
              <a:defRPr>
                <a:solidFill>
                  <a:schemeClr val="tx1"/>
                </a:solidFill>
              </a:defRPr>
            </a:lvl1pPr>
          </a:lstStyle>
          <a:p>
            <a:r>
              <a:rPr lang="en-US"/>
              <a:t>Drop photo here</a:t>
            </a:r>
          </a:p>
        </p:txBody>
      </p:sp>
      <p:sp>
        <p:nvSpPr>
          <p:cNvPr id="20" name="Text Box 3">
            <a:extLst>
              <a:ext uri="{FF2B5EF4-FFF2-40B4-BE49-F238E27FC236}">
                <a16:creationId xmlns:a16="http://schemas.microsoft.com/office/drawing/2014/main" id="{F848FF14-9025-D34E-A47B-6D1957DCA63E}"/>
              </a:ext>
            </a:extLst>
          </p:cNvPr>
          <p:cNvSpPr txBox="1">
            <a:spLocks noChangeArrowheads="1"/>
          </p:cNvSpPr>
          <p:nvPr userDrawn="1"/>
        </p:nvSpPr>
        <p:spPr bwMode="blackWhite">
          <a:xfrm>
            <a:off x="463277" y="6583680"/>
            <a:ext cx="11533187" cy="21973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111" eaLnBrk="0" hangingPunct="0"/>
            <a:r>
              <a:rPr lang="en-US" sz="700">
                <a:solidFill>
                  <a:schemeClr val="tx1"/>
                </a:solidFill>
                <a:cs typeface="Segoe UI" pitchFamily="34" charset="0"/>
              </a:rPr>
              <a:t>©Microsoft Corporation									                                                                                                                                             Azure </a:t>
            </a:r>
          </a:p>
        </p:txBody>
      </p:sp>
      <p:sp>
        <p:nvSpPr>
          <p:cNvPr id="22" name="Text Placeholder 4">
            <a:extLst>
              <a:ext uri="{FF2B5EF4-FFF2-40B4-BE49-F238E27FC236}">
                <a16:creationId xmlns:a16="http://schemas.microsoft.com/office/drawing/2014/main" id="{B97163EF-E7E8-4446-98C1-DF17E29E7379}"/>
              </a:ext>
            </a:extLst>
          </p:cNvPr>
          <p:cNvSpPr>
            <a:spLocks noGrp="1"/>
          </p:cNvSpPr>
          <p:nvPr>
            <p:ph type="body" sz="quarter" idx="42" hasCustomPrompt="1"/>
          </p:nvPr>
        </p:nvSpPr>
        <p:spPr>
          <a:xfrm>
            <a:off x="463277" y="5260860"/>
            <a:ext cx="3690937" cy="923530"/>
          </a:xfrm>
          <a:prstGeom prst="rect">
            <a:avLst/>
          </a:prstGeom>
        </p:spPr>
        <p:txBody>
          <a:bodyPr lIns="0" tIns="0" rIns="0" bIns="0"/>
          <a:lstStyle>
            <a:lvl1pPr marL="0" indent="0">
              <a:lnSpc>
                <a:spcPts val="1800"/>
              </a:lnSpc>
              <a:spcBef>
                <a:spcPts val="0"/>
              </a:spcBef>
              <a:buFont typeface="Arial" panose="020B0604020202020204" pitchFamily="34" charset="0"/>
              <a:buNone/>
              <a:defRPr sz="1399" b="0" i="0" spc="0">
                <a:solidFill>
                  <a:schemeClr val="tx1"/>
                </a:solidFill>
                <a:latin typeface="+mn-lt"/>
              </a:defRPr>
            </a:lvl1pPr>
            <a:lvl2pPr marL="0" indent="0">
              <a:lnSpc>
                <a:spcPts val="1800"/>
              </a:lnSpc>
              <a:spcBef>
                <a:spcPts val="0"/>
              </a:spcBef>
              <a:buNone/>
              <a:defRPr sz="1399">
                <a:solidFill>
                  <a:schemeClr val="tx1"/>
                </a:solidFill>
              </a:defRPr>
            </a:lvl2pPr>
            <a:lvl3pPr marL="457112" indent="0">
              <a:buNone/>
              <a:defRPr/>
            </a:lvl3pPr>
            <a:lvl4pPr marL="685669" indent="0">
              <a:buNone/>
              <a:defRPr/>
            </a:lvl4pPr>
            <a:lvl5pPr marL="91422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3" name="Text Placeholder 4">
            <a:extLst>
              <a:ext uri="{FF2B5EF4-FFF2-40B4-BE49-F238E27FC236}">
                <a16:creationId xmlns:a16="http://schemas.microsoft.com/office/drawing/2014/main" id="{8E57B78A-F25C-4D46-917C-E53FD3A557E0}"/>
              </a:ext>
            </a:extLst>
          </p:cNvPr>
          <p:cNvSpPr>
            <a:spLocks noGrp="1"/>
          </p:cNvSpPr>
          <p:nvPr>
            <p:ph type="body" sz="quarter" idx="43" hasCustomPrompt="1"/>
          </p:nvPr>
        </p:nvSpPr>
        <p:spPr>
          <a:xfrm>
            <a:off x="4388443" y="5260860"/>
            <a:ext cx="3688758" cy="923530"/>
          </a:xfrm>
          <a:prstGeom prst="rect">
            <a:avLst/>
          </a:prstGeom>
        </p:spPr>
        <p:txBody>
          <a:bodyPr lIns="0" tIns="0" rIns="0" bIns="0"/>
          <a:lstStyle>
            <a:lvl1pPr marL="0" indent="0">
              <a:lnSpc>
                <a:spcPts val="1800"/>
              </a:lnSpc>
              <a:spcBef>
                <a:spcPts val="0"/>
              </a:spcBef>
              <a:buFont typeface="Arial" panose="020B0604020202020204" pitchFamily="34" charset="0"/>
              <a:buNone/>
              <a:defRPr sz="1399" b="0" i="0" spc="0">
                <a:solidFill>
                  <a:schemeClr val="tx1"/>
                </a:solidFill>
                <a:latin typeface="+mn-lt"/>
              </a:defRPr>
            </a:lvl1pPr>
            <a:lvl2pPr marL="0" indent="0">
              <a:lnSpc>
                <a:spcPts val="1800"/>
              </a:lnSpc>
              <a:spcBef>
                <a:spcPts val="0"/>
              </a:spcBef>
              <a:buNone/>
              <a:defRPr sz="1399">
                <a:solidFill>
                  <a:schemeClr val="tx1"/>
                </a:solidFill>
              </a:defRPr>
            </a:lvl2pPr>
            <a:lvl3pPr marL="457112" indent="0">
              <a:buNone/>
              <a:defRPr/>
            </a:lvl3pPr>
            <a:lvl4pPr marL="685669" indent="0">
              <a:buNone/>
              <a:defRPr/>
            </a:lvl4pPr>
            <a:lvl5pPr marL="91422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4" name="Text Placeholder 4">
            <a:extLst>
              <a:ext uri="{FF2B5EF4-FFF2-40B4-BE49-F238E27FC236}">
                <a16:creationId xmlns:a16="http://schemas.microsoft.com/office/drawing/2014/main" id="{A1AA5291-B66D-8249-B809-BA15DD1EEA3E}"/>
              </a:ext>
            </a:extLst>
          </p:cNvPr>
          <p:cNvSpPr>
            <a:spLocks noGrp="1"/>
          </p:cNvSpPr>
          <p:nvPr>
            <p:ph type="body" sz="quarter" idx="44" hasCustomPrompt="1"/>
          </p:nvPr>
        </p:nvSpPr>
        <p:spPr>
          <a:xfrm>
            <a:off x="8313739" y="5260860"/>
            <a:ext cx="3690937" cy="923530"/>
          </a:xfrm>
          <a:prstGeom prst="rect">
            <a:avLst/>
          </a:prstGeom>
        </p:spPr>
        <p:txBody>
          <a:bodyPr lIns="0" tIns="0" rIns="0" bIns="0"/>
          <a:lstStyle>
            <a:lvl1pPr marL="0" indent="0">
              <a:lnSpc>
                <a:spcPts val="1800"/>
              </a:lnSpc>
              <a:spcBef>
                <a:spcPts val="0"/>
              </a:spcBef>
              <a:buFont typeface="Arial" panose="020B0604020202020204" pitchFamily="34" charset="0"/>
              <a:buNone/>
              <a:defRPr sz="1399" b="0" i="0" spc="0">
                <a:solidFill>
                  <a:schemeClr val="tx1"/>
                </a:solidFill>
                <a:latin typeface="+mn-lt"/>
              </a:defRPr>
            </a:lvl1pPr>
            <a:lvl2pPr marL="0" indent="0">
              <a:lnSpc>
                <a:spcPts val="1800"/>
              </a:lnSpc>
              <a:spcBef>
                <a:spcPts val="0"/>
              </a:spcBef>
              <a:buNone/>
              <a:defRPr sz="1399">
                <a:solidFill>
                  <a:schemeClr val="tx1"/>
                </a:solidFill>
              </a:defRPr>
            </a:lvl2pPr>
            <a:lvl3pPr marL="457112" indent="0">
              <a:buNone/>
              <a:defRPr/>
            </a:lvl3pPr>
            <a:lvl4pPr marL="685669" indent="0">
              <a:buNone/>
              <a:defRPr/>
            </a:lvl4pPr>
            <a:lvl5pPr marL="91422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Tree>
    <p:extLst>
      <p:ext uri="{BB962C8B-B14F-4D97-AF65-F5344CB8AC3E}">
        <p14:creationId xmlns:p14="http://schemas.microsoft.com/office/powerpoint/2010/main" val="362432241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17.xml><?xml version="1.0" encoding="utf-8"?>
<p:sldLayout xmlns:a="http://schemas.openxmlformats.org/drawingml/2006/main" xmlns:r="http://schemas.openxmlformats.org/officeDocument/2006/relationships" xmlns:p="http://schemas.openxmlformats.org/presentationml/2006/main" preserve="1" userDrawn="1">
  <p:cSld name="Device layout 1">
    <p:bg>
      <p:bgRef idx="1001">
        <a:schemeClr val="bg1"/>
      </p:bgRef>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33902" y="426475"/>
            <a:ext cx="7902575" cy="6568052"/>
          </a:xfrm>
          <a:prstGeom prst="rect">
            <a:avLst/>
          </a:prstGeom>
        </p:spPr>
      </p:pic>
      <p:sp>
        <p:nvSpPr>
          <p:cNvPr id="2" name="Title 1"/>
          <p:cNvSpPr>
            <a:spLocks noGrp="1"/>
          </p:cNvSpPr>
          <p:nvPr>
            <p:ph type="title" hasCustomPrompt="1"/>
          </p:nvPr>
        </p:nvSpPr>
        <p:spPr>
          <a:xfrm>
            <a:off x="465139" y="632780"/>
            <a:ext cx="11533187" cy="411162"/>
          </a:xfrm>
          <a:prstGeom prst="rect">
            <a:avLst/>
          </a:prstGeom>
        </p:spPr>
        <p:txBody>
          <a:bodyPr wrap="square" lIns="0" tIns="0" rIns="0" bIns="0">
            <a:spAutoFit/>
          </a:bodyPr>
          <a:lstStyle>
            <a:lvl1pPr>
              <a:lnSpc>
                <a:spcPts val="3199"/>
              </a:lnSpc>
              <a:defRPr sz="2800">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65139" y="1961080"/>
            <a:ext cx="4853623" cy="615553"/>
          </a:xfrm>
          <a:prstGeom prst="rect">
            <a:avLst/>
          </a:prstGeom>
        </p:spPr>
        <p:txBody>
          <a:bodyPr wrap="square" lIns="0" tIns="0" rIns="0" bIns="0">
            <a:spAutoFit/>
          </a:bodyPr>
          <a:lstStyle>
            <a:lvl1pPr marL="0" indent="0">
              <a:lnSpc>
                <a:spcPts val="2400"/>
              </a:lnSpc>
              <a:buNone/>
              <a:defRPr sz="2000" b="0" i="0">
                <a:solidFill>
                  <a:schemeClr val="tx1"/>
                </a:solidFill>
                <a:latin typeface="+mn-lt"/>
              </a:defRPr>
            </a:lvl1pPr>
            <a:lvl2pPr marL="228557" indent="0">
              <a:buNone/>
              <a:defRPr/>
            </a:lvl2pPr>
            <a:lvl3pPr marL="457112" indent="0">
              <a:buNone/>
              <a:defRPr/>
            </a:lvl3pPr>
            <a:lvl4pPr marL="685669" indent="0">
              <a:buNone/>
              <a:defRPr/>
            </a:lvl4pPr>
            <a:lvl5pPr marL="914224"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65139" y="2761499"/>
            <a:ext cx="4853622" cy="2571524"/>
          </a:xfrm>
          <a:prstGeom prst="rect">
            <a:avLst/>
          </a:prstGeom>
        </p:spPr>
        <p:txBody>
          <a:bodyPr lIns="0" tIns="0" rIns="0" bIns="0"/>
          <a:lstStyle>
            <a:lvl1pPr marL="285695" indent="-285695">
              <a:lnSpc>
                <a:spcPts val="1800"/>
              </a:lnSpc>
              <a:spcBef>
                <a:spcPts val="0"/>
              </a:spcBef>
              <a:buFont typeface="Arial" panose="020B0604020202020204" pitchFamily="34" charset="0"/>
              <a:buChar char="•"/>
              <a:defRPr sz="1399" b="0" i="0" spc="0">
                <a:solidFill>
                  <a:schemeClr val="tx1"/>
                </a:solidFill>
                <a:latin typeface="+mn-lt"/>
              </a:defRPr>
            </a:lvl1pPr>
            <a:lvl2pPr marL="0" indent="0">
              <a:lnSpc>
                <a:spcPts val="1800"/>
              </a:lnSpc>
              <a:spcBef>
                <a:spcPts val="0"/>
              </a:spcBef>
              <a:buNone/>
              <a:defRPr sz="1399">
                <a:solidFill>
                  <a:schemeClr val="tx1"/>
                </a:solidFill>
              </a:defRPr>
            </a:lvl2pPr>
            <a:lvl3pPr marL="457112" indent="0">
              <a:buNone/>
              <a:defRPr/>
            </a:lvl3pPr>
            <a:lvl4pPr marL="685669" indent="0">
              <a:buNone/>
              <a:defRPr/>
            </a:lvl4pPr>
            <a:lvl5pPr marL="91422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485450" y="3306266"/>
            <a:ext cx="5951026" cy="923330"/>
          </a:xfrm>
          <a:prstGeom prst="rect">
            <a:avLst/>
          </a:prstGeom>
        </p:spPr>
        <p:txBody>
          <a:bodyPr anchor="ctr" anchorCtr="0"/>
          <a:lstStyle>
            <a:lvl1pPr algn="ctr">
              <a:defRPr>
                <a:solidFill>
                  <a:schemeClr val="tx1"/>
                </a:solidFill>
              </a:defRPr>
            </a:lvl1pPr>
          </a:lstStyle>
          <a:p>
            <a:r>
              <a:rPr lang="en-US"/>
              <a:t>Drag picture to placeholder or click icon to add</a:t>
            </a:r>
          </a:p>
        </p:txBody>
      </p:sp>
      <p:sp>
        <p:nvSpPr>
          <p:cNvPr id="14" name="Text Box 3">
            <a:extLst>
              <a:ext uri="{FF2B5EF4-FFF2-40B4-BE49-F238E27FC236}">
                <a16:creationId xmlns:a16="http://schemas.microsoft.com/office/drawing/2014/main" id="{9732C163-B0E6-5B41-A1A7-C570F404A2CB}"/>
              </a:ext>
            </a:extLst>
          </p:cNvPr>
          <p:cNvSpPr txBox="1">
            <a:spLocks noChangeArrowheads="1"/>
          </p:cNvSpPr>
          <p:nvPr userDrawn="1"/>
        </p:nvSpPr>
        <p:spPr bwMode="blackWhite">
          <a:xfrm>
            <a:off x="463277" y="6583680"/>
            <a:ext cx="11533187" cy="21973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111" eaLnBrk="0" hangingPunct="0"/>
            <a:r>
              <a:rPr lang="en-US" sz="700">
                <a:solidFill>
                  <a:schemeClr val="tx1"/>
                </a:solidFill>
                <a:cs typeface="Segoe UI" pitchFamily="34" charset="0"/>
              </a:rPr>
              <a:t>©Microsoft Corporation									                                                                                                                                             Azure </a:t>
            </a:r>
          </a:p>
        </p:txBody>
      </p:sp>
    </p:spTree>
    <p:extLst>
      <p:ext uri="{BB962C8B-B14F-4D97-AF65-F5344CB8AC3E}">
        <p14:creationId xmlns:p14="http://schemas.microsoft.com/office/powerpoint/2010/main" val="26508076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18.xml><?xml version="1.0" encoding="utf-8"?>
<p:sldLayout xmlns:a="http://schemas.openxmlformats.org/drawingml/2006/main" xmlns:r="http://schemas.openxmlformats.org/officeDocument/2006/relationships" xmlns:p="http://schemas.openxmlformats.org/presentationml/2006/main" preserve="1" userDrawn="1">
  <p:cSld name="Device layout 2">
    <p:bg>
      <p:bgRef idx="1001">
        <a:schemeClr val="bg1"/>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33902" y="426475"/>
            <a:ext cx="7902575" cy="6568052"/>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485450" y="3306266"/>
            <a:ext cx="5951026" cy="923330"/>
          </a:xfrm>
          <a:prstGeom prst="rect">
            <a:avLst/>
          </a:prstGeom>
        </p:spPr>
        <p:txBody>
          <a:bodyPr anchor="ctr" anchorCtr="0"/>
          <a:lstStyle>
            <a:lvl1pPr algn="ctr">
              <a:defRPr>
                <a:solidFill>
                  <a:schemeClr val="tx1"/>
                </a:solidFill>
              </a:defRPr>
            </a:lvl1pPr>
          </a:lstStyle>
          <a:p>
            <a:r>
              <a:rPr lang="en-US"/>
              <a:t>Drag picture to placeholder or click icon to add</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66850" y="2040568"/>
            <a:ext cx="1727200" cy="451342"/>
          </a:xfrm>
          <a:prstGeom prst="rect">
            <a:avLst/>
          </a:prstGeom>
        </p:spPr>
        <p:txBody>
          <a:bodyPr lIns="0" tIns="0" rIns="0" bIns="0"/>
          <a:lstStyle>
            <a:lvl1pPr marL="0" indent="0">
              <a:lnSpc>
                <a:spcPts val="1800"/>
              </a:lnSpc>
              <a:spcBef>
                <a:spcPts val="900"/>
              </a:spcBef>
              <a:buNone/>
              <a:defRPr lang="en-US" sz="1399" b="0" kern="1200" spc="0" baseline="0" dirty="0">
                <a:solidFill>
                  <a:schemeClr val="tx1"/>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433639" y="2040568"/>
            <a:ext cx="1727200" cy="451342"/>
          </a:xfrm>
          <a:prstGeom prst="rect">
            <a:avLst/>
          </a:prstGeom>
        </p:spPr>
        <p:txBody>
          <a:bodyPr lIns="0" tIns="0" rIns="0" bIns="0"/>
          <a:lstStyle>
            <a:lvl1pPr marL="0" indent="0">
              <a:lnSpc>
                <a:spcPts val="1800"/>
              </a:lnSpc>
              <a:spcBef>
                <a:spcPts val="900"/>
              </a:spcBef>
              <a:buNone/>
              <a:defRPr lang="en-US" sz="1399" b="0" kern="1200" spc="0" baseline="0" dirty="0">
                <a:solidFill>
                  <a:schemeClr val="tx1"/>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65139" y="632780"/>
            <a:ext cx="11533187" cy="411162"/>
          </a:xfrm>
          <a:prstGeom prst="rect">
            <a:avLst/>
          </a:prstGeom>
        </p:spPr>
        <p:txBody>
          <a:bodyPr wrap="square" lIns="0" tIns="0" rIns="0" bIns="0">
            <a:spAutoFit/>
          </a:bodyPr>
          <a:lstStyle>
            <a:lvl1pPr>
              <a:lnSpc>
                <a:spcPts val="3199"/>
              </a:lnSpc>
              <a:defRPr sz="2800">
                <a:solidFill>
                  <a:schemeClr val="tx1"/>
                </a:solidFill>
              </a:defRPr>
            </a:lvl1pPr>
          </a:lstStyle>
          <a:p>
            <a:r>
              <a:rPr lang="en-US"/>
              <a:t>Device layout 2: two columns</a:t>
            </a:r>
          </a:p>
        </p:txBody>
      </p:sp>
      <p:sp>
        <p:nvSpPr>
          <p:cNvPr id="17" name="Text Box 3">
            <a:extLst>
              <a:ext uri="{FF2B5EF4-FFF2-40B4-BE49-F238E27FC236}">
                <a16:creationId xmlns:a16="http://schemas.microsoft.com/office/drawing/2014/main" id="{E9958694-2D93-5A49-BF9C-C2FD1753BAA3}"/>
              </a:ext>
            </a:extLst>
          </p:cNvPr>
          <p:cNvSpPr txBox="1">
            <a:spLocks noChangeArrowheads="1"/>
          </p:cNvSpPr>
          <p:nvPr userDrawn="1"/>
        </p:nvSpPr>
        <p:spPr bwMode="blackWhite">
          <a:xfrm>
            <a:off x="463277" y="6583680"/>
            <a:ext cx="11533187" cy="21973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111" eaLnBrk="0" hangingPunct="0"/>
            <a:r>
              <a:rPr lang="en-US" sz="700">
                <a:solidFill>
                  <a:schemeClr val="tx1"/>
                </a:solidFill>
                <a:cs typeface="Segoe UI" pitchFamily="34" charset="0"/>
              </a:rPr>
              <a:t>©Microsoft Corporation									                                                                                                                                             Azure </a:t>
            </a:r>
          </a:p>
        </p:txBody>
      </p:sp>
      <p:sp>
        <p:nvSpPr>
          <p:cNvPr id="18" name="Text Placeholder 4">
            <a:extLst>
              <a:ext uri="{FF2B5EF4-FFF2-40B4-BE49-F238E27FC236}">
                <a16:creationId xmlns:a16="http://schemas.microsoft.com/office/drawing/2014/main" id="{02963930-27DC-A146-BED0-307A0CE5F43A}"/>
              </a:ext>
            </a:extLst>
          </p:cNvPr>
          <p:cNvSpPr>
            <a:spLocks noGrp="1"/>
          </p:cNvSpPr>
          <p:nvPr>
            <p:ph type="body" sz="quarter" idx="42" hasCustomPrompt="1"/>
          </p:nvPr>
        </p:nvSpPr>
        <p:spPr>
          <a:xfrm>
            <a:off x="463278" y="2501585"/>
            <a:ext cx="1727200" cy="2336097"/>
          </a:xfrm>
          <a:prstGeom prst="rect">
            <a:avLst/>
          </a:prstGeom>
        </p:spPr>
        <p:txBody>
          <a:bodyPr lIns="0" tIns="0" rIns="0" bIns="0"/>
          <a:lstStyle>
            <a:lvl1pPr marL="0" indent="0">
              <a:lnSpc>
                <a:spcPts val="1800"/>
              </a:lnSpc>
              <a:spcBef>
                <a:spcPts val="0"/>
              </a:spcBef>
              <a:buFont typeface="Arial" panose="020B0604020202020204" pitchFamily="34" charset="0"/>
              <a:buNone/>
              <a:defRPr sz="1399" b="0" i="0" spc="0">
                <a:solidFill>
                  <a:schemeClr val="tx1"/>
                </a:solidFill>
                <a:latin typeface="+mn-lt"/>
              </a:defRPr>
            </a:lvl1pPr>
            <a:lvl2pPr marL="0" indent="0">
              <a:lnSpc>
                <a:spcPts val="1800"/>
              </a:lnSpc>
              <a:spcBef>
                <a:spcPts val="0"/>
              </a:spcBef>
              <a:buNone/>
              <a:defRPr sz="1399">
                <a:solidFill>
                  <a:schemeClr val="tx1"/>
                </a:solidFill>
              </a:defRPr>
            </a:lvl2pPr>
            <a:lvl3pPr marL="457112" indent="0">
              <a:buNone/>
              <a:defRPr/>
            </a:lvl3pPr>
            <a:lvl4pPr marL="685669" indent="0">
              <a:buNone/>
              <a:defRPr/>
            </a:lvl4pPr>
            <a:lvl5pPr marL="91422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8EE99189-A4FF-8C44-809C-285F33AF913B}"/>
              </a:ext>
            </a:extLst>
          </p:cNvPr>
          <p:cNvSpPr>
            <a:spLocks noGrp="1"/>
          </p:cNvSpPr>
          <p:nvPr>
            <p:ph type="body" sz="quarter" idx="43" hasCustomPrompt="1"/>
          </p:nvPr>
        </p:nvSpPr>
        <p:spPr>
          <a:xfrm>
            <a:off x="2433365" y="2501585"/>
            <a:ext cx="1727200" cy="2336097"/>
          </a:xfrm>
          <a:prstGeom prst="rect">
            <a:avLst/>
          </a:prstGeom>
        </p:spPr>
        <p:txBody>
          <a:bodyPr lIns="0" tIns="0" rIns="0" bIns="0"/>
          <a:lstStyle>
            <a:lvl1pPr marL="0" indent="0">
              <a:lnSpc>
                <a:spcPts val="1800"/>
              </a:lnSpc>
              <a:spcBef>
                <a:spcPts val="0"/>
              </a:spcBef>
              <a:buFont typeface="Arial" panose="020B0604020202020204" pitchFamily="34" charset="0"/>
              <a:buNone/>
              <a:defRPr sz="1399" b="0" i="0" spc="0">
                <a:solidFill>
                  <a:schemeClr val="tx1"/>
                </a:solidFill>
                <a:latin typeface="+mn-lt"/>
              </a:defRPr>
            </a:lvl1pPr>
            <a:lvl2pPr marL="0" indent="0">
              <a:lnSpc>
                <a:spcPts val="1800"/>
              </a:lnSpc>
              <a:spcBef>
                <a:spcPts val="0"/>
              </a:spcBef>
              <a:buNone/>
              <a:defRPr sz="1399">
                <a:solidFill>
                  <a:schemeClr val="tx1"/>
                </a:solidFill>
              </a:defRPr>
            </a:lvl2pPr>
            <a:lvl3pPr marL="457112" indent="0">
              <a:buNone/>
              <a:defRPr/>
            </a:lvl3pPr>
            <a:lvl4pPr marL="685669" indent="0">
              <a:buNone/>
              <a:defRPr/>
            </a:lvl4pPr>
            <a:lvl5pPr marL="91422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30216881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19.xml><?xml version="1.0" encoding="utf-8"?>
<p:sldLayout xmlns:a="http://schemas.openxmlformats.org/drawingml/2006/main" xmlns:r="http://schemas.openxmlformats.org/officeDocument/2006/relationships" xmlns:p="http://schemas.openxmlformats.org/presentationml/2006/main" preserve="1" userDrawn="1">
  <p:cSld name="Device layout 3">
    <p:bg>
      <p:bgRef idx="1001">
        <a:schemeClr val="bg1"/>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91954" y="496641"/>
            <a:ext cx="11087895" cy="6497884"/>
          </a:xfrm>
          <a:prstGeom prst="rect">
            <a:avLst/>
          </a:prstGeom>
        </p:spPr>
      </p:pic>
      <p:sp>
        <p:nvSpPr>
          <p:cNvPr id="2" name="Title 1"/>
          <p:cNvSpPr>
            <a:spLocks noGrp="1"/>
          </p:cNvSpPr>
          <p:nvPr>
            <p:ph type="title" hasCustomPrompt="1"/>
          </p:nvPr>
        </p:nvSpPr>
        <p:spPr>
          <a:xfrm>
            <a:off x="465139" y="632780"/>
            <a:ext cx="11533187" cy="411162"/>
          </a:xfrm>
          <a:prstGeom prst="rect">
            <a:avLst/>
          </a:prstGeom>
        </p:spPr>
        <p:txBody>
          <a:bodyPr wrap="square" lIns="0" tIns="0" rIns="0" bIns="0">
            <a:spAutoFit/>
          </a:bodyPr>
          <a:lstStyle>
            <a:lvl1pPr>
              <a:lnSpc>
                <a:spcPts val="3199"/>
              </a:lnSpc>
              <a:defRPr sz="2800">
                <a:solidFill>
                  <a:schemeClr val="tx1"/>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339975" y="3559515"/>
            <a:ext cx="7832726" cy="553998"/>
          </a:xfrm>
          <a:prstGeom prst="rect">
            <a:avLst/>
          </a:prstGeom>
        </p:spPr>
        <p:txBody>
          <a:bodyPr anchor="ctr" anchorCtr="0"/>
          <a:lstStyle>
            <a:lvl1pPr algn="ctr">
              <a:defRPr>
                <a:solidFill>
                  <a:schemeClr val="tx1"/>
                </a:solidFill>
              </a:defRPr>
            </a:lvl1pPr>
          </a:lstStyle>
          <a:p>
            <a:r>
              <a:rPr lang="en-US"/>
              <a:t>Drag picture to placeholder or click icon to add</a:t>
            </a:r>
          </a:p>
        </p:txBody>
      </p:sp>
      <p:sp>
        <p:nvSpPr>
          <p:cNvPr id="12" name="Text Box 3">
            <a:extLst>
              <a:ext uri="{FF2B5EF4-FFF2-40B4-BE49-F238E27FC236}">
                <a16:creationId xmlns:a16="http://schemas.microsoft.com/office/drawing/2014/main" id="{A8F5F40B-56C9-1D43-9521-8583515F1C5D}"/>
              </a:ext>
            </a:extLst>
          </p:cNvPr>
          <p:cNvSpPr txBox="1">
            <a:spLocks noChangeArrowheads="1"/>
          </p:cNvSpPr>
          <p:nvPr userDrawn="1"/>
        </p:nvSpPr>
        <p:spPr bwMode="blackWhite">
          <a:xfrm>
            <a:off x="463277" y="6583680"/>
            <a:ext cx="11533187" cy="21973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111" eaLnBrk="0" hangingPunct="0"/>
            <a:r>
              <a:rPr lang="en-US" sz="700">
                <a:solidFill>
                  <a:schemeClr val="tx1"/>
                </a:solidFill>
                <a:cs typeface="Segoe UI" pitchFamily="34" charset="0"/>
              </a:rPr>
              <a:t>©Microsoft Corporation									                                                                                                                                             Azure </a:t>
            </a:r>
          </a:p>
        </p:txBody>
      </p:sp>
    </p:spTree>
    <p:extLst>
      <p:ext uri="{BB962C8B-B14F-4D97-AF65-F5344CB8AC3E}">
        <p14:creationId xmlns:p14="http://schemas.microsoft.com/office/powerpoint/2010/main" val="387984269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title 1">
    <p:bg>
      <p:bgRef idx="1001">
        <a:schemeClr val="bg1"/>
      </p:bgRef>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65138" y="960440"/>
            <a:ext cx="7604124" cy="3629025"/>
          </a:xfrm>
          <a:prstGeom prst="rect">
            <a:avLst/>
          </a:prstGeom>
          <a:noFill/>
        </p:spPr>
        <p:txBody>
          <a:bodyPr vert="horz" wrap="square" lIns="0" tIns="0" rIns="0" bIns="0" rtlCol="0" anchor="t" anchorCtr="0">
            <a:noAutofit/>
          </a:bodyPr>
          <a:lstStyle>
            <a:lvl1pPr>
              <a:defRPr lang="en-US" sz="4798" spc="-50" baseline="0" dirty="0">
                <a:solidFill>
                  <a:schemeClr val="tx1"/>
                </a:solidFill>
              </a:defRPr>
            </a:lvl1pPr>
          </a:lstStyle>
          <a:p>
            <a:pPr marL="0" lvl="0">
              <a:lnSpc>
                <a:spcPts val="5598"/>
              </a:lnSpc>
            </a:pPr>
            <a:r>
              <a:rPr lang="en-US"/>
              <a:t>Section title</a:t>
            </a:r>
          </a:p>
        </p:txBody>
      </p:sp>
    </p:spTree>
    <p:extLst>
      <p:ext uri="{BB962C8B-B14F-4D97-AF65-F5344CB8AC3E}">
        <p14:creationId xmlns:p14="http://schemas.microsoft.com/office/powerpoint/2010/main" val="13577410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20.xml><?xml version="1.0" encoding="utf-8"?>
<p:sldLayout xmlns:a="http://schemas.openxmlformats.org/drawingml/2006/main" xmlns:r="http://schemas.openxmlformats.org/officeDocument/2006/relationships" xmlns:p="http://schemas.openxmlformats.org/presentationml/2006/main" preserve="1" userDrawn="1">
  <p:cSld name="Chart layout">
    <p:bg>
      <p:bgRef idx="1001">
        <a:schemeClr val="bg1"/>
      </p:bgRef>
    </p:bg>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40" y="1989615"/>
            <a:ext cx="3690933" cy="3605213"/>
          </a:xfrm>
          <a:prstGeom prst="rect">
            <a:avLst/>
          </a:prstGeom>
        </p:spPr>
        <p:txBody>
          <a:bodyPr anchor="ctr">
            <a:noAutofit/>
          </a:bodyPr>
          <a:lstStyle>
            <a:lvl1pPr marL="0" indent="0" algn="ctr">
              <a:buNone/>
              <a:defRPr sz="2400">
                <a:solidFill>
                  <a:schemeClr val="tx1"/>
                </a:solidFill>
              </a:defRPr>
            </a:lvl1pPr>
          </a:lstStyle>
          <a:p>
            <a:r>
              <a:rPr lang="en-US"/>
              <a:t>Click icon to add chart</a:t>
            </a:r>
          </a:p>
        </p:txBody>
      </p:sp>
      <p:sp>
        <p:nvSpPr>
          <p:cNvPr id="2" name="Title 1"/>
          <p:cNvSpPr>
            <a:spLocks noGrp="1"/>
          </p:cNvSpPr>
          <p:nvPr>
            <p:ph type="title" hasCustomPrompt="1"/>
          </p:nvPr>
        </p:nvSpPr>
        <p:spPr>
          <a:xfrm>
            <a:off x="465139" y="632780"/>
            <a:ext cx="11533187" cy="411162"/>
          </a:xfrm>
          <a:prstGeom prst="rect">
            <a:avLst/>
          </a:prstGeom>
        </p:spPr>
        <p:txBody>
          <a:bodyPr wrap="square" lIns="0" tIns="0" rIns="0" bIns="0">
            <a:spAutoFit/>
          </a:bodyPr>
          <a:lstStyle>
            <a:lvl1pPr>
              <a:lnSpc>
                <a:spcPts val="3199"/>
              </a:lnSpc>
              <a:defRPr sz="2800">
                <a:solidFill>
                  <a:schemeClr val="tx1"/>
                </a:solidFill>
              </a:defRPr>
            </a:lvl1pPr>
          </a:lstStyle>
          <a:p>
            <a:r>
              <a:rPr lang="en-US"/>
              <a:t>Chart examples</a:t>
            </a:r>
          </a:p>
        </p:txBody>
      </p:sp>
      <p:sp>
        <p:nvSpPr>
          <p:cNvPr id="9" name="Text Placeholder 4"/>
          <p:cNvSpPr>
            <a:spLocks noGrp="1"/>
          </p:cNvSpPr>
          <p:nvPr>
            <p:ph type="body" sz="quarter" idx="12" hasCustomPrompt="1"/>
          </p:nvPr>
        </p:nvSpPr>
        <p:spPr>
          <a:xfrm>
            <a:off x="465136" y="5973763"/>
            <a:ext cx="3690937" cy="307777"/>
          </a:xfrm>
          <a:prstGeom prst="rect">
            <a:avLst/>
          </a:prstGeom>
        </p:spPr>
        <p:txBody>
          <a:bodyPr lIns="0" tIns="0" rIns="0" bIns="0"/>
          <a:lstStyle>
            <a:lvl1pPr marL="0" indent="0">
              <a:lnSpc>
                <a:spcPts val="1199"/>
              </a:lnSpc>
              <a:spcBef>
                <a:spcPts val="900"/>
              </a:spcBef>
              <a:buFont typeface="Arial" panose="020B0604020202020204" pitchFamily="34" charset="0"/>
              <a:buNone/>
              <a:defRPr sz="1000" b="0" i="0" spc="0">
                <a:solidFill>
                  <a:schemeClr val="tx1"/>
                </a:solidFill>
                <a:latin typeface="+mn-lt"/>
              </a:defRPr>
            </a:lvl1pPr>
            <a:lvl2pPr marL="0" marR="0" indent="0" algn="l" defTabSz="932563" rtl="0" eaLnBrk="1" fontAlgn="auto" latinLnBrk="0" hangingPunct="1">
              <a:lnSpc>
                <a:spcPts val="1199"/>
              </a:lnSpc>
              <a:spcBef>
                <a:spcPts val="450"/>
              </a:spcBef>
              <a:spcAft>
                <a:spcPts val="0"/>
              </a:spcAft>
              <a:buClrTx/>
              <a:buSzPct val="90000"/>
              <a:buFont typeface="Arial" panose="020B0604020202020204" pitchFamily="34" charset="0"/>
              <a:buNone/>
              <a:tabLst/>
              <a:defRPr sz="1000">
                <a:solidFill>
                  <a:schemeClr val="tx1"/>
                </a:solidFill>
              </a:defRPr>
            </a:lvl2pPr>
            <a:lvl3pPr marL="457112" indent="0">
              <a:buNone/>
              <a:defRPr/>
            </a:lvl3pPr>
            <a:lvl4pPr marL="685669" indent="0">
              <a:buNone/>
              <a:defRPr/>
            </a:lvl4pPr>
            <a:lvl5pPr marL="914224"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89439" y="5973763"/>
            <a:ext cx="3679825" cy="313904"/>
          </a:xfrm>
          <a:prstGeom prst="rect">
            <a:avLst/>
          </a:prstGeom>
        </p:spPr>
        <p:txBody>
          <a:bodyPr vert="horz" wrap="square" lIns="0" tIns="0" rIns="0" bIns="0" rtlCol="0">
            <a:spAutoFit/>
          </a:bodyPr>
          <a:lstStyle>
            <a:lvl1pPr>
              <a:tabLst/>
              <a:defRPr lang="en-US" sz="1000" b="0" i="0" spc="0" dirty="0" smtClean="0">
                <a:solidFill>
                  <a:schemeClr val="tx1"/>
                </a:solidFill>
                <a:latin typeface="+mn-lt"/>
              </a:defRPr>
            </a:lvl1pPr>
          </a:lstStyle>
          <a:p>
            <a:pPr marL="0" lvl="0" indent="0">
              <a:lnSpc>
                <a:spcPts val="1199"/>
              </a:lnSpc>
              <a:spcBef>
                <a:spcPts val="900"/>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89439" y="1989615"/>
            <a:ext cx="3679825" cy="3605213"/>
          </a:xfrm>
          <a:prstGeom prst="rect">
            <a:avLst/>
          </a:prstGeom>
        </p:spPr>
        <p:txBody>
          <a:bodyPr anchor="ctr">
            <a:noAutofit/>
          </a:bodyPr>
          <a:lstStyle>
            <a:lvl1pPr marL="0" indent="0" algn="ctr">
              <a:buNone/>
              <a:defRPr sz="2400">
                <a:solidFill>
                  <a:schemeClr val="tx1"/>
                </a:solidFill>
              </a:defRPr>
            </a:lvl1pPr>
          </a:lstStyle>
          <a:p>
            <a:r>
              <a:rPr lang="en-US"/>
              <a:t>Click icon to add chart</a:t>
            </a:r>
          </a:p>
        </p:txBody>
      </p:sp>
      <p:sp>
        <p:nvSpPr>
          <p:cNvPr id="21" name="Chart Placeholder 6"/>
          <p:cNvSpPr>
            <a:spLocks noGrp="1"/>
          </p:cNvSpPr>
          <p:nvPr>
            <p:ph type="chart" sz="quarter" idx="23"/>
          </p:nvPr>
        </p:nvSpPr>
        <p:spPr>
          <a:xfrm>
            <a:off x="8302625" y="1989615"/>
            <a:ext cx="3695701" cy="3605213"/>
          </a:xfrm>
          <a:prstGeom prst="rect">
            <a:avLst/>
          </a:prstGeom>
        </p:spPr>
        <p:txBody>
          <a:bodyPr anchor="ctr">
            <a:noAutofit/>
          </a:bodyPr>
          <a:lstStyle>
            <a:lvl1pPr marL="0" indent="0" algn="ctr">
              <a:buNone/>
              <a:defRPr sz="2400">
                <a:solidFill>
                  <a:schemeClr val="tx1"/>
                </a:solidFill>
              </a:defRPr>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65134" y="5783264"/>
            <a:ext cx="3702053" cy="246221"/>
          </a:xfrm>
          <a:prstGeom prst="rect">
            <a:avLst/>
          </a:prstGeom>
        </p:spPr>
        <p:txBody>
          <a:bodyPr tIns="0"/>
          <a:lstStyle>
            <a:lvl1pPr>
              <a:defRPr lang="en-US" sz="1000" b="1" kern="1200" spc="0" dirty="0" smtClean="0">
                <a:solidFill>
                  <a:schemeClr val="tx1"/>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400549" y="5783264"/>
            <a:ext cx="3702053" cy="246221"/>
          </a:xfrm>
          <a:prstGeom prst="rect">
            <a:avLst/>
          </a:prstGeom>
        </p:spPr>
        <p:txBody>
          <a:bodyPr tIns="0"/>
          <a:lstStyle>
            <a:lvl1pPr>
              <a:defRPr lang="en-US" sz="1000" b="1" kern="1200" spc="0" dirty="0" smtClean="0">
                <a:solidFill>
                  <a:schemeClr val="tx1"/>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302625" y="5783264"/>
            <a:ext cx="3702053" cy="246221"/>
          </a:xfrm>
          <a:prstGeom prst="rect">
            <a:avLst/>
          </a:prstGeom>
        </p:spPr>
        <p:txBody>
          <a:bodyPr tIns="0"/>
          <a:lstStyle>
            <a:lvl1pPr>
              <a:defRPr lang="en-US" sz="1000" b="1" kern="1200" spc="0" dirty="0" smtClean="0">
                <a:solidFill>
                  <a:schemeClr val="tx1"/>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302626" y="5973763"/>
            <a:ext cx="3679825" cy="313904"/>
          </a:xfrm>
          <a:prstGeom prst="rect">
            <a:avLst/>
          </a:prstGeom>
        </p:spPr>
        <p:txBody>
          <a:bodyPr vert="horz" wrap="square" lIns="0" tIns="0" rIns="0" bIns="0" rtlCol="0">
            <a:spAutoFit/>
          </a:bodyPr>
          <a:lstStyle>
            <a:lvl1pPr>
              <a:tabLst/>
              <a:defRPr lang="en-US" sz="1000" b="0" i="0" spc="0" dirty="0" smtClean="0">
                <a:solidFill>
                  <a:schemeClr val="tx1"/>
                </a:solidFill>
                <a:latin typeface="+mn-lt"/>
              </a:defRPr>
            </a:lvl1pPr>
          </a:lstStyle>
          <a:p>
            <a:pPr marL="0" lvl="0" indent="0">
              <a:lnSpc>
                <a:spcPts val="1199"/>
              </a:lnSpc>
              <a:spcBef>
                <a:spcPts val="900"/>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9" name="Text Box 3">
            <a:extLst>
              <a:ext uri="{FF2B5EF4-FFF2-40B4-BE49-F238E27FC236}">
                <a16:creationId xmlns:a16="http://schemas.microsoft.com/office/drawing/2014/main" id="{DD3304D6-24AF-6742-A22C-8D78DC39B073}"/>
              </a:ext>
            </a:extLst>
          </p:cNvPr>
          <p:cNvSpPr txBox="1">
            <a:spLocks noChangeArrowheads="1"/>
          </p:cNvSpPr>
          <p:nvPr userDrawn="1"/>
        </p:nvSpPr>
        <p:spPr bwMode="blackWhite">
          <a:xfrm>
            <a:off x="463277" y="6583680"/>
            <a:ext cx="11533187" cy="21973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111" eaLnBrk="0" hangingPunct="0"/>
            <a:r>
              <a:rPr lang="en-US" sz="700">
                <a:solidFill>
                  <a:schemeClr val="tx1"/>
                </a:solidFill>
                <a:cs typeface="Segoe UI" pitchFamily="34" charset="0"/>
              </a:rPr>
              <a:t>©Microsoft Corporation									                                                                                                                                             Azure </a:t>
            </a:r>
          </a:p>
        </p:txBody>
      </p:sp>
    </p:spTree>
    <p:extLst>
      <p:ext uri="{BB962C8B-B14F-4D97-AF65-F5344CB8AC3E}">
        <p14:creationId xmlns:p14="http://schemas.microsoft.com/office/powerpoint/2010/main" val="244742373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21.xml><?xml version="1.0" encoding="utf-8"?>
<p:sldLayout xmlns:a="http://schemas.openxmlformats.org/drawingml/2006/main" xmlns:r="http://schemas.openxmlformats.org/officeDocument/2006/relationships" xmlns:p="http://schemas.openxmlformats.org/presentationml/2006/main" preserve="1">
  <p:cSld name="Table layou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80"/>
            <a:ext cx="11533187" cy="411162"/>
          </a:xfrm>
          <a:prstGeom prst="rect">
            <a:avLst/>
          </a:prstGeom>
        </p:spPr>
        <p:txBody>
          <a:bodyPr wrap="square" lIns="0" tIns="0" rIns="0" bIns="0">
            <a:spAutoFit/>
          </a:bodyPr>
          <a:lstStyle>
            <a:lvl1pPr>
              <a:lnSpc>
                <a:spcPts val="3199"/>
              </a:lnSpc>
              <a:defRPr sz="2800">
                <a:solidFill>
                  <a:schemeClr val="tx1"/>
                </a:solidFill>
              </a:defRPr>
            </a:lvl1pPr>
          </a:lstStyle>
          <a:p>
            <a:r>
              <a:rPr lang="en-US"/>
              <a:t>Table styling</a:t>
            </a:r>
          </a:p>
        </p:txBody>
      </p:sp>
      <p:sp>
        <p:nvSpPr>
          <p:cNvPr id="4" name="Table Placeholder 3"/>
          <p:cNvSpPr>
            <a:spLocks noGrp="1"/>
          </p:cNvSpPr>
          <p:nvPr>
            <p:ph type="tbl" sz="quarter" idx="10"/>
          </p:nvPr>
        </p:nvSpPr>
        <p:spPr>
          <a:xfrm>
            <a:off x="465139" y="4004805"/>
            <a:ext cx="11533187" cy="553998"/>
          </a:xfrm>
          <a:prstGeom prst="rect">
            <a:avLst/>
          </a:prstGeom>
        </p:spPr>
        <p:txBody>
          <a:bodyPr anchor="ctr" anchorCtr="0"/>
          <a:lstStyle>
            <a:lvl1pPr algn="ctr">
              <a:defRPr>
                <a:solidFill>
                  <a:schemeClr val="tx1"/>
                </a:solidFill>
              </a:defRPr>
            </a:lvl1pPr>
          </a:lstStyle>
          <a:p>
            <a:r>
              <a:rPr lang="en-US"/>
              <a:t>Click icon to add table</a:t>
            </a:r>
          </a:p>
        </p:txBody>
      </p:sp>
      <p:sp>
        <p:nvSpPr>
          <p:cNvPr id="10" name="Text Box 3">
            <a:extLst>
              <a:ext uri="{FF2B5EF4-FFF2-40B4-BE49-F238E27FC236}">
                <a16:creationId xmlns:a16="http://schemas.microsoft.com/office/drawing/2014/main" id="{AD9F5927-827C-2E4D-8781-07CF39C27494}"/>
              </a:ext>
            </a:extLst>
          </p:cNvPr>
          <p:cNvSpPr txBox="1">
            <a:spLocks noChangeArrowheads="1"/>
          </p:cNvSpPr>
          <p:nvPr userDrawn="1"/>
        </p:nvSpPr>
        <p:spPr bwMode="blackWhite">
          <a:xfrm>
            <a:off x="463277" y="6583680"/>
            <a:ext cx="11533187" cy="21973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111" eaLnBrk="0" hangingPunct="0"/>
            <a:r>
              <a:rPr lang="en-US" sz="700">
                <a:solidFill>
                  <a:schemeClr val="tx1"/>
                </a:solidFill>
                <a:cs typeface="Segoe UI" pitchFamily="34" charset="0"/>
              </a:rPr>
              <a:t>©Microsoft Corporation									                                                                                                                                             Azure </a:t>
            </a:r>
          </a:p>
        </p:txBody>
      </p:sp>
    </p:spTree>
    <p:extLst>
      <p:ext uri="{BB962C8B-B14F-4D97-AF65-F5344CB8AC3E}">
        <p14:creationId xmlns:p14="http://schemas.microsoft.com/office/powerpoint/2010/main" val="4054932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22.xml><?xml version="1.0" encoding="utf-8"?>
<p:sldLayout xmlns:a="http://schemas.openxmlformats.org/drawingml/2006/main" xmlns:r="http://schemas.openxmlformats.org/officeDocument/2006/relationships" xmlns:p="http://schemas.openxmlformats.org/presentationml/2006/main" preserve="1" userDrawn="1">
  <p:cSld name="1_Photo layout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354762" y="0"/>
            <a:ext cx="6093577" cy="6994525"/>
          </a:xfrm>
          <a:prstGeom prst="rect">
            <a:avLst/>
          </a:prstGeom>
        </p:spPr>
      </p:pic>
      <p:sp>
        <p:nvSpPr>
          <p:cNvPr id="2" name="Title 1"/>
          <p:cNvSpPr>
            <a:spLocks noGrp="1"/>
          </p:cNvSpPr>
          <p:nvPr>
            <p:ph type="title" hasCustomPrompt="1"/>
          </p:nvPr>
        </p:nvSpPr>
        <p:spPr>
          <a:xfrm>
            <a:off x="465139" y="632780"/>
            <a:ext cx="5653087" cy="411162"/>
          </a:xfrm>
          <a:prstGeom prst="rect">
            <a:avLst/>
          </a:prstGeom>
        </p:spPr>
        <p:txBody>
          <a:bodyPr wrap="square" lIns="0" tIns="0" rIns="0" bIns="0">
            <a:spAutoFit/>
          </a:bodyPr>
          <a:lstStyle>
            <a:lvl1pPr>
              <a:lnSpc>
                <a:spcPts val="3199"/>
              </a:lnSpc>
              <a:defRPr sz="2800" baseline="0">
                <a:solidFill>
                  <a:srgbClr val="000000"/>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65138" y="2410676"/>
            <a:ext cx="4919662" cy="518856"/>
          </a:xfrm>
          <a:prstGeom prst="rect">
            <a:avLst/>
          </a:prstGeom>
        </p:spPr>
        <p:txBody>
          <a:bodyPr lIns="0" tIns="0" rIns="0" bIns="0"/>
          <a:lstStyle>
            <a:lvl1pPr marL="0" indent="0">
              <a:lnSpc>
                <a:spcPts val="1800"/>
              </a:lnSpc>
              <a:spcBef>
                <a:spcPts val="1224"/>
              </a:spcBef>
              <a:buNone/>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65139" y="1960861"/>
            <a:ext cx="4919661" cy="307777"/>
          </a:xfrm>
          <a:prstGeom prst="rect">
            <a:avLst/>
          </a:prstGeom>
        </p:spPr>
        <p:txBody>
          <a:bodyPr wrap="square" lIns="0" tIns="0" rIns="0" bIns="0">
            <a:spAutoFit/>
          </a:bodyPr>
          <a:lstStyle>
            <a:lvl1pPr marL="0" indent="0">
              <a:lnSpc>
                <a:spcPts val="2400"/>
              </a:lnSpc>
              <a:buNone/>
              <a:defRPr lang="en-US" sz="2000" kern="1200" spc="0" baseline="0" dirty="0">
                <a:solidFill>
                  <a:srgbClr val="000000"/>
                </a:solidFill>
                <a:latin typeface="+mn-lt"/>
                <a:ea typeface="+mn-ea"/>
                <a:cs typeface="+mn-cs"/>
              </a:defRPr>
            </a:lvl1pPr>
            <a:lvl2pPr marL="228557" indent="0">
              <a:buNone/>
              <a:defRPr/>
            </a:lvl2pPr>
            <a:lvl3pPr marL="457112" indent="0">
              <a:buNone/>
              <a:defRPr/>
            </a:lvl3pPr>
            <a:lvl4pPr marL="685669" indent="0">
              <a:buNone/>
              <a:defRPr/>
            </a:lvl4pPr>
            <a:lvl5pPr marL="914224" indent="0">
              <a:buNone/>
              <a:defRPr/>
            </a:lvl5pPr>
          </a:lstStyle>
          <a:p>
            <a:pPr lvl="0"/>
            <a:r>
              <a:rPr lang="en-US"/>
              <a:t>Subhead Segoe UI Regular 20/24.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54764" y="3183626"/>
            <a:ext cx="6092825" cy="553998"/>
          </a:xfrm>
          <a:prstGeom prst="rect">
            <a:avLst/>
          </a:prstGeom>
        </p:spPr>
        <p:txBody>
          <a:bodyPr/>
          <a:lstStyle>
            <a:lvl1pPr algn="ctr">
              <a:defRPr>
                <a:solidFill>
                  <a:schemeClr val="bg1"/>
                </a:solidFill>
              </a:defRPr>
            </a:lvl1pPr>
          </a:lstStyle>
          <a:p>
            <a:r>
              <a:rPr lang="en-US"/>
              <a:t>Drop photo here</a:t>
            </a:r>
          </a:p>
        </p:txBody>
      </p:sp>
      <p:sp>
        <p:nvSpPr>
          <p:cNvPr id="13" name="Text Box 3">
            <a:extLst>
              <a:ext uri="{FF2B5EF4-FFF2-40B4-BE49-F238E27FC236}">
                <a16:creationId xmlns:a16="http://schemas.microsoft.com/office/drawing/2014/main" id="{9B6CD1B2-B033-3544-BC3C-77A135C65972}"/>
              </a:ext>
            </a:extLst>
          </p:cNvPr>
          <p:cNvSpPr txBox="1">
            <a:spLocks noChangeArrowheads="1"/>
          </p:cNvSpPr>
          <p:nvPr userDrawn="1"/>
        </p:nvSpPr>
        <p:spPr bwMode="blackWhite">
          <a:xfrm>
            <a:off x="463277" y="6583681"/>
            <a:ext cx="11533187" cy="21973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111" eaLnBrk="0" hangingPunct="0"/>
            <a:r>
              <a:rPr lang="en-US" sz="700">
                <a:solidFill>
                  <a:schemeClr val="accent6">
                    <a:lumMod val="75000"/>
                  </a:schemeClr>
                </a:solidFill>
                <a:cs typeface="Segoe UI" pitchFamily="34" charset="0"/>
              </a:rPr>
              <a:t>©Microsoft Corporation									                                                                                                                                             Azure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65139" y="2627970"/>
            <a:ext cx="4919661" cy="688103"/>
          </a:xfrm>
          <a:prstGeom prst="rect">
            <a:avLst/>
          </a:prstGeom>
        </p:spPr>
        <p:txBody>
          <a:bodyPr lIns="0" tIns="0" rIns="0" bIns="0"/>
          <a:lstStyle>
            <a:lvl1pPr marL="0" indent="0">
              <a:lnSpc>
                <a:spcPts val="1800"/>
              </a:lnSpc>
              <a:spcBef>
                <a:spcPts val="0"/>
              </a:spcBef>
              <a:buFont typeface="Arial" panose="020B0604020202020204" pitchFamily="34" charset="0"/>
              <a:buNone/>
              <a:defRPr sz="1399" b="0" i="0" spc="0">
                <a:solidFill>
                  <a:srgbClr val="000000"/>
                </a:solidFill>
                <a:latin typeface="+mn-lt"/>
              </a:defRPr>
            </a:lvl1pPr>
            <a:lvl2pPr marL="0" indent="0">
              <a:lnSpc>
                <a:spcPts val="1800"/>
              </a:lnSpc>
              <a:spcBef>
                <a:spcPts val="0"/>
              </a:spcBef>
              <a:buNone/>
              <a:defRPr sz="1399">
                <a:solidFill>
                  <a:schemeClr val="tx1"/>
                </a:solidFill>
              </a:defRPr>
            </a:lvl2pPr>
            <a:lvl3pPr marL="457112" indent="0">
              <a:buNone/>
              <a:defRPr/>
            </a:lvl3pPr>
            <a:lvl4pPr marL="685669" indent="0">
              <a:buNone/>
              <a:defRPr/>
            </a:lvl4pPr>
            <a:lvl5pPr marL="91422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7" name="Text Placeholder 4">
            <a:extLst>
              <a:ext uri="{FF2B5EF4-FFF2-40B4-BE49-F238E27FC236}">
                <a16:creationId xmlns:a16="http://schemas.microsoft.com/office/drawing/2014/main" id="{0D336736-F7E2-BA48-AD3E-B0037BAC6816}"/>
              </a:ext>
            </a:extLst>
          </p:cNvPr>
          <p:cNvSpPr>
            <a:spLocks noGrp="1"/>
          </p:cNvSpPr>
          <p:nvPr>
            <p:ph type="body" sz="quarter" idx="43" hasCustomPrompt="1"/>
          </p:nvPr>
        </p:nvSpPr>
        <p:spPr>
          <a:xfrm>
            <a:off x="465137" y="3497262"/>
            <a:ext cx="4919662" cy="518856"/>
          </a:xfrm>
          <a:prstGeom prst="rect">
            <a:avLst/>
          </a:prstGeom>
        </p:spPr>
        <p:txBody>
          <a:bodyPr lIns="0" tIns="0" rIns="0" bIns="0"/>
          <a:lstStyle>
            <a:lvl1pPr marL="0" indent="0">
              <a:lnSpc>
                <a:spcPts val="1800"/>
              </a:lnSpc>
              <a:spcBef>
                <a:spcPts val="1224"/>
              </a:spcBef>
              <a:buNone/>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65138" y="3711916"/>
            <a:ext cx="4919661" cy="688103"/>
          </a:xfrm>
          <a:prstGeom prst="rect">
            <a:avLst/>
          </a:prstGeom>
        </p:spPr>
        <p:txBody>
          <a:bodyPr lIns="0" tIns="0" rIns="0" bIns="0"/>
          <a:lstStyle>
            <a:lvl1pPr marL="0" indent="0">
              <a:lnSpc>
                <a:spcPts val="1800"/>
              </a:lnSpc>
              <a:spcBef>
                <a:spcPts val="0"/>
              </a:spcBef>
              <a:buFont typeface="Arial" panose="020B0604020202020204" pitchFamily="34" charset="0"/>
              <a:buNone/>
              <a:defRPr sz="1399" b="0" i="0" spc="0">
                <a:solidFill>
                  <a:srgbClr val="000000"/>
                </a:solidFill>
                <a:latin typeface="+mn-lt"/>
              </a:defRPr>
            </a:lvl1pPr>
            <a:lvl2pPr marL="0" indent="0">
              <a:lnSpc>
                <a:spcPts val="1800"/>
              </a:lnSpc>
              <a:spcBef>
                <a:spcPts val="0"/>
              </a:spcBef>
              <a:buNone/>
              <a:defRPr sz="1399">
                <a:solidFill>
                  <a:schemeClr val="tx1"/>
                </a:solidFill>
              </a:defRPr>
            </a:lvl2pPr>
            <a:lvl3pPr marL="457112" indent="0">
              <a:buNone/>
              <a:defRPr/>
            </a:lvl3pPr>
            <a:lvl4pPr marL="685669" indent="0">
              <a:buNone/>
              <a:defRPr/>
            </a:lvl4pPr>
            <a:lvl5pPr marL="91422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458691455"/>
      </p:ext>
    </p:extLst>
  </p:cSld>
  <p:clrMapOvr>
    <a:masterClrMapping/>
  </p:clrMapOvr>
  <p:transition>
    <p:fade/>
  </p:transition>
</p:sldLayout>
</file>

<file path=ppt/slideLayouts/slideLayout423.xml><?xml version="1.0" encoding="utf-8"?>
<p:sldLayout xmlns:a="http://schemas.openxmlformats.org/drawingml/2006/main" xmlns:r="http://schemas.openxmlformats.org/officeDocument/2006/relationships" xmlns:p="http://schemas.openxmlformats.org/presentationml/2006/main" preserve="1" userDrawn="1">
  <p:cSld name="1_Photo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80"/>
            <a:ext cx="11533187" cy="411162"/>
          </a:xfrm>
          <a:prstGeom prst="rect">
            <a:avLst/>
          </a:prstGeom>
        </p:spPr>
        <p:txBody>
          <a:bodyPr wrap="square" lIns="0" tIns="0" rIns="0" bIns="0">
            <a:spAutoFit/>
          </a:bodyPr>
          <a:lstStyle>
            <a:lvl1pPr>
              <a:lnSpc>
                <a:spcPts val="3199"/>
              </a:lnSpc>
              <a:defRPr sz="2800">
                <a:solidFill>
                  <a:srgbClr val="000000"/>
                </a:solidFill>
              </a:defRPr>
            </a:lvl1pPr>
          </a:lstStyle>
          <a:p>
            <a:r>
              <a:rPr lang="en-US"/>
              <a:t>Photo layout 2</a:t>
            </a:r>
          </a:p>
        </p:txBody>
      </p:sp>
      <p:sp>
        <p:nvSpPr>
          <p:cNvPr id="5" name="Text Placeholder 4"/>
          <p:cNvSpPr>
            <a:spLocks noGrp="1"/>
          </p:cNvSpPr>
          <p:nvPr>
            <p:ph type="body" sz="quarter" idx="11" hasCustomPrompt="1"/>
          </p:nvPr>
        </p:nvSpPr>
        <p:spPr>
          <a:xfrm>
            <a:off x="465139" y="5026024"/>
            <a:ext cx="3690937" cy="220510"/>
          </a:xfrm>
          <a:prstGeom prst="rect">
            <a:avLst/>
          </a:prstGeo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399" b="0" kern="1200" spc="0" baseline="0" dirty="0" smtClean="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9" name="Text Placeholder 4"/>
          <p:cNvSpPr>
            <a:spLocks noGrp="1"/>
          </p:cNvSpPr>
          <p:nvPr>
            <p:ph type="body" sz="quarter" idx="12" hasCustomPrompt="1"/>
          </p:nvPr>
        </p:nvSpPr>
        <p:spPr>
          <a:xfrm>
            <a:off x="4386264" y="5026024"/>
            <a:ext cx="3690937" cy="220510"/>
          </a:xfrm>
          <a:prstGeom prst="rect">
            <a:avLst/>
          </a:prstGeo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sz="1399">
                <a:solidFill>
                  <a:schemeClr val="tx2"/>
                </a:solidFill>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10" name="Text Placeholder 4"/>
          <p:cNvSpPr>
            <a:spLocks noGrp="1"/>
          </p:cNvSpPr>
          <p:nvPr>
            <p:ph type="body" sz="quarter" idx="13" hasCustomPrompt="1"/>
          </p:nvPr>
        </p:nvSpPr>
        <p:spPr>
          <a:xfrm>
            <a:off x="8307389" y="5026024"/>
            <a:ext cx="3690937" cy="220510"/>
          </a:xfrm>
          <a:prstGeom prst="rect">
            <a:avLst/>
          </a:prstGeo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sz="1399">
                <a:solidFill>
                  <a:schemeClr val="tx2"/>
                </a:solidFill>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pic>
        <p:nvPicPr>
          <p:cNvPr id="15" name="Picture 14"/>
          <p:cNvPicPr>
            <a:picLocks noChangeAspect="1"/>
          </p:cNvPicPr>
          <p:nvPr userDrawn="1"/>
        </p:nvPicPr>
        <p:blipFill rotWithShape="1">
          <a:blip r:embed="rId2" cstate="print">
            <a:extLst>
              <a:ext uri="{28A0092B-C50C-407E-A947-70E740481C1C}">
                <a14:useLocalDpi xmlns:a14="http://schemas.microsoft.com/office/drawing/2010/main" val="0"/>
              </a:ext>
            </a:extLst>
          </a:blip>
          <a:srcRect r="-1"/>
          <a:stretch/>
        </p:blipFill>
        <p:spPr>
          <a:xfrm>
            <a:off x="8313792" y="2195640"/>
            <a:ext cx="3695703" cy="2641473"/>
          </a:xfrm>
          <a:prstGeom prst="rect">
            <a:avLst/>
          </a:prstGeom>
        </p:spPr>
      </p:pic>
      <p:pic>
        <p:nvPicPr>
          <p:cNvPr id="16" name="Picture 15"/>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434182" y="2195640"/>
            <a:ext cx="3721892" cy="2641473"/>
          </a:xfrm>
          <a:prstGeom prst="rect">
            <a:avLst/>
          </a:prstGeom>
        </p:spPr>
      </p:pic>
      <p:pic>
        <p:nvPicPr>
          <p:cNvPr id="17" name="Picture 16"/>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381499" y="2195637"/>
            <a:ext cx="3695702" cy="2641475"/>
          </a:xfrm>
          <a:prstGeom prst="rect">
            <a:avLst/>
          </a:prstGeom>
        </p:spPr>
      </p:pic>
      <p:sp>
        <p:nvSpPr>
          <p:cNvPr id="4" name="Picture Placeholder 3">
            <a:extLst>
              <a:ext uri="{FF2B5EF4-FFF2-40B4-BE49-F238E27FC236}">
                <a16:creationId xmlns:a16="http://schemas.microsoft.com/office/drawing/2014/main" id="{2717A0C5-B07A-A34B-9DBC-AEA2B456E25A}"/>
              </a:ext>
            </a:extLst>
          </p:cNvPr>
          <p:cNvSpPr>
            <a:spLocks noGrp="1"/>
          </p:cNvSpPr>
          <p:nvPr>
            <p:ph type="pic" sz="quarter" idx="14" hasCustomPrompt="1"/>
          </p:nvPr>
        </p:nvSpPr>
        <p:spPr>
          <a:xfrm>
            <a:off x="434975" y="3257273"/>
            <a:ext cx="3721100" cy="553998"/>
          </a:xfrm>
          <a:prstGeom prst="rect">
            <a:avLst/>
          </a:prstGeom>
        </p:spPr>
        <p:txBody>
          <a:bodyPr/>
          <a:lstStyle>
            <a:lvl1pPr algn="ctr">
              <a:defRPr>
                <a:solidFill>
                  <a:schemeClr val="bg1"/>
                </a:solidFill>
              </a:defRPr>
            </a:lvl1pPr>
          </a:lstStyle>
          <a:p>
            <a:r>
              <a:rPr lang="en-US"/>
              <a:t>Drop photo here</a:t>
            </a:r>
          </a:p>
        </p:txBody>
      </p:sp>
      <p:sp>
        <p:nvSpPr>
          <p:cNvPr id="7" name="Picture Placeholder 6">
            <a:extLst>
              <a:ext uri="{FF2B5EF4-FFF2-40B4-BE49-F238E27FC236}">
                <a16:creationId xmlns:a16="http://schemas.microsoft.com/office/drawing/2014/main" id="{F5287B92-3963-B94C-821F-3908B3544A42}"/>
              </a:ext>
            </a:extLst>
          </p:cNvPr>
          <p:cNvSpPr>
            <a:spLocks noGrp="1"/>
          </p:cNvSpPr>
          <p:nvPr>
            <p:ph type="pic" sz="quarter" idx="15" hasCustomPrompt="1"/>
          </p:nvPr>
        </p:nvSpPr>
        <p:spPr>
          <a:xfrm>
            <a:off x="4386264" y="3250274"/>
            <a:ext cx="3690937" cy="553998"/>
          </a:xfrm>
          <a:prstGeom prst="rect">
            <a:avLst/>
          </a:prstGeom>
        </p:spPr>
        <p:txBody>
          <a:bodyPr/>
          <a:lstStyle>
            <a:lvl1pPr algn="ctr">
              <a:defRPr>
                <a:solidFill>
                  <a:schemeClr val="bg1"/>
                </a:solidFill>
              </a:defRPr>
            </a:lvl1pPr>
          </a:lstStyle>
          <a:p>
            <a:r>
              <a:rPr lang="en-US"/>
              <a:t>Drop photo here</a:t>
            </a:r>
          </a:p>
        </p:txBody>
      </p:sp>
      <p:sp>
        <p:nvSpPr>
          <p:cNvPr id="11" name="Picture Placeholder 10">
            <a:extLst>
              <a:ext uri="{FF2B5EF4-FFF2-40B4-BE49-F238E27FC236}">
                <a16:creationId xmlns:a16="http://schemas.microsoft.com/office/drawing/2014/main" id="{1DC31788-B7D8-9D46-BE0A-6B7EED7110B6}"/>
              </a:ext>
            </a:extLst>
          </p:cNvPr>
          <p:cNvSpPr>
            <a:spLocks noGrp="1"/>
          </p:cNvSpPr>
          <p:nvPr>
            <p:ph type="pic" sz="quarter" idx="16" hasCustomPrompt="1"/>
          </p:nvPr>
        </p:nvSpPr>
        <p:spPr>
          <a:xfrm>
            <a:off x="8313739" y="3250274"/>
            <a:ext cx="3684587" cy="553998"/>
          </a:xfrm>
          <a:prstGeom prst="rect">
            <a:avLst/>
          </a:prstGeom>
        </p:spPr>
        <p:txBody>
          <a:bodyPr/>
          <a:lstStyle>
            <a:lvl1pPr algn="ctr">
              <a:defRPr>
                <a:solidFill>
                  <a:schemeClr val="bg1"/>
                </a:solidFill>
              </a:defRPr>
            </a:lvl1pPr>
          </a:lstStyle>
          <a:p>
            <a:r>
              <a:rPr lang="en-US"/>
              <a:t>Drop photo here</a:t>
            </a:r>
          </a:p>
        </p:txBody>
      </p:sp>
      <p:sp>
        <p:nvSpPr>
          <p:cNvPr id="20" name="Text Box 3">
            <a:extLst>
              <a:ext uri="{FF2B5EF4-FFF2-40B4-BE49-F238E27FC236}">
                <a16:creationId xmlns:a16="http://schemas.microsoft.com/office/drawing/2014/main" id="{F848FF14-9025-D34E-A47B-6D1957DCA63E}"/>
              </a:ext>
            </a:extLst>
          </p:cNvPr>
          <p:cNvSpPr txBox="1">
            <a:spLocks noChangeArrowheads="1"/>
          </p:cNvSpPr>
          <p:nvPr userDrawn="1"/>
        </p:nvSpPr>
        <p:spPr bwMode="blackWhite">
          <a:xfrm>
            <a:off x="463277" y="6583681"/>
            <a:ext cx="11533187" cy="21973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111" eaLnBrk="0" hangingPunct="0"/>
            <a:r>
              <a:rPr lang="en-US" sz="700">
                <a:solidFill>
                  <a:schemeClr val="accent6">
                    <a:lumMod val="75000"/>
                  </a:schemeClr>
                </a:solidFill>
                <a:cs typeface="Segoe UI" pitchFamily="34" charset="0"/>
              </a:rPr>
              <a:t>©Microsoft Corporation									                                                                                                                                             Azure </a:t>
            </a:r>
          </a:p>
        </p:txBody>
      </p:sp>
      <p:sp>
        <p:nvSpPr>
          <p:cNvPr id="22" name="Text Placeholder 4">
            <a:extLst>
              <a:ext uri="{FF2B5EF4-FFF2-40B4-BE49-F238E27FC236}">
                <a16:creationId xmlns:a16="http://schemas.microsoft.com/office/drawing/2014/main" id="{B97163EF-E7E8-4446-98C1-DF17E29E7379}"/>
              </a:ext>
            </a:extLst>
          </p:cNvPr>
          <p:cNvSpPr>
            <a:spLocks noGrp="1"/>
          </p:cNvSpPr>
          <p:nvPr>
            <p:ph type="body" sz="quarter" idx="42" hasCustomPrompt="1"/>
          </p:nvPr>
        </p:nvSpPr>
        <p:spPr>
          <a:xfrm>
            <a:off x="463277" y="5260860"/>
            <a:ext cx="3690937" cy="923530"/>
          </a:xfrm>
          <a:prstGeom prst="rect">
            <a:avLst/>
          </a:prstGeom>
        </p:spPr>
        <p:txBody>
          <a:bodyPr lIns="0" tIns="0" rIns="0" bIns="0"/>
          <a:lstStyle>
            <a:lvl1pPr marL="0" indent="0">
              <a:lnSpc>
                <a:spcPts val="1800"/>
              </a:lnSpc>
              <a:spcBef>
                <a:spcPts val="0"/>
              </a:spcBef>
              <a:buFont typeface="Arial" panose="020B0604020202020204" pitchFamily="34" charset="0"/>
              <a:buNone/>
              <a:defRPr sz="1399" b="0" i="0" spc="0">
                <a:solidFill>
                  <a:srgbClr val="000000"/>
                </a:solidFill>
                <a:latin typeface="+mn-lt"/>
              </a:defRPr>
            </a:lvl1pPr>
            <a:lvl2pPr marL="0" indent="0">
              <a:lnSpc>
                <a:spcPts val="1800"/>
              </a:lnSpc>
              <a:spcBef>
                <a:spcPts val="0"/>
              </a:spcBef>
              <a:buNone/>
              <a:defRPr sz="1399">
                <a:solidFill>
                  <a:schemeClr val="tx1"/>
                </a:solidFill>
              </a:defRPr>
            </a:lvl2pPr>
            <a:lvl3pPr marL="457112" indent="0">
              <a:buNone/>
              <a:defRPr/>
            </a:lvl3pPr>
            <a:lvl4pPr marL="685669" indent="0">
              <a:buNone/>
              <a:defRPr/>
            </a:lvl4pPr>
            <a:lvl5pPr marL="91422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3" name="Text Placeholder 4">
            <a:extLst>
              <a:ext uri="{FF2B5EF4-FFF2-40B4-BE49-F238E27FC236}">
                <a16:creationId xmlns:a16="http://schemas.microsoft.com/office/drawing/2014/main" id="{8E57B78A-F25C-4D46-917C-E53FD3A557E0}"/>
              </a:ext>
            </a:extLst>
          </p:cNvPr>
          <p:cNvSpPr>
            <a:spLocks noGrp="1"/>
          </p:cNvSpPr>
          <p:nvPr>
            <p:ph type="body" sz="quarter" idx="43" hasCustomPrompt="1"/>
          </p:nvPr>
        </p:nvSpPr>
        <p:spPr>
          <a:xfrm>
            <a:off x="4388443" y="5260860"/>
            <a:ext cx="3688758" cy="923530"/>
          </a:xfrm>
          <a:prstGeom prst="rect">
            <a:avLst/>
          </a:prstGeom>
        </p:spPr>
        <p:txBody>
          <a:bodyPr lIns="0" tIns="0" rIns="0" bIns="0"/>
          <a:lstStyle>
            <a:lvl1pPr marL="0" indent="0">
              <a:lnSpc>
                <a:spcPts val="1800"/>
              </a:lnSpc>
              <a:spcBef>
                <a:spcPts val="0"/>
              </a:spcBef>
              <a:buFont typeface="Arial" panose="020B0604020202020204" pitchFamily="34" charset="0"/>
              <a:buNone/>
              <a:defRPr sz="1399" b="0" i="0" spc="0">
                <a:solidFill>
                  <a:srgbClr val="000000"/>
                </a:solidFill>
                <a:latin typeface="+mn-lt"/>
              </a:defRPr>
            </a:lvl1pPr>
            <a:lvl2pPr marL="0" indent="0">
              <a:lnSpc>
                <a:spcPts val="1800"/>
              </a:lnSpc>
              <a:spcBef>
                <a:spcPts val="0"/>
              </a:spcBef>
              <a:buNone/>
              <a:defRPr sz="1399">
                <a:solidFill>
                  <a:schemeClr val="tx1"/>
                </a:solidFill>
              </a:defRPr>
            </a:lvl2pPr>
            <a:lvl3pPr marL="457112" indent="0">
              <a:buNone/>
              <a:defRPr/>
            </a:lvl3pPr>
            <a:lvl4pPr marL="685669" indent="0">
              <a:buNone/>
              <a:defRPr/>
            </a:lvl4pPr>
            <a:lvl5pPr marL="91422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4" name="Text Placeholder 4">
            <a:extLst>
              <a:ext uri="{FF2B5EF4-FFF2-40B4-BE49-F238E27FC236}">
                <a16:creationId xmlns:a16="http://schemas.microsoft.com/office/drawing/2014/main" id="{A1AA5291-B66D-8249-B809-BA15DD1EEA3E}"/>
              </a:ext>
            </a:extLst>
          </p:cNvPr>
          <p:cNvSpPr>
            <a:spLocks noGrp="1"/>
          </p:cNvSpPr>
          <p:nvPr>
            <p:ph type="body" sz="quarter" idx="44" hasCustomPrompt="1"/>
          </p:nvPr>
        </p:nvSpPr>
        <p:spPr>
          <a:xfrm>
            <a:off x="8313739" y="5260860"/>
            <a:ext cx="3690937" cy="923530"/>
          </a:xfrm>
          <a:prstGeom prst="rect">
            <a:avLst/>
          </a:prstGeom>
        </p:spPr>
        <p:txBody>
          <a:bodyPr lIns="0" tIns="0" rIns="0" bIns="0"/>
          <a:lstStyle>
            <a:lvl1pPr marL="0" indent="0">
              <a:lnSpc>
                <a:spcPts val="1800"/>
              </a:lnSpc>
              <a:spcBef>
                <a:spcPts val="0"/>
              </a:spcBef>
              <a:buFont typeface="Arial" panose="020B0604020202020204" pitchFamily="34" charset="0"/>
              <a:buNone/>
              <a:defRPr sz="1399" b="0" i="0" spc="0">
                <a:solidFill>
                  <a:srgbClr val="000000"/>
                </a:solidFill>
                <a:latin typeface="+mn-lt"/>
              </a:defRPr>
            </a:lvl1pPr>
            <a:lvl2pPr marL="0" indent="0">
              <a:lnSpc>
                <a:spcPts val="1800"/>
              </a:lnSpc>
              <a:spcBef>
                <a:spcPts val="0"/>
              </a:spcBef>
              <a:buNone/>
              <a:defRPr sz="1399">
                <a:solidFill>
                  <a:schemeClr val="tx1"/>
                </a:solidFill>
              </a:defRPr>
            </a:lvl2pPr>
            <a:lvl3pPr marL="457112" indent="0">
              <a:buNone/>
              <a:defRPr/>
            </a:lvl3pPr>
            <a:lvl4pPr marL="685669" indent="0">
              <a:buNone/>
              <a:defRPr/>
            </a:lvl4pPr>
            <a:lvl5pPr marL="91422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Tree>
    <p:extLst>
      <p:ext uri="{BB962C8B-B14F-4D97-AF65-F5344CB8AC3E}">
        <p14:creationId xmlns:p14="http://schemas.microsoft.com/office/powerpoint/2010/main" val="772131429"/>
      </p:ext>
    </p:extLst>
  </p:cSld>
  <p:clrMapOvr>
    <a:masterClrMapping/>
  </p:clrMapOvr>
  <p:transition>
    <p:fade/>
  </p:transition>
</p:sldLayout>
</file>

<file path=ppt/slideLayouts/slideLayout424.xml><?xml version="1.0" encoding="utf-8"?>
<p:sldLayout xmlns:a="http://schemas.openxmlformats.org/drawingml/2006/main" xmlns:r="http://schemas.openxmlformats.org/officeDocument/2006/relationships" xmlns:p="http://schemas.openxmlformats.org/presentationml/2006/main" preserve="1" userDrawn="1">
  <p:cSld name="1_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33902" y="426475"/>
            <a:ext cx="7902575" cy="6568052"/>
          </a:xfrm>
          <a:prstGeom prst="rect">
            <a:avLst/>
          </a:prstGeom>
        </p:spPr>
      </p:pic>
      <p:sp>
        <p:nvSpPr>
          <p:cNvPr id="2" name="Title 1"/>
          <p:cNvSpPr>
            <a:spLocks noGrp="1"/>
          </p:cNvSpPr>
          <p:nvPr>
            <p:ph type="title" hasCustomPrompt="1"/>
          </p:nvPr>
        </p:nvSpPr>
        <p:spPr>
          <a:xfrm>
            <a:off x="465139" y="632780"/>
            <a:ext cx="11533187" cy="411162"/>
          </a:xfrm>
          <a:prstGeom prst="rect">
            <a:avLst/>
          </a:prstGeom>
        </p:spPr>
        <p:txBody>
          <a:bodyPr wrap="square" lIns="0" tIns="0" rIns="0" bIns="0">
            <a:spAutoFit/>
          </a:bodyPr>
          <a:lstStyle>
            <a:lvl1pPr>
              <a:lnSpc>
                <a:spcPts val="3199"/>
              </a:lnSpc>
              <a:defRPr sz="2800">
                <a:solidFill>
                  <a:srgbClr val="000000"/>
                </a:solidFill>
              </a:defRPr>
            </a:lvl1pPr>
          </a:lstStyle>
          <a:p>
            <a:r>
              <a:rPr lang="en-US"/>
              <a:t>Device layout 1: one column</a:t>
            </a:r>
          </a:p>
        </p:txBody>
      </p:sp>
      <p:sp>
        <p:nvSpPr>
          <p:cNvPr id="4" name="Text Placeholder 3"/>
          <p:cNvSpPr>
            <a:spLocks noGrp="1"/>
          </p:cNvSpPr>
          <p:nvPr>
            <p:ph type="body" sz="quarter" idx="10" hasCustomPrompt="1"/>
          </p:nvPr>
        </p:nvSpPr>
        <p:spPr>
          <a:xfrm>
            <a:off x="465139" y="1961080"/>
            <a:ext cx="4853623" cy="615553"/>
          </a:xfrm>
          <a:prstGeom prst="rect">
            <a:avLst/>
          </a:prstGeom>
        </p:spPr>
        <p:txBody>
          <a:bodyPr wrap="square" lIns="0" tIns="0" rIns="0" bIns="0">
            <a:spAutoFit/>
          </a:bodyPr>
          <a:lstStyle>
            <a:lvl1pPr marL="0" indent="0">
              <a:lnSpc>
                <a:spcPts val="2400"/>
              </a:lnSpc>
              <a:buNone/>
              <a:defRPr sz="2000" b="0" i="0">
                <a:solidFill>
                  <a:srgbClr val="000000"/>
                </a:solidFill>
                <a:latin typeface="+mn-lt"/>
              </a:defRPr>
            </a:lvl1pPr>
            <a:lvl2pPr marL="228557" indent="0">
              <a:buNone/>
              <a:defRPr/>
            </a:lvl2pPr>
            <a:lvl3pPr marL="457112" indent="0">
              <a:buNone/>
              <a:defRPr/>
            </a:lvl3pPr>
            <a:lvl4pPr marL="685669" indent="0">
              <a:buNone/>
              <a:defRPr/>
            </a:lvl4pPr>
            <a:lvl5pPr marL="914224"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65139" y="2761499"/>
            <a:ext cx="4853622" cy="2571524"/>
          </a:xfrm>
          <a:prstGeom prst="rect">
            <a:avLst/>
          </a:prstGeom>
        </p:spPr>
        <p:txBody>
          <a:bodyPr lIns="0" tIns="0" rIns="0" bIns="0"/>
          <a:lstStyle>
            <a:lvl1pPr marL="285695" indent="-285695">
              <a:lnSpc>
                <a:spcPts val="1800"/>
              </a:lnSpc>
              <a:spcBef>
                <a:spcPts val="0"/>
              </a:spcBef>
              <a:buFont typeface="Arial" panose="020B0604020202020204" pitchFamily="34" charset="0"/>
              <a:buChar char="•"/>
              <a:defRPr sz="1399" b="0" i="0" spc="0">
                <a:solidFill>
                  <a:srgbClr val="000000"/>
                </a:solidFill>
                <a:latin typeface="+mn-lt"/>
              </a:defRPr>
            </a:lvl1pPr>
            <a:lvl2pPr marL="0" indent="0">
              <a:lnSpc>
                <a:spcPts val="1800"/>
              </a:lnSpc>
              <a:spcBef>
                <a:spcPts val="0"/>
              </a:spcBef>
              <a:buNone/>
              <a:defRPr sz="1399">
                <a:solidFill>
                  <a:schemeClr val="tx1"/>
                </a:solidFill>
              </a:defRPr>
            </a:lvl2pPr>
            <a:lvl3pPr marL="457112" indent="0">
              <a:buNone/>
              <a:defRPr/>
            </a:lvl3pPr>
            <a:lvl4pPr marL="685669" indent="0">
              <a:buNone/>
              <a:defRPr/>
            </a:lvl4pPr>
            <a:lvl5pPr marL="91422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485450" y="3304466"/>
            <a:ext cx="5951026" cy="926932"/>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
        <p:nvSpPr>
          <p:cNvPr id="14" name="Text Box 3">
            <a:extLst>
              <a:ext uri="{FF2B5EF4-FFF2-40B4-BE49-F238E27FC236}">
                <a16:creationId xmlns:a16="http://schemas.microsoft.com/office/drawing/2014/main" id="{9732C163-B0E6-5B41-A1A7-C570F404A2CB}"/>
              </a:ext>
            </a:extLst>
          </p:cNvPr>
          <p:cNvSpPr txBox="1">
            <a:spLocks noChangeArrowheads="1"/>
          </p:cNvSpPr>
          <p:nvPr userDrawn="1"/>
        </p:nvSpPr>
        <p:spPr bwMode="blackWhite">
          <a:xfrm>
            <a:off x="463277" y="6583681"/>
            <a:ext cx="11533187" cy="21973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111" eaLnBrk="0" hangingPunct="0"/>
            <a:r>
              <a:rPr lang="en-US" sz="70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1863383935"/>
      </p:ext>
    </p:extLst>
  </p:cSld>
  <p:clrMapOvr>
    <a:masterClrMapping/>
  </p:clrMapOvr>
  <p:transition>
    <p:fade/>
  </p:transition>
</p:sldLayout>
</file>

<file path=ppt/slideLayouts/slideLayout425.xml><?xml version="1.0" encoding="utf-8"?>
<p:sldLayout xmlns:a="http://schemas.openxmlformats.org/drawingml/2006/main" xmlns:r="http://schemas.openxmlformats.org/officeDocument/2006/relationships" xmlns:p="http://schemas.openxmlformats.org/presentationml/2006/main" preserve="1" userDrawn="1">
  <p:cSld name="1_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33902" y="426475"/>
            <a:ext cx="7902575" cy="6568052"/>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485450" y="3304466"/>
            <a:ext cx="5951026" cy="926932"/>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66850" y="2040568"/>
            <a:ext cx="1727200" cy="451342"/>
          </a:xfrm>
          <a:prstGeom prst="rect">
            <a:avLst/>
          </a:prstGeom>
        </p:spPr>
        <p:txBody>
          <a:bodyPr lIns="0" tIns="0" rIns="0" bIns="0"/>
          <a:lstStyle>
            <a:lvl1pPr marL="0" indent="0">
              <a:lnSpc>
                <a:spcPts val="1800"/>
              </a:lnSpc>
              <a:spcBef>
                <a:spcPts val="900"/>
              </a:spcBef>
              <a:buNone/>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433639" y="2040568"/>
            <a:ext cx="1727200" cy="451342"/>
          </a:xfrm>
          <a:prstGeom prst="rect">
            <a:avLst/>
          </a:prstGeom>
        </p:spPr>
        <p:txBody>
          <a:bodyPr lIns="0" tIns="0" rIns="0" bIns="0"/>
          <a:lstStyle>
            <a:lvl1pPr marL="0" indent="0">
              <a:lnSpc>
                <a:spcPts val="1800"/>
              </a:lnSpc>
              <a:spcBef>
                <a:spcPts val="900"/>
              </a:spcBef>
              <a:buNone/>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65139" y="632780"/>
            <a:ext cx="11533187" cy="411162"/>
          </a:xfrm>
          <a:prstGeom prst="rect">
            <a:avLst/>
          </a:prstGeom>
        </p:spPr>
        <p:txBody>
          <a:bodyPr wrap="square" lIns="0" tIns="0" rIns="0" bIns="0">
            <a:spAutoFit/>
          </a:bodyPr>
          <a:lstStyle>
            <a:lvl1pPr>
              <a:lnSpc>
                <a:spcPts val="3199"/>
              </a:lnSpc>
              <a:defRPr sz="2800">
                <a:solidFill>
                  <a:srgbClr val="000000"/>
                </a:solidFill>
              </a:defRPr>
            </a:lvl1pPr>
          </a:lstStyle>
          <a:p>
            <a:r>
              <a:rPr lang="en-US"/>
              <a:t>Device layout 2: two columns</a:t>
            </a:r>
          </a:p>
        </p:txBody>
      </p:sp>
      <p:sp>
        <p:nvSpPr>
          <p:cNvPr id="17" name="Text Box 3">
            <a:extLst>
              <a:ext uri="{FF2B5EF4-FFF2-40B4-BE49-F238E27FC236}">
                <a16:creationId xmlns:a16="http://schemas.microsoft.com/office/drawing/2014/main" id="{E9958694-2D93-5A49-BF9C-C2FD1753BAA3}"/>
              </a:ext>
            </a:extLst>
          </p:cNvPr>
          <p:cNvSpPr txBox="1">
            <a:spLocks noChangeArrowheads="1"/>
          </p:cNvSpPr>
          <p:nvPr userDrawn="1"/>
        </p:nvSpPr>
        <p:spPr bwMode="blackWhite">
          <a:xfrm>
            <a:off x="463277" y="6583681"/>
            <a:ext cx="11533187" cy="21973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111" eaLnBrk="0" hangingPunct="0"/>
            <a:r>
              <a:rPr lang="en-US" sz="700">
                <a:solidFill>
                  <a:schemeClr val="accent6">
                    <a:lumMod val="75000"/>
                  </a:schemeClr>
                </a:solidFill>
                <a:cs typeface="Segoe UI" pitchFamily="34" charset="0"/>
              </a:rPr>
              <a:t>©Microsoft Corporation									                                                                                                                                             Azure </a:t>
            </a:r>
          </a:p>
        </p:txBody>
      </p:sp>
      <p:sp>
        <p:nvSpPr>
          <p:cNvPr id="18" name="Text Placeholder 4">
            <a:extLst>
              <a:ext uri="{FF2B5EF4-FFF2-40B4-BE49-F238E27FC236}">
                <a16:creationId xmlns:a16="http://schemas.microsoft.com/office/drawing/2014/main" id="{02963930-27DC-A146-BED0-307A0CE5F43A}"/>
              </a:ext>
            </a:extLst>
          </p:cNvPr>
          <p:cNvSpPr>
            <a:spLocks noGrp="1"/>
          </p:cNvSpPr>
          <p:nvPr>
            <p:ph type="body" sz="quarter" idx="42" hasCustomPrompt="1"/>
          </p:nvPr>
        </p:nvSpPr>
        <p:spPr>
          <a:xfrm>
            <a:off x="463278" y="2501587"/>
            <a:ext cx="1727200" cy="2336097"/>
          </a:xfrm>
          <a:prstGeom prst="rect">
            <a:avLst/>
          </a:prstGeom>
        </p:spPr>
        <p:txBody>
          <a:bodyPr lIns="0" tIns="0" rIns="0" bIns="0"/>
          <a:lstStyle>
            <a:lvl1pPr marL="0" indent="0">
              <a:lnSpc>
                <a:spcPts val="1800"/>
              </a:lnSpc>
              <a:spcBef>
                <a:spcPts val="0"/>
              </a:spcBef>
              <a:buFont typeface="Arial" panose="020B0604020202020204" pitchFamily="34" charset="0"/>
              <a:buNone/>
              <a:defRPr sz="1399" b="0" i="0" spc="0">
                <a:solidFill>
                  <a:srgbClr val="000000"/>
                </a:solidFill>
                <a:latin typeface="+mn-lt"/>
              </a:defRPr>
            </a:lvl1pPr>
            <a:lvl2pPr marL="0" indent="0">
              <a:lnSpc>
                <a:spcPts val="1800"/>
              </a:lnSpc>
              <a:spcBef>
                <a:spcPts val="0"/>
              </a:spcBef>
              <a:buNone/>
              <a:defRPr sz="1399">
                <a:solidFill>
                  <a:schemeClr val="tx1"/>
                </a:solidFill>
              </a:defRPr>
            </a:lvl2pPr>
            <a:lvl3pPr marL="457112" indent="0">
              <a:buNone/>
              <a:defRPr/>
            </a:lvl3pPr>
            <a:lvl4pPr marL="685669" indent="0">
              <a:buNone/>
              <a:defRPr/>
            </a:lvl4pPr>
            <a:lvl5pPr marL="91422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8EE99189-A4FF-8C44-809C-285F33AF913B}"/>
              </a:ext>
            </a:extLst>
          </p:cNvPr>
          <p:cNvSpPr>
            <a:spLocks noGrp="1"/>
          </p:cNvSpPr>
          <p:nvPr>
            <p:ph type="body" sz="quarter" idx="43" hasCustomPrompt="1"/>
          </p:nvPr>
        </p:nvSpPr>
        <p:spPr>
          <a:xfrm>
            <a:off x="2433365" y="2501587"/>
            <a:ext cx="1727200" cy="2336097"/>
          </a:xfrm>
          <a:prstGeom prst="rect">
            <a:avLst/>
          </a:prstGeom>
        </p:spPr>
        <p:txBody>
          <a:bodyPr lIns="0" tIns="0" rIns="0" bIns="0"/>
          <a:lstStyle>
            <a:lvl1pPr marL="0" indent="0">
              <a:lnSpc>
                <a:spcPts val="1800"/>
              </a:lnSpc>
              <a:spcBef>
                <a:spcPts val="0"/>
              </a:spcBef>
              <a:buFont typeface="Arial" panose="020B0604020202020204" pitchFamily="34" charset="0"/>
              <a:buNone/>
              <a:defRPr sz="1399" b="0" i="0" spc="0">
                <a:solidFill>
                  <a:srgbClr val="000000"/>
                </a:solidFill>
                <a:latin typeface="+mn-lt"/>
              </a:defRPr>
            </a:lvl1pPr>
            <a:lvl2pPr marL="0" indent="0">
              <a:lnSpc>
                <a:spcPts val="1800"/>
              </a:lnSpc>
              <a:spcBef>
                <a:spcPts val="0"/>
              </a:spcBef>
              <a:buNone/>
              <a:defRPr sz="1399">
                <a:solidFill>
                  <a:schemeClr val="tx1"/>
                </a:solidFill>
              </a:defRPr>
            </a:lvl2pPr>
            <a:lvl3pPr marL="457112" indent="0">
              <a:buNone/>
              <a:defRPr/>
            </a:lvl3pPr>
            <a:lvl4pPr marL="685669" indent="0">
              <a:buNone/>
              <a:defRPr/>
            </a:lvl4pPr>
            <a:lvl5pPr marL="91422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492491509"/>
      </p:ext>
    </p:extLst>
  </p:cSld>
  <p:clrMapOvr>
    <a:masterClrMapping/>
  </p:clrMapOvr>
  <p:transition>
    <p:fade/>
  </p:transition>
</p:sldLayout>
</file>

<file path=ppt/slideLayouts/slideLayout426.xml><?xml version="1.0" encoding="utf-8"?>
<p:sldLayout xmlns:a="http://schemas.openxmlformats.org/drawingml/2006/main" xmlns:r="http://schemas.openxmlformats.org/officeDocument/2006/relationships" xmlns:p="http://schemas.openxmlformats.org/presentationml/2006/main" preserve="1" userDrawn="1">
  <p:cSld name="1_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91954" y="496641"/>
            <a:ext cx="11087895" cy="6497884"/>
          </a:xfrm>
          <a:prstGeom prst="rect">
            <a:avLst/>
          </a:prstGeom>
        </p:spPr>
      </p:pic>
      <p:sp>
        <p:nvSpPr>
          <p:cNvPr id="2" name="Title 1"/>
          <p:cNvSpPr>
            <a:spLocks noGrp="1"/>
          </p:cNvSpPr>
          <p:nvPr>
            <p:ph type="title" hasCustomPrompt="1"/>
          </p:nvPr>
        </p:nvSpPr>
        <p:spPr>
          <a:xfrm>
            <a:off x="465139" y="632780"/>
            <a:ext cx="11533187" cy="411162"/>
          </a:xfrm>
          <a:prstGeom prst="rect">
            <a:avLst/>
          </a:prstGeom>
        </p:spPr>
        <p:txBody>
          <a:bodyPr wrap="square" lIns="0" tIns="0" rIns="0" bIns="0">
            <a:spAutoFit/>
          </a:bodyPr>
          <a:lstStyle>
            <a:lvl1pPr>
              <a:lnSpc>
                <a:spcPts val="3199"/>
              </a:lnSpc>
              <a:defRPr sz="2800">
                <a:solidFill>
                  <a:srgbClr val="000000"/>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339975" y="3559515"/>
            <a:ext cx="7832726" cy="553998"/>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
        <p:nvSpPr>
          <p:cNvPr id="12" name="Text Box 3">
            <a:extLst>
              <a:ext uri="{FF2B5EF4-FFF2-40B4-BE49-F238E27FC236}">
                <a16:creationId xmlns:a16="http://schemas.microsoft.com/office/drawing/2014/main" id="{A8F5F40B-56C9-1D43-9521-8583515F1C5D}"/>
              </a:ext>
            </a:extLst>
          </p:cNvPr>
          <p:cNvSpPr txBox="1">
            <a:spLocks noChangeArrowheads="1"/>
          </p:cNvSpPr>
          <p:nvPr userDrawn="1"/>
        </p:nvSpPr>
        <p:spPr bwMode="blackWhite">
          <a:xfrm>
            <a:off x="463277" y="6583681"/>
            <a:ext cx="11533187" cy="21973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111" eaLnBrk="0" hangingPunct="0"/>
            <a:r>
              <a:rPr lang="en-US" sz="70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3457857476"/>
      </p:ext>
    </p:extLst>
  </p:cSld>
  <p:clrMapOvr>
    <a:masterClrMapping/>
  </p:clrMapOvr>
  <p:transition>
    <p:fade/>
  </p:transition>
</p:sldLayout>
</file>

<file path=ppt/slideLayouts/slideLayout427.xml><?xml version="1.0" encoding="utf-8"?>
<p:sldLayout xmlns:a="http://schemas.openxmlformats.org/drawingml/2006/main" xmlns:r="http://schemas.openxmlformats.org/officeDocument/2006/relationships" xmlns:p="http://schemas.openxmlformats.org/presentationml/2006/main" preserve="1" userDrawn="1">
  <p:cSld name="1_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40" y="1989615"/>
            <a:ext cx="3690933" cy="3605213"/>
          </a:xfrm>
          <a:prstGeom prst="rect">
            <a:avLst/>
          </a:prstGeom>
        </p:spPr>
        <p:txBody>
          <a:bodyPr anchor="ctr">
            <a:noAutofit/>
          </a:bodyPr>
          <a:lstStyle>
            <a:lvl1pPr marL="0" indent="0" algn="ctr">
              <a:buNone/>
              <a:defRPr sz="2400">
                <a:solidFill>
                  <a:srgbClr val="000000"/>
                </a:solidFill>
              </a:defRPr>
            </a:lvl1pPr>
          </a:lstStyle>
          <a:p>
            <a:r>
              <a:rPr lang="en-US"/>
              <a:t>Click icon to add chart</a:t>
            </a:r>
          </a:p>
        </p:txBody>
      </p:sp>
      <p:sp>
        <p:nvSpPr>
          <p:cNvPr id="2" name="Title 1"/>
          <p:cNvSpPr>
            <a:spLocks noGrp="1"/>
          </p:cNvSpPr>
          <p:nvPr>
            <p:ph type="title" hasCustomPrompt="1"/>
          </p:nvPr>
        </p:nvSpPr>
        <p:spPr>
          <a:xfrm>
            <a:off x="465139" y="632780"/>
            <a:ext cx="11533187" cy="411162"/>
          </a:xfrm>
          <a:prstGeom prst="rect">
            <a:avLst/>
          </a:prstGeom>
        </p:spPr>
        <p:txBody>
          <a:bodyPr wrap="square" lIns="0" tIns="0" rIns="0" bIns="0">
            <a:spAutoFit/>
          </a:bodyPr>
          <a:lstStyle>
            <a:lvl1pPr>
              <a:lnSpc>
                <a:spcPts val="3199"/>
              </a:lnSpc>
              <a:defRPr sz="2800">
                <a:solidFill>
                  <a:srgbClr val="000000"/>
                </a:solidFill>
              </a:defRPr>
            </a:lvl1pPr>
          </a:lstStyle>
          <a:p>
            <a:r>
              <a:rPr lang="en-US"/>
              <a:t>Chart examples</a:t>
            </a:r>
          </a:p>
        </p:txBody>
      </p:sp>
      <p:sp>
        <p:nvSpPr>
          <p:cNvPr id="9" name="Text Placeholder 4"/>
          <p:cNvSpPr>
            <a:spLocks noGrp="1"/>
          </p:cNvSpPr>
          <p:nvPr>
            <p:ph type="body" sz="quarter" idx="12" hasCustomPrompt="1"/>
          </p:nvPr>
        </p:nvSpPr>
        <p:spPr>
          <a:xfrm>
            <a:off x="465136" y="5973763"/>
            <a:ext cx="3690937" cy="307777"/>
          </a:xfrm>
          <a:prstGeom prst="rect">
            <a:avLst/>
          </a:prstGeom>
        </p:spPr>
        <p:txBody>
          <a:bodyPr lIns="0" tIns="0" rIns="0" bIns="0"/>
          <a:lstStyle>
            <a:lvl1pPr marL="0" indent="0">
              <a:lnSpc>
                <a:spcPts val="1199"/>
              </a:lnSpc>
              <a:spcBef>
                <a:spcPts val="900"/>
              </a:spcBef>
              <a:buFont typeface="Arial" panose="020B0604020202020204" pitchFamily="34" charset="0"/>
              <a:buNone/>
              <a:defRPr sz="1000" b="0" i="0" spc="0">
                <a:solidFill>
                  <a:srgbClr val="000000"/>
                </a:solidFill>
                <a:latin typeface="+mn-lt"/>
              </a:defRPr>
            </a:lvl1pPr>
            <a:lvl2pPr marL="0" marR="0" indent="0" algn="l" defTabSz="932563" rtl="0" eaLnBrk="1" fontAlgn="auto" latinLnBrk="0" hangingPunct="1">
              <a:lnSpc>
                <a:spcPts val="1199"/>
              </a:lnSpc>
              <a:spcBef>
                <a:spcPts val="450"/>
              </a:spcBef>
              <a:spcAft>
                <a:spcPts val="0"/>
              </a:spcAft>
              <a:buClrTx/>
              <a:buSzPct val="90000"/>
              <a:buFont typeface="Arial" panose="020B0604020202020204" pitchFamily="34" charset="0"/>
              <a:buNone/>
              <a:tabLst/>
              <a:defRPr sz="1000">
                <a:solidFill>
                  <a:schemeClr val="tx1"/>
                </a:solidFill>
              </a:defRPr>
            </a:lvl2pPr>
            <a:lvl3pPr marL="457112" indent="0">
              <a:buNone/>
              <a:defRPr/>
            </a:lvl3pPr>
            <a:lvl4pPr marL="685669" indent="0">
              <a:buNone/>
              <a:defRPr/>
            </a:lvl4pPr>
            <a:lvl5pPr marL="914224"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89439" y="5973763"/>
            <a:ext cx="3679825" cy="313904"/>
          </a:xfrm>
          <a:prstGeom prst="rect">
            <a:avLst/>
          </a:prstGeom>
        </p:spPr>
        <p:txBody>
          <a:bodyPr vert="horz" wrap="square" lIns="0" tIns="0" rIns="0" bIns="0" rtlCol="0">
            <a:spAutoFit/>
          </a:bodyPr>
          <a:lstStyle>
            <a:lvl1pPr>
              <a:tabLst/>
              <a:defRPr lang="en-US" sz="1000" b="0" i="0" spc="0" dirty="0" smtClean="0">
                <a:solidFill>
                  <a:srgbClr val="000000"/>
                </a:solidFill>
                <a:latin typeface="+mn-lt"/>
              </a:defRPr>
            </a:lvl1pPr>
          </a:lstStyle>
          <a:p>
            <a:pPr marL="0" lvl="0" indent="0">
              <a:lnSpc>
                <a:spcPts val="1199"/>
              </a:lnSpc>
              <a:spcBef>
                <a:spcPts val="900"/>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89439" y="1989615"/>
            <a:ext cx="3679825" cy="3605213"/>
          </a:xfrm>
          <a:prstGeom prst="rect">
            <a:avLst/>
          </a:prstGeom>
        </p:spPr>
        <p:txBody>
          <a:bodyPr anchor="ctr">
            <a:noAutofit/>
          </a:bodyPr>
          <a:lstStyle>
            <a:lvl1pPr marL="0" indent="0" algn="ctr">
              <a:buNone/>
              <a:defRPr sz="2400">
                <a:solidFill>
                  <a:srgbClr val="000000"/>
                </a:solidFill>
              </a:defRPr>
            </a:lvl1pPr>
          </a:lstStyle>
          <a:p>
            <a:r>
              <a:rPr lang="en-US"/>
              <a:t>Click icon to add chart</a:t>
            </a:r>
          </a:p>
        </p:txBody>
      </p:sp>
      <p:sp>
        <p:nvSpPr>
          <p:cNvPr id="21" name="Chart Placeholder 6"/>
          <p:cNvSpPr>
            <a:spLocks noGrp="1"/>
          </p:cNvSpPr>
          <p:nvPr>
            <p:ph type="chart" sz="quarter" idx="23"/>
          </p:nvPr>
        </p:nvSpPr>
        <p:spPr>
          <a:xfrm>
            <a:off x="8302625" y="1989615"/>
            <a:ext cx="3695701" cy="3605213"/>
          </a:xfrm>
          <a:prstGeom prst="rect">
            <a:avLst/>
          </a:prstGeom>
        </p:spPr>
        <p:txBody>
          <a:bodyPr anchor="ctr">
            <a:noAutofit/>
          </a:bodyPr>
          <a:lstStyle>
            <a:lvl1pPr marL="0" indent="0" algn="ctr">
              <a:buNone/>
              <a:defRPr sz="2400">
                <a:solidFill>
                  <a:srgbClr val="000000"/>
                </a:solidFill>
              </a:defRPr>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65134" y="5783264"/>
            <a:ext cx="3702053" cy="246221"/>
          </a:xfrm>
          <a:prstGeom prst="rect">
            <a:avLst/>
          </a:prstGeom>
        </p:spPr>
        <p:txBody>
          <a:bodyPr tIns="0"/>
          <a:lstStyle>
            <a:lvl1pPr>
              <a:defRPr lang="en-US" sz="1000" b="1" kern="1200" spc="0" dirty="0" smtClean="0">
                <a:solidFill>
                  <a:srgbClr val="000000"/>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400549" y="5783264"/>
            <a:ext cx="3702053" cy="246221"/>
          </a:xfrm>
          <a:prstGeom prst="rect">
            <a:avLst/>
          </a:prstGeom>
        </p:spPr>
        <p:txBody>
          <a:bodyPr tIns="0"/>
          <a:lstStyle>
            <a:lvl1pPr>
              <a:defRPr lang="en-US" sz="1000" b="1" kern="1200" spc="0" dirty="0" smtClean="0">
                <a:solidFill>
                  <a:srgbClr val="000000"/>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302625" y="5783264"/>
            <a:ext cx="3702053" cy="246221"/>
          </a:xfrm>
          <a:prstGeom prst="rect">
            <a:avLst/>
          </a:prstGeom>
        </p:spPr>
        <p:txBody>
          <a:bodyPr tIns="0"/>
          <a:lstStyle>
            <a:lvl1pPr>
              <a:defRPr lang="en-US" sz="1000" b="1" kern="1200" spc="0" dirty="0" smtClean="0">
                <a:solidFill>
                  <a:srgbClr val="000000"/>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302626" y="5973763"/>
            <a:ext cx="3679825" cy="313904"/>
          </a:xfrm>
          <a:prstGeom prst="rect">
            <a:avLst/>
          </a:prstGeom>
        </p:spPr>
        <p:txBody>
          <a:bodyPr vert="horz" wrap="square" lIns="0" tIns="0" rIns="0" bIns="0" rtlCol="0">
            <a:spAutoFit/>
          </a:bodyPr>
          <a:lstStyle>
            <a:lvl1pPr>
              <a:tabLst/>
              <a:defRPr lang="en-US" sz="1000" b="0" i="0" spc="0" dirty="0" smtClean="0">
                <a:solidFill>
                  <a:srgbClr val="000000"/>
                </a:solidFill>
                <a:latin typeface="+mn-lt"/>
              </a:defRPr>
            </a:lvl1pPr>
          </a:lstStyle>
          <a:p>
            <a:pPr marL="0" lvl="0" indent="0">
              <a:lnSpc>
                <a:spcPts val="1199"/>
              </a:lnSpc>
              <a:spcBef>
                <a:spcPts val="900"/>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9" name="Text Box 3">
            <a:extLst>
              <a:ext uri="{FF2B5EF4-FFF2-40B4-BE49-F238E27FC236}">
                <a16:creationId xmlns:a16="http://schemas.microsoft.com/office/drawing/2014/main" id="{DD3304D6-24AF-6742-A22C-8D78DC39B073}"/>
              </a:ext>
            </a:extLst>
          </p:cNvPr>
          <p:cNvSpPr txBox="1">
            <a:spLocks noChangeArrowheads="1"/>
          </p:cNvSpPr>
          <p:nvPr userDrawn="1"/>
        </p:nvSpPr>
        <p:spPr bwMode="blackWhite">
          <a:xfrm>
            <a:off x="463277" y="6583681"/>
            <a:ext cx="11533187" cy="21973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111" eaLnBrk="0" hangingPunct="0"/>
            <a:r>
              <a:rPr lang="en-US" sz="70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385821741"/>
      </p:ext>
    </p:extLst>
  </p:cSld>
  <p:clrMapOvr>
    <a:masterClrMapping/>
  </p:clrMapOvr>
  <p:transition>
    <p:fade/>
  </p:transition>
</p:sldLayout>
</file>

<file path=ppt/slideLayouts/slideLayout428.xml><?xml version="1.0" encoding="utf-8"?>
<p:sldLayout xmlns:a="http://schemas.openxmlformats.org/drawingml/2006/main" xmlns:r="http://schemas.openxmlformats.org/officeDocument/2006/relationships" xmlns:p="http://schemas.openxmlformats.org/presentationml/2006/main" preserve="1">
  <p:cSld name="1_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80"/>
            <a:ext cx="11533187" cy="411162"/>
          </a:xfrm>
          <a:prstGeom prst="rect">
            <a:avLst/>
          </a:prstGeom>
        </p:spPr>
        <p:txBody>
          <a:bodyPr wrap="square" lIns="0" tIns="0" rIns="0" bIns="0">
            <a:spAutoFit/>
          </a:bodyPr>
          <a:lstStyle>
            <a:lvl1pPr>
              <a:lnSpc>
                <a:spcPts val="3199"/>
              </a:lnSpc>
              <a:defRPr sz="2800">
                <a:solidFill>
                  <a:srgbClr val="000000"/>
                </a:solidFill>
              </a:defRPr>
            </a:lvl1pPr>
          </a:lstStyle>
          <a:p>
            <a:r>
              <a:rPr lang="en-US"/>
              <a:t>Table styling</a:t>
            </a:r>
          </a:p>
        </p:txBody>
      </p:sp>
      <p:sp>
        <p:nvSpPr>
          <p:cNvPr id="4" name="Table Placeholder 3"/>
          <p:cNvSpPr>
            <a:spLocks noGrp="1"/>
          </p:cNvSpPr>
          <p:nvPr>
            <p:ph type="tbl" sz="quarter" idx="10"/>
          </p:nvPr>
        </p:nvSpPr>
        <p:spPr>
          <a:xfrm>
            <a:off x="465139" y="4002986"/>
            <a:ext cx="11533187" cy="557637"/>
          </a:xfrm>
          <a:prstGeom prst="rect">
            <a:avLst/>
          </a:prstGeom>
        </p:spPr>
        <p:txBody>
          <a:bodyPr anchor="ctr" anchorCtr="0"/>
          <a:lstStyle>
            <a:lvl1pPr algn="ctr">
              <a:defRPr/>
            </a:lvl1pPr>
          </a:lstStyle>
          <a:p>
            <a:r>
              <a:rPr lang="en-US"/>
              <a:t>Click icon to add table</a:t>
            </a:r>
          </a:p>
        </p:txBody>
      </p:sp>
      <p:sp>
        <p:nvSpPr>
          <p:cNvPr id="10" name="Text Box 3">
            <a:extLst>
              <a:ext uri="{FF2B5EF4-FFF2-40B4-BE49-F238E27FC236}">
                <a16:creationId xmlns:a16="http://schemas.microsoft.com/office/drawing/2014/main" id="{AD9F5927-827C-2E4D-8781-07CF39C27494}"/>
              </a:ext>
            </a:extLst>
          </p:cNvPr>
          <p:cNvSpPr txBox="1">
            <a:spLocks noChangeArrowheads="1"/>
          </p:cNvSpPr>
          <p:nvPr userDrawn="1"/>
        </p:nvSpPr>
        <p:spPr bwMode="blackWhite">
          <a:xfrm>
            <a:off x="463277" y="6583681"/>
            <a:ext cx="11533187" cy="21973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111" eaLnBrk="0" hangingPunct="0"/>
            <a:r>
              <a:rPr lang="en-US" sz="70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704925700"/>
      </p:ext>
    </p:extLst>
  </p:cSld>
  <p:clrMapOvr>
    <a:masterClrMapping/>
  </p:clrMapOvr>
  <p:transition>
    <p:fade/>
  </p:transition>
</p:sldLayout>
</file>

<file path=ppt/slideLayouts/slideLayout429.xml><?xml version="1.0" encoding="utf-8"?>
<p:sldLayout xmlns:a="http://schemas.openxmlformats.org/drawingml/2006/main" xmlns:r="http://schemas.openxmlformats.org/officeDocument/2006/relationships" xmlns:p="http://schemas.openxmlformats.org/presentationml/2006/main" preserve="1" userDrawn="1">
  <p:cSld name="Closing slide 1">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65139" y="1882012"/>
            <a:ext cx="7604125" cy="1502727"/>
          </a:xfrm>
          <a:prstGeom prst="rect">
            <a:avLst/>
          </a:prstGeom>
          <a:noFill/>
        </p:spPr>
        <p:txBody>
          <a:bodyPr lIns="0" tIns="0" rIns="0" bIns="0" anchor="t" anchorCtr="0"/>
          <a:lstStyle>
            <a:lvl1pPr>
              <a:lnSpc>
                <a:spcPct val="100000"/>
              </a:lnSpc>
              <a:spcAft>
                <a:spcPts val="1299"/>
              </a:spcAft>
              <a:defRPr sz="2600" spc="-50"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63278" y="448055"/>
            <a:ext cx="1362456" cy="194066"/>
          </a:xfrm>
          <a:prstGeom prst="rect">
            <a:avLst/>
          </a:prstGeom>
        </p:spPr>
      </p:pic>
      <p:sp>
        <p:nvSpPr>
          <p:cNvPr id="6" name="Text Box 3">
            <a:extLst>
              <a:ext uri="{FF2B5EF4-FFF2-40B4-BE49-F238E27FC236}">
                <a16:creationId xmlns:a16="http://schemas.microsoft.com/office/drawing/2014/main" id="{4071864E-755E-AD40-A80D-10E454980F16}"/>
              </a:ext>
            </a:extLst>
          </p:cNvPr>
          <p:cNvSpPr txBox="1">
            <a:spLocks noChangeArrowheads="1"/>
          </p:cNvSpPr>
          <p:nvPr userDrawn="1"/>
        </p:nvSpPr>
        <p:spPr bwMode="blackWhite">
          <a:xfrm>
            <a:off x="463277" y="6579624"/>
            <a:ext cx="4572000" cy="109866"/>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111" eaLnBrk="0" hangingPunct="0"/>
            <a:r>
              <a:rPr lang="en-US" sz="70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15429729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Title slide 4">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F83EBA8-9428-5042-A6AB-BA1563CB953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pic>
        <p:nvPicPr>
          <p:cNvPr id="5" name="Picture 4">
            <a:extLst>
              <a:ext uri="{FF2B5EF4-FFF2-40B4-BE49-F238E27FC236}">
                <a16:creationId xmlns:a16="http://schemas.microsoft.com/office/drawing/2014/main" id="{B0419340-DB0C-B34E-84FE-2AA1A19A58C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75074" y="0"/>
            <a:ext cx="6093577" cy="6994525"/>
          </a:xfrm>
          <a:prstGeom prst="rect">
            <a:avLst/>
          </a:prstGeom>
        </p:spPr>
      </p:pic>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37277" y="2582863"/>
            <a:ext cx="5537797" cy="1828800"/>
          </a:xfrm>
          <a:prstGeom prst="rect">
            <a:avLst/>
          </a:prstGeom>
          <a:noFill/>
        </p:spPr>
        <p:txBody>
          <a:bodyPr lIns="0" tIns="0" rIns="0" bIns="182880" anchor="b" anchorCtr="0"/>
          <a:lstStyle>
            <a:lvl1pPr>
              <a:defRPr sz="4798" strike="noStrike" spc="-50" baseline="0">
                <a:solidFill>
                  <a:srgbClr val="000000"/>
                </a:solidFill>
              </a:defRPr>
            </a:lvl1pPr>
          </a:lstStyle>
          <a:p>
            <a:r>
              <a:rPr lang="en-US"/>
              <a:t>Azure presentation</a:t>
            </a:r>
            <a:br>
              <a:rPr lang="en-US"/>
            </a:br>
            <a:r>
              <a:rPr lang="en-US"/>
              <a:t>title or event name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398"/>
            </a:lvl3pPr>
            <a:lvl4pPr>
              <a:defRPr sz="1398"/>
            </a:lvl4pPr>
            <a:lvl5pPr>
              <a:defRPr sz="1048"/>
            </a:lvl5pPr>
          </a:lstStyle>
          <a:p>
            <a:pPr lvl="0"/>
            <a:r>
              <a:rPr lang="en-US"/>
              <a:t>Author name</a:t>
            </a:r>
            <a:br>
              <a:rPr lang="en-US"/>
            </a:br>
            <a:r>
              <a:rPr lang="en-US"/>
              <a:t>Date</a:t>
            </a:r>
          </a:p>
        </p:txBody>
      </p:sp>
    </p:spTree>
    <p:extLst>
      <p:ext uri="{BB962C8B-B14F-4D97-AF65-F5344CB8AC3E}">
        <p14:creationId xmlns:p14="http://schemas.microsoft.com/office/powerpoint/2010/main" val="769473976"/>
      </p:ext>
    </p:extLst>
  </p:cSld>
  <p:clrMapOvr>
    <a:masterClrMapping/>
  </p:clrMapOvr>
  <p:transition>
    <p:fade/>
  </p:transition>
</p:sldLayout>
</file>

<file path=ppt/slideLayouts/slideLayout430.xml><?xml version="1.0" encoding="utf-8"?>
<p:sldLayout xmlns:a="http://schemas.openxmlformats.org/drawingml/2006/main" xmlns:r="http://schemas.openxmlformats.org/officeDocument/2006/relationships" xmlns:p="http://schemas.openxmlformats.org/presentationml/2006/main" userDrawn="1">
  <p:cSld name="Closing slide 2">
    <p:bg>
      <p:bgPr>
        <a:solidFill>
          <a:srgbClr val="000000"/>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65139" y="1882012"/>
            <a:ext cx="7604125" cy="1502727"/>
          </a:xfrm>
          <a:prstGeom prst="rect">
            <a:avLst/>
          </a:prstGeom>
          <a:noFill/>
        </p:spPr>
        <p:txBody>
          <a:bodyPr lIns="0" tIns="0" rIns="0" bIns="0" anchor="t" anchorCtr="0"/>
          <a:lstStyle>
            <a:lvl1pPr>
              <a:lnSpc>
                <a:spcPct val="100000"/>
              </a:lnSpc>
              <a:spcAft>
                <a:spcPts val="1299"/>
              </a:spcAft>
              <a:defRPr sz="2600" spc="-50" baseline="0">
                <a:solidFill>
                  <a:schemeClr val="bg1"/>
                </a:soli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63277" y="6579624"/>
            <a:ext cx="4572000" cy="109866"/>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111" eaLnBrk="0" hangingPunct="0"/>
            <a:r>
              <a:rPr lang="en-US" sz="700">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63278" y="448055"/>
            <a:ext cx="1362456" cy="194066"/>
          </a:xfrm>
          <a:prstGeom prst="rect">
            <a:avLst/>
          </a:prstGeom>
        </p:spPr>
      </p:pic>
    </p:spTree>
    <p:extLst>
      <p:ext uri="{BB962C8B-B14F-4D97-AF65-F5344CB8AC3E}">
        <p14:creationId xmlns:p14="http://schemas.microsoft.com/office/powerpoint/2010/main" val="37370432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1.xml><?xml version="1.0" encoding="utf-8"?>
<p:sldLayout xmlns:a="http://schemas.openxmlformats.org/drawingml/2006/main" xmlns:r="http://schemas.openxmlformats.org/officeDocument/2006/relationships" xmlns:p="http://schemas.openxmlformats.org/presentationml/2006/main" type="titleOnly" preserve="1">
  <p:cSld name="1_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74666" y="482657"/>
            <a:ext cx="11303378" cy="1040920"/>
          </a:xfrm>
        </p:spPr>
        <p:txBody>
          <a:bodyPr/>
          <a:lstStyle>
            <a:lvl1pPr>
              <a:defRPr>
                <a:solidFill>
                  <a:schemeClr val="bg1"/>
                </a:solidFill>
              </a:defRPr>
            </a:lvl1pPr>
          </a:lstStyle>
          <a:p>
            <a:r>
              <a:rPr lang="en-US"/>
              <a:t>Click to edit Master title style</a:t>
            </a:r>
          </a:p>
        </p:txBody>
      </p:sp>
      <p:sp>
        <p:nvSpPr>
          <p:cNvPr id="6" name="Slide Number Placeholder 5">
            <a:extLst>
              <a:ext uri="{FF2B5EF4-FFF2-40B4-BE49-F238E27FC236}">
                <a16:creationId xmlns:a16="http://schemas.microsoft.com/office/drawing/2014/main" id="{F35098CE-1BC0-4F62-97B9-03F11A4C0A4C}"/>
              </a:ext>
            </a:extLst>
          </p:cNvPr>
          <p:cNvSpPr>
            <a:spLocks noGrp="1"/>
          </p:cNvSpPr>
          <p:nvPr>
            <p:ph type="sldNum" sz="quarter" idx="12"/>
          </p:nvPr>
        </p:nvSpPr>
        <p:spPr>
          <a:xfrm>
            <a:off x="11969439" y="6529033"/>
            <a:ext cx="374019" cy="372394"/>
          </a:xfrm>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3867256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2.xml><?xml version="1.0" encoding="utf-8"?>
<p:sldLayout xmlns:a="http://schemas.openxmlformats.org/drawingml/2006/main" xmlns:r="http://schemas.openxmlformats.org/officeDocument/2006/relationships" xmlns:p="http://schemas.openxmlformats.org/presentationml/2006/main" preserve="1">
  <p:cSld name="2_Titl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80"/>
            <a:ext cx="11533187" cy="411162"/>
          </a:xfrm>
          <a:prstGeom prst="rect">
            <a:avLst/>
          </a:prstGeom>
        </p:spPr>
        <p:txBody>
          <a:bodyPr wrap="square" lIns="0" tIns="0" rIns="0" bIns="0">
            <a:spAutoFit/>
          </a:bodyPr>
          <a:lstStyle>
            <a:lvl1pPr>
              <a:lnSpc>
                <a:spcPts val="3199"/>
              </a:lnSpc>
              <a:defRPr sz="2800" strike="noStrike">
                <a:solidFill>
                  <a:schemeClr val="bg1"/>
                </a:solidFill>
              </a:defRPr>
            </a:lvl1pPr>
          </a:lstStyle>
          <a:p>
            <a:r>
              <a:rPr lang="en-US"/>
              <a:t>Title</a:t>
            </a:r>
          </a:p>
        </p:txBody>
      </p:sp>
    </p:spTree>
    <p:extLst>
      <p:ext uri="{BB962C8B-B14F-4D97-AF65-F5344CB8AC3E}">
        <p14:creationId xmlns:p14="http://schemas.microsoft.com/office/powerpoint/2010/main" val="1505486091"/>
      </p:ext>
    </p:extLst>
  </p:cSld>
  <p:clrMapOvr>
    <a:masterClrMapping/>
  </p:clrMapOvr>
  <p:transition>
    <p:fade/>
  </p:transition>
</p:sldLayout>
</file>

<file path=ppt/slideLayouts/slideLayout433.xml><?xml version="1.0" encoding="utf-8"?>
<p:sldLayout xmlns:a="http://schemas.openxmlformats.org/drawingml/2006/main" xmlns:r="http://schemas.openxmlformats.org/officeDocument/2006/relationships" xmlns:p="http://schemas.openxmlformats.org/presentationml/2006/main" type="title">
  <p:cSld name="IOT dark Title-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64925" y="1144706"/>
            <a:ext cx="5649883" cy="2435131"/>
          </a:xfrm>
        </p:spPr>
        <p:txBody>
          <a:bodyPr rIns="0" anchor="b"/>
          <a:lstStyle>
            <a:lvl1pPr algn="l">
              <a:defRPr sz="4896">
                <a:solidFill>
                  <a:schemeClr val="tx2"/>
                </a:solidFill>
              </a:defRPr>
            </a:lvl1pPr>
          </a:lstStyle>
          <a:p>
            <a:r>
              <a:rPr lang="en-US"/>
              <a:t>Click to edit Master title style</a:t>
            </a:r>
          </a:p>
        </p:txBody>
      </p:sp>
      <p:sp>
        <p:nvSpPr>
          <p:cNvPr id="3" name="Subtitle 2"/>
          <p:cNvSpPr>
            <a:spLocks noGrp="1"/>
          </p:cNvSpPr>
          <p:nvPr>
            <p:ph type="subTitle" idx="1"/>
          </p:nvPr>
        </p:nvSpPr>
        <p:spPr>
          <a:xfrm>
            <a:off x="564925" y="3673745"/>
            <a:ext cx="5649883" cy="561372"/>
          </a:xfrm>
        </p:spPr>
        <p:txBody>
          <a:bodyPr/>
          <a:lstStyle>
            <a:lvl1pPr marL="0" indent="0" algn="l">
              <a:lnSpc>
                <a:spcPct val="100000"/>
              </a:lnSpc>
              <a:buNone/>
              <a:defRPr sz="2448">
                <a:solidFill>
                  <a:schemeClr val="accent3"/>
                </a:solidFill>
              </a:defRPr>
            </a:lvl1pPr>
            <a:lvl2pPr marL="464865" indent="0" algn="ctr">
              <a:buNone/>
              <a:defRPr sz="2035"/>
            </a:lvl2pPr>
            <a:lvl3pPr marL="929730" indent="0" algn="ctr">
              <a:buNone/>
              <a:defRPr sz="1831"/>
            </a:lvl3pPr>
            <a:lvl4pPr marL="1394594" indent="0" algn="ctr">
              <a:buNone/>
              <a:defRPr sz="1628"/>
            </a:lvl4pPr>
            <a:lvl5pPr marL="1859459" indent="0" algn="ctr">
              <a:buNone/>
              <a:defRPr sz="1628"/>
            </a:lvl5pPr>
            <a:lvl6pPr marL="2324323" indent="0" algn="ctr">
              <a:buNone/>
              <a:defRPr sz="1628"/>
            </a:lvl6pPr>
            <a:lvl7pPr marL="2789187" indent="0" algn="ctr">
              <a:buNone/>
              <a:defRPr sz="1628"/>
            </a:lvl7pPr>
            <a:lvl8pPr marL="3254053" indent="0" algn="ctr">
              <a:buNone/>
              <a:defRPr sz="1628"/>
            </a:lvl8pPr>
            <a:lvl9pPr marL="3718915" indent="0" algn="ctr">
              <a:buNone/>
              <a:defRPr sz="1628"/>
            </a:lvl9pPr>
          </a:lstStyle>
          <a:p>
            <a:r>
              <a:rPr lang="en-US"/>
              <a:t>Click to edit Master subtitle style</a:t>
            </a:r>
          </a:p>
        </p:txBody>
      </p:sp>
      <p:grpSp>
        <p:nvGrpSpPr>
          <p:cNvPr id="7" name="Group 6">
            <a:extLst>
              <a:ext uri="{FF2B5EF4-FFF2-40B4-BE49-F238E27FC236}">
                <a16:creationId xmlns:a16="http://schemas.microsoft.com/office/drawing/2014/main" id="{6DC60F1E-E48C-467D-94CA-0BA8E30F8A39}"/>
              </a:ext>
            </a:extLst>
          </p:cNvPr>
          <p:cNvGrpSpPr/>
          <p:nvPr userDrawn="1"/>
        </p:nvGrpSpPr>
        <p:grpSpPr>
          <a:xfrm>
            <a:off x="564930" y="558192"/>
            <a:ext cx="1585362" cy="337148"/>
            <a:chOff x="7353301" y="-1897063"/>
            <a:chExt cx="5749290" cy="1225867"/>
          </a:xfrm>
        </p:grpSpPr>
        <p:sp>
          <p:nvSpPr>
            <p:cNvPr id="8" name="Freeform: Shape 7">
              <a:extLst>
                <a:ext uri="{FF2B5EF4-FFF2-40B4-BE49-F238E27FC236}">
                  <a16:creationId xmlns:a16="http://schemas.microsoft.com/office/drawing/2014/main" id="{534EF251-2F00-499F-95F8-BA86441D1355}"/>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36"/>
            </a:p>
          </p:txBody>
        </p:sp>
        <p:sp>
          <p:nvSpPr>
            <p:cNvPr id="9" name="Freeform: Shape 8">
              <a:extLst>
                <a:ext uri="{FF2B5EF4-FFF2-40B4-BE49-F238E27FC236}">
                  <a16:creationId xmlns:a16="http://schemas.microsoft.com/office/drawing/2014/main" id="{B5896159-2C65-4206-B4BA-AD03FEC82FEA}"/>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36"/>
            </a:p>
          </p:txBody>
        </p:sp>
        <p:sp>
          <p:nvSpPr>
            <p:cNvPr id="10" name="Freeform: Shape 9">
              <a:extLst>
                <a:ext uri="{FF2B5EF4-FFF2-40B4-BE49-F238E27FC236}">
                  <a16:creationId xmlns:a16="http://schemas.microsoft.com/office/drawing/2014/main" id="{0E514DB2-0A0B-4734-9800-E3961DF21E0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36"/>
            </a:p>
          </p:txBody>
        </p:sp>
        <p:sp>
          <p:nvSpPr>
            <p:cNvPr id="11" name="Freeform: Shape 10">
              <a:extLst>
                <a:ext uri="{FF2B5EF4-FFF2-40B4-BE49-F238E27FC236}">
                  <a16:creationId xmlns:a16="http://schemas.microsoft.com/office/drawing/2014/main" id="{3831C1C1-EC71-4524-AF28-E220FEBEB8F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36"/>
            </a:p>
          </p:txBody>
        </p:sp>
        <p:sp>
          <p:nvSpPr>
            <p:cNvPr id="12" name="Freeform: Shape 11">
              <a:extLst>
                <a:ext uri="{FF2B5EF4-FFF2-40B4-BE49-F238E27FC236}">
                  <a16:creationId xmlns:a16="http://schemas.microsoft.com/office/drawing/2014/main" id="{12A9F166-6D5F-4F93-87BC-9DBDBBB56C4A}"/>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36"/>
            </a:p>
          </p:txBody>
        </p:sp>
      </p:grpSp>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221668" y="676472"/>
            <a:ext cx="5656374" cy="5641581"/>
          </a:xfrm>
          <a:prstGeom prst="rect">
            <a:avLst/>
          </a:prstGeom>
        </p:spPr>
      </p:pic>
    </p:spTree>
    <p:extLst>
      <p:ext uri="{BB962C8B-B14F-4D97-AF65-F5344CB8AC3E}">
        <p14:creationId xmlns:p14="http://schemas.microsoft.com/office/powerpoint/2010/main" val="4274916626"/>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userDrawn="1">
  <p:cSld name="Section title blue">
    <p:bg>
      <p:bgPr>
        <a:solidFill>
          <a:schemeClr val="accent1"/>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34978" y="2828853"/>
            <a:ext cx="9794349" cy="746129"/>
          </a:xfrm>
          <a:noFill/>
        </p:spPr>
        <p:txBody>
          <a:bodyPr vert="horz" wrap="square" lIns="0" tIns="0" rIns="0" bIns="0" rtlCol="0" anchor="t" anchorCtr="0">
            <a:noAutofit/>
          </a:bodyPr>
          <a:lstStyle>
            <a:lvl1pPr>
              <a:lnSpc>
                <a:spcPct val="90000"/>
              </a:lnSpc>
              <a:defRPr lang="en-US" sz="5395" b="0" kern="1200" cap="none" spc="-150" baseline="0" dirty="0">
                <a:ln w="3175">
                  <a:noFill/>
                </a:ln>
                <a:solidFill>
                  <a:schemeClr val="tx1"/>
                </a:solidFill>
                <a:effectLst/>
                <a:latin typeface="+mj-lt"/>
                <a:ea typeface="+mn-ea"/>
                <a:cs typeface="Segoe UI" pitchFamily="34" charset="0"/>
              </a:defRPr>
            </a:lvl1pPr>
          </a:lstStyle>
          <a:p>
            <a:pPr marL="0" lvl="0" algn="l" defTabSz="931847" rtl="0" eaLnBrk="1" latinLnBrk="0" hangingPunct="1">
              <a:lnSpc>
                <a:spcPts val="5595"/>
              </a:lnSpc>
              <a:spcBef>
                <a:spcPct val="0"/>
              </a:spcBef>
              <a:buNone/>
            </a:pPr>
            <a:r>
              <a:rPr lang="en-US"/>
              <a:t>Section title</a:t>
            </a:r>
          </a:p>
        </p:txBody>
      </p:sp>
      <p:grpSp>
        <p:nvGrpSpPr>
          <p:cNvPr id="7" name="Group 6">
            <a:extLst>
              <a:ext uri="{FF2B5EF4-FFF2-40B4-BE49-F238E27FC236}">
                <a16:creationId xmlns:a16="http://schemas.microsoft.com/office/drawing/2014/main" id="{94E73804-9B47-4D7E-8A36-A9DB54B0F2BB}"/>
              </a:ext>
            </a:extLst>
          </p:cNvPr>
          <p:cNvGrpSpPr/>
          <p:nvPr userDrawn="1"/>
        </p:nvGrpSpPr>
        <p:grpSpPr>
          <a:xfrm>
            <a:off x="445133" y="6558904"/>
            <a:ext cx="11553197" cy="98880"/>
            <a:chOff x="445128" y="6559056"/>
            <a:chExt cx="11553197" cy="98884"/>
          </a:xfrm>
        </p:grpSpPr>
        <p:sp>
          <p:nvSpPr>
            <p:cNvPr id="8" name="TextBox 7">
              <a:extLst>
                <a:ext uri="{FF2B5EF4-FFF2-40B4-BE49-F238E27FC236}">
                  <a16:creationId xmlns:a16="http://schemas.microsoft.com/office/drawing/2014/main" id="{E7E555FE-1A25-470F-9400-806E2FDA6E45}"/>
                </a:ext>
              </a:extLst>
            </p:cNvPr>
            <p:cNvSpPr txBox="1"/>
            <p:nvPr userDrawn="1"/>
          </p:nvSpPr>
          <p:spPr>
            <a:xfrm>
              <a:off x="445128" y="6559056"/>
              <a:ext cx="1003980" cy="98884"/>
            </a:xfrm>
            <a:prstGeom prst="rect">
              <a:avLst/>
            </a:prstGeom>
            <a:noFill/>
          </p:spPr>
          <p:txBody>
            <a:bodyPr wrap="none" lIns="0" tIns="0" rIns="0" bIns="0" rtlCol="0">
              <a:spAutoFit/>
            </a:bodyPr>
            <a:lstStyle/>
            <a:p>
              <a:pPr>
                <a:lnSpc>
                  <a:spcPct val="90000"/>
                </a:lnSpc>
                <a:spcAft>
                  <a:spcPts val="600"/>
                </a:spcAft>
              </a:pPr>
              <a:r>
                <a:rPr lang="en-US" sz="700">
                  <a:solidFill>
                    <a:schemeClr val="tx1"/>
                  </a:solidFill>
                </a:rPr>
                <a:t>© Microsoft Corporation</a:t>
              </a:r>
              <a:endParaRPr lang="en-US" sz="800">
                <a:solidFill>
                  <a:schemeClr val="tx1"/>
                </a:solidFill>
              </a:endParaRPr>
            </a:p>
          </p:txBody>
        </p:sp>
        <p:sp>
          <p:nvSpPr>
            <p:cNvPr id="9" name="Freeform: Shape 8">
              <a:extLst>
                <a:ext uri="{FF2B5EF4-FFF2-40B4-BE49-F238E27FC236}">
                  <a16:creationId xmlns:a16="http://schemas.microsoft.com/office/drawing/2014/main" id="{CADAB30E-A5BE-4BDE-8420-731E8A2CBAB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1577" fontAlgn="base">
                <a:lnSpc>
                  <a:spcPct val="90000"/>
                </a:lnSpc>
                <a:spcBef>
                  <a:spcPct val="0"/>
                </a:spcBef>
                <a:spcAft>
                  <a:spcPct val="0"/>
                </a:spcAft>
              </a:pPr>
              <a:endParaRPr lang="en-US" sz="2400" err="1">
                <a:solidFill>
                  <a:schemeClr val="tx1"/>
                </a:solidFill>
                <a:ea typeface="Segoe UI" pitchFamily="34" charset="0"/>
                <a:cs typeface="Segoe UI" pitchFamily="34" charset="0"/>
              </a:endParaRPr>
            </a:p>
          </p:txBody>
        </p:sp>
      </p:grpSp>
      <p:sp>
        <p:nvSpPr>
          <p:cNvPr id="4" name="Text Placeholder 3">
            <a:extLst>
              <a:ext uri="{FF2B5EF4-FFF2-40B4-BE49-F238E27FC236}">
                <a16:creationId xmlns:a16="http://schemas.microsoft.com/office/drawing/2014/main" id="{52054665-4AEA-42CF-8F22-4D0CF3B8EDAE}"/>
              </a:ext>
            </a:extLst>
          </p:cNvPr>
          <p:cNvSpPr>
            <a:spLocks noGrp="1"/>
          </p:cNvSpPr>
          <p:nvPr>
            <p:ph type="body" sz="quarter" idx="10"/>
          </p:nvPr>
        </p:nvSpPr>
        <p:spPr>
          <a:xfrm>
            <a:off x="443697" y="2389389"/>
            <a:ext cx="8595418" cy="55399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stStyle>
          <a:p>
            <a:pPr lvl="0"/>
            <a:r>
              <a:rPr lang="en-US"/>
              <a:t>Click to edit Master text styles</a:t>
            </a:r>
          </a:p>
        </p:txBody>
      </p:sp>
    </p:spTree>
    <p:extLst>
      <p:ext uri="{BB962C8B-B14F-4D97-AF65-F5344CB8AC3E}">
        <p14:creationId xmlns:p14="http://schemas.microsoft.com/office/powerpoint/2010/main" val="33678305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5.xml><?xml version="1.0" encoding="utf-8"?>
<p:sldLayout xmlns:a="http://schemas.openxmlformats.org/drawingml/2006/main" xmlns:r="http://schemas.openxmlformats.org/officeDocument/2006/relationships" xmlns:p="http://schemas.openxmlformats.org/presentationml/2006/main" preserve="1" userDrawn="1">
  <p:cSld name="Typography Title 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64930" y="1144711"/>
            <a:ext cx="6964166" cy="2627805"/>
          </a:xfrm>
        </p:spPr>
        <p:txBody>
          <a:bodyPr rIns="0" anchor="b"/>
          <a:lstStyle>
            <a:lvl1pPr algn="r">
              <a:defRPr sz="6114">
                <a:solidFill>
                  <a:schemeClr val="tx2"/>
                </a:solidFill>
              </a:defRPr>
            </a:lvl1pPr>
          </a:lstStyle>
          <a:p>
            <a:r>
              <a:rPr lang="en-US"/>
              <a:t>Click to edit Master title style</a:t>
            </a:r>
          </a:p>
        </p:txBody>
      </p:sp>
      <p:sp>
        <p:nvSpPr>
          <p:cNvPr id="3" name="Subtitle 2"/>
          <p:cNvSpPr>
            <a:spLocks noGrp="1"/>
          </p:cNvSpPr>
          <p:nvPr>
            <p:ph type="subTitle" idx="1"/>
          </p:nvPr>
        </p:nvSpPr>
        <p:spPr>
          <a:xfrm>
            <a:off x="564930" y="3772511"/>
            <a:ext cx="6964166" cy="561372"/>
          </a:xfrm>
        </p:spPr>
        <p:txBody>
          <a:bodyPr/>
          <a:lstStyle>
            <a:lvl1pPr marL="0" indent="0" algn="r">
              <a:lnSpc>
                <a:spcPct val="100000"/>
              </a:lnSpc>
              <a:buNone/>
              <a:defRPr sz="2448">
                <a:solidFill>
                  <a:schemeClr val="accent1"/>
                </a:solidFill>
              </a:defRPr>
            </a:lvl1pPr>
            <a:lvl2pPr marL="464865" indent="0" algn="ctr">
              <a:buNone/>
              <a:defRPr sz="2035"/>
            </a:lvl2pPr>
            <a:lvl3pPr marL="929730" indent="0" algn="ctr">
              <a:buNone/>
              <a:defRPr sz="1831"/>
            </a:lvl3pPr>
            <a:lvl4pPr marL="1394594" indent="0" algn="ctr">
              <a:buNone/>
              <a:defRPr sz="1628"/>
            </a:lvl4pPr>
            <a:lvl5pPr marL="1859459" indent="0" algn="ctr">
              <a:buNone/>
              <a:defRPr sz="1628"/>
            </a:lvl5pPr>
            <a:lvl6pPr marL="2324323" indent="0" algn="ctr">
              <a:buNone/>
              <a:defRPr sz="1628"/>
            </a:lvl6pPr>
            <a:lvl7pPr marL="2789187" indent="0" algn="ctr">
              <a:buNone/>
              <a:defRPr sz="1628"/>
            </a:lvl7pPr>
            <a:lvl8pPr marL="3254053" indent="0" algn="ctr">
              <a:buNone/>
              <a:defRPr sz="1628"/>
            </a:lvl8pPr>
            <a:lvl9pPr marL="3718915" indent="0" algn="ctr">
              <a:buNone/>
              <a:defRPr sz="1628"/>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636232" y="2976593"/>
            <a:ext cx="4241811" cy="553998"/>
          </a:xfrm>
        </p:spPr>
        <p:txBody>
          <a:bodyPr rIns="0" anchor="ctr"/>
          <a:lstStyle>
            <a:lvl1pPr marL="0" indent="0" algn="l">
              <a:buNone/>
              <a:defRPr>
                <a:solidFill>
                  <a:schemeClr val="accent3"/>
                </a:solidFill>
                <a:latin typeface="+mj-lt"/>
              </a:defRPr>
            </a:lvl1pPr>
            <a:lvl2pPr marL="464865" indent="0">
              <a:buNone/>
              <a:defRPr/>
            </a:lvl2pPr>
            <a:lvl3pPr marL="929730" indent="0">
              <a:buNone/>
              <a:defRPr/>
            </a:lvl3pPr>
            <a:lvl4pPr marL="1394594" indent="0">
              <a:buNone/>
              <a:defRPr/>
            </a:lvl4pPr>
            <a:lvl5pPr marL="1859459"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636232" y="1407006"/>
            <a:ext cx="0" cy="3693173"/>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08783A4E-B35D-4CCD-8C43-468408556000}"/>
              </a:ext>
            </a:extLst>
          </p:cNvPr>
          <p:cNvGrpSpPr/>
          <p:nvPr userDrawn="1"/>
        </p:nvGrpSpPr>
        <p:grpSpPr>
          <a:xfrm>
            <a:off x="564930" y="558192"/>
            <a:ext cx="1585362" cy="337148"/>
            <a:chOff x="7353301" y="-1897063"/>
            <a:chExt cx="5749290" cy="1225867"/>
          </a:xfrm>
        </p:grpSpPr>
        <p:sp>
          <p:nvSpPr>
            <p:cNvPr id="14" name="Freeform: Shape 13">
              <a:extLst>
                <a:ext uri="{FF2B5EF4-FFF2-40B4-BE49-F238E27FC236}">
                  <a16:creationId xmlns:a16="http://schemas.microsoft.com/office/drawing/2014/main" id="{B3E1E658-63AA-4B90-9FAE-C2A0667908E7}"/>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36"/>
            </a:p>
          </p:txBody>
        </p:sp>
        <p:sp>
          <p:nvSpPr>
            <p:cNvPr id="15" name="Freeform: Shape 14">
              <a:extLst>
                <a:ext uri="{FF2B5EF4-FFF2-40B4-BE49-F238E27FC236}">
                  <a16:creationId xmlns:a16="http://schemas.microsoft.com/office/drawing/2014/main" id="{79D8DE20-1A41-4F32-A2F7-D6BD777AD318}"/>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36"/>
            </a:p>
          </p:txBody>
        </p:sp>
        <p:sp>
          <p:nvSpPr>
            <p:cNvPr id="16" name="Freeform: Shape 15">
              <a:extLst>
                <a:ext uri="{FF2B5EF4-FFF2-40B4-BE49-F238E27FC236}">
                  <a16:creationId xmlns:a16="http://schemas.microsoft.com/office/drawing/2014/main" id="{5FA3E4C6-6EB9-4031-8A5E-9AB5F258FD63}"/>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36"/>
            </a:p>
          </p:txBody>
        </p:sp>
        <p:sp>
          <p:nvSpPr>
            <p:cNvPr id="17" name="Freeform: Shape 16">
              <a:extLst>
                <a:ext uri="{FF2B5EF4-FFF2-40B4-BE49-F238E27FC236}">
                  <a16:creationId xmlns:a16="http://schemas.microsoft.com/office/drawing/2014/main" id="{1C814088-BEA7-4D58-BEA6-545A939CB1F2}"/>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36"/>
            </a:p>
          </p:txBody>
        </p:sp>
        <p:sp>
          <p:nvSpPr>
            <p:cNvPr id="18" name="Freeform: Shape 17">
              <a:extLst>
                <a:ext uri="{FF2B5EF4-FFF2-40B4-BE49-F238E27FC236}">
                  <a16:creationId xmlns:a16="http://schemas.microsoft.com/office/drawing/2014/main" id="{0FCD5A5B-9703-4A12-A4FA-54B47108EFD1}"/>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36"/>
            </a:p>
          </p:txBody>
        </p:sp>
      </p:grpSp>
    </p:spTree>
    <p:extLst>
      <p:ext uri="{BB962C8B-B14F-4D97-AF65-F5344CB8AC3E}">
        <p14:creationId xmlns:p14="http://schemas.microsoft.com/office/powerpoint/2010/main" val="3328631462"/>
      </p:ext>
    </p:extLst>
  </p:cSld>
  <p:clrMapOvr>
    <a:masterClrMapping/>
  </p:clrMapOvr>
  <p:transition>
    <p:fade/>
  </p:transition>
</p:sldLayout>
</file>

<file path=ppt/slideLayouts/slideLayout436.xml><?xml version="1.0" encoding="utf-8"?>
<p:sldLayout xmlns:a="http://schemas.openxmlformats.org/drawingml/2006/main" xmlns:r="http://schemas.openxmlformats.org/officeDocument/2006/relationships" xmlns:p="http://schemas.openxmlformats.org/presentationml/2006/main" preserve="1" userDrawn="1">
  <p:cSld name="Typography Title Whit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64930" y="1144711"/>
            <a:ext cx="6964166" cy="2627805"/>
          </a:xfrm>
        </p:spPr>
        <p:txBody>
          <a:bodyPr rIns="0" anchor="b"/>
          <a:lstStyle>
            <a:lvl1pPr algn="r">
              <a:defRPr sz="6114">
                <a:solidFill>
                  <a:schemeClr val="tx1"/>
                </a:solidFill>
              </a:defRPr>
            </a:lvl1pPr>
          </a:lstStyle>
          <a:p>
            <a:r>
              <a:rPr lang="en-US"/>
              <a:t>Click to edit Master title style</a:t>
            </a:r>
          </a:p>
        </p:txBody>
      </p:sp>
      <p:sp>
        <p:nvSpPr>
          <p:cNvPr id="3" name="Subtitle 2"/>
          <p:cNvSpPr>
            <a:spLocks noGrp="1"/>
          </p:cNvSpPr>
          <p:nvPr>
            <p:ph type="subTitle" idx="1"/>
          </p:nvPr>
        </p:nvSpPr>
        <p:spPr>
          <a:xfrm>
            <a:off x="564930" y="3772511"/>
            <a:ext cx="6964166" cy="560474"/>
          </a:xfrm>
        </p:spPr>
        <p:txBody>
          <a:bodyPr/>
          <a:lstStyle>
            <a:lvl1pPr marL="0" indent="0" algn="r">
              <a:lnSpc>
                <a:spcPct val="100000"/>
              </a:lnSpc>
              <a:buNone/>
              <a:defRPr sz="2442">
                <a:solidFill>
                  <a:schemeClr val="accent1"/>
                </a:solidFill>
              </a:defRPr>
            </a:lvl1pPr>
            <a:lvl2pPr marL="464865" indent="0" algn="ctr">
              <a:buNone/>
              <a:defRPr sz="2035"/>
            </a:lvl2pPr>
            <a:lvl3pPr marL="929730" indent="0" algn="ctr">
              <a:buNone/>
              <a:defRPr sz="1831"/>
            </a:lvl3pPr>
            <a:lvl4pPr marL="1394594" indent="0" algn="ctr">
              <a:buNone/>
              <a:defRPr sz="1628"/>
            </a:lvl4pPr>
            <a:lvl5pPr marL="1859459" indent="0" algn="ctr">
              <a:buNone/>
              <a:defRPr sz="1628"/>
            </a:lvl5pPr>
            <a:lvl6pPr marL="2324323" indent="0" algn="ctr">
              <a:buNone/>
              <a:defRPr sz="1628"/>
            </a:lvl6pPr>
            <a:lvl7pPr marL="2789187" indent="0" algn="ctr">
              <a:buNone/>
              <a:defRPr sz="1628"/>
            </a:lvl7pPr>
            <a:lvl8pPr marL="3254053" indent="0" algn="ctr">
              <a:buNone/>
              <a:defRPr sz="1628"/>
            </a:lvl8pPr>
            <a:lvl9pPr marL="3718915" indent="0" algn="ctr">
              <a:buNone/>
              <a:defRPr sz="1628"/>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636232" y="2976593"/>
            <a:ext cx="4241811" cy="553998"/>
          </a:xfrm>
        </p:spPr>
        <p:txBody>
          <a:bodyPr rIns="0" anchor="ctr"/>
          <a:lstStyle>
            <a:lvl1pPr marL="0" indent="0" algn="l">
              <a:buNone/>
              <a:defRPr>
                <a:solidFill>
                  <a:schemeClr val="accent3"/>
                </a:solidFill>
                <a:latin typeface="+mj-lt"/>
              </a:defRPr>
            </a:lvl1pPr>
            <a:lvl2pPr marL="464865" indent="0">
              <a:buNone/>
              <a:defRPr/>
            </a:lvl2pPr>
            <a:lvl3pPr marL="929730" indent="0">
              <a:buNone/>
              <a:defRPr/>
            </a:lvl3pPr>
            <a:lvl4pPr marL="1394594" indent="0">
              <a:buNone/>
              <a:defRPr/>
            </a:lvl4pPr>
            <a:lvl5pPr marL="1859459"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636232" y="1407006"/>
            <a:ext cx="0" cy="3693173"/>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985FEDB6-AE1B-4A26-A3DA-CCF9A9D4731D}"/>
              </a:ext>
            </a:extLst>
          </p:cNvPr>
          <p:cNvGrpSpPr/>
          <p:nvPr userDrawn="1"/>
        </p:nvGrpSpPr>
        <p:grpSpPr>
          <a:xfrm>
            <a:off x="564930" y="558192"/>
            <a:ext cx="1585362" cy="337148"/>
            <a:chOff x="7353301" y="-1897063"/>
            <a:chExt cx="5749290" cy="1225867"/>
          </a:xfrm>
        </p:grpSpPr>
        <p:sp>
          <p:nvSpPr>
            <p:cNvPr id="10" name="Freeform: Shape 9">
              <a:extLst>
                <a:ext uri="{FF2B5EF4-FFF2-40B4-BE49-F238E27FC236}">
                  <a16:creationId xmlns:a16="http://schemas.microsoft.com/office/drawing/2014/main" id="{009D12FA-0F93-4FF8-AB34-E1592DCD290E}"/>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36"/>
            </a:p>
          </p:txBody>
        </p:sp>
        <p:sp>
          <p:nvSpPr>
            <p:cNvPr id="11" name="Freeform: Shape 10">
              <a:extLst>
                <a:ext uri="{FF2B5EF4-FFF2-40B4-BE49-F238E27FC236}">
                  <a16:creationId xmlns:a16="http://schemas.microsoft.com/office/drawing/2014/main" id="{FFEAC267-163C-4DCC-8381-D0CAC8DEC502}"/>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36"/>
            </a:p>
          </p:txBody>
        </p:sp>
        <p:sp>
          <p:nvSpPr>
            <p:cNvPr id="13" name="Freeform: Shape 12">
              <a:extLst>
                <a:ext uri="{FF2B5EF4-FFF2-40B4-BE49-F238E27FC236}">
                  <a16:creationId xmlns:a16="http://schemas.microsoft.com/office/drawing/2014/main" id="{210C74F8-8AA7-4335-B883-92AC821E5BC6}"/>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36"/>
            </a:p>
          </p:txBody>
        </p:sp>
        <p:sp>
          <p:nvSpPr>
            <p:cNvPr id="14" name="Freeform: Shape 13">
              <a:extLst>
                <a:ext uri="{FF2B5EF4-FFF2-40B4-BE49-F238E27FC236}">
                  <a16:creationId xmlns:a16="http://schemas.microsoft.com/office/drawing/2014/main" id="{10F6CD7D-FED7-4E94-B613-8858CD9EF9D5}"/>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36"/>
            </a:p>
          </p:txBody>
        </p:sp>
        <p:sp>
          <p:nvSpPr>
            <p:cNvPr id="15" name="Freeform: Shape 14">
              <a:extLst>
                <a:ext uri="{FF2B5EF4-FFF2-40B4-BE49-F238E27FC236}">
                  <a16:creationId xmlns:a16="http://schemas.microsoft.com/office/drawing/2014/main" id="{84D0F63C-34B6-4893-AC74-41986002A339}"/>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36"/>
            </a:p>
          </p:txBody>
        </p:sp>
      </p:grpSp>
    </p:spTree>
    <p:extLst>
      <p:ext uri="{BB962C8B-B14F-4D97-AF65-F5344CB8AC3E}">
        <p14:creationId xmlns:p14="http://schemas.microsoft.com/office/powerpoint/2010/main" val="96406367"/>
      </p:ext>
    </p:extLst>
  </p:cSld>
  <p:clrMapOvr>
    <a:masterClrMapping/>
  </p:clrMapOvr>
  <p:transition>
    <p:fade/>
  </p:transition>
</p:sldLayout>
</file>

<file path=ppt/slideLayouts/slideLayout437.xml><?xml version="1.0" encoding="utf-8"?>
<p:sldLayout xmlns:a="http://schemas.openxmlformats.org/drawingml/2006/main" xmlns:r="http://schemas.openxmlformats.org/officeDocument/2006/relationships" xmlns:p="http://schemas.openxmlformats.org/presentationml/2006/main" preserve="1" userDrawn="1">
  <p:cSld name="1_Typography Title 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64929" y="1144710"/>
            <a:ext cx="6964166" cy="2627805"/>
          </a:xfrm>
        </p:spPr>
        <p:txBody>
          <a:bodyPr rIns="0" anchor="b"/>
          <a:lstStyle>
            <a:lvl1pPr algn="r">
              <a:defRPr sz="6115">
                <a:solidFill>
                  <a:schemeClr val="tx2"/>
                </a:solidFill>
              </a:defRPr>
            </a:lvl1pPr>
          </a:lstStyle>
          <a:p>
            <a:r>
              <a:rPr lang="en-US"/>
              <a:t>Click to edit Master title style</a:t>
            </a:r>
          </a:p>
        </p:txBody>
      </p:sp>
      <p:sp>
        <p:nvSpPr>
          <p:cNvPr id="3" name="Subtitle 2"/>
          <p:cNvSpPr>
            <a:spLocks noGrp="1"/>
          </p:cNvSpPr>
          <p:nvPr>
            <p:ph type="subTitle" idx="1"/>
          </p:nvPr>
        </p:nvSpPr>
        <p:spPr>
          <a:xfrm>
            <a:off x="564929" y="3772511"/>
            <a:ext cx="6964166" cy="561372"/>
          </a:xfrm>
        </p:spPr>
        <p:txBody>
          <a:bodyPr/>
          <a:lstStyle>
            <a:lvl1pPr marL="0" indent="0" algn="r">
              <a:lnSpc>
                <a:spcPct val="100000"/>
              </a:lnSpc>
              <a:buNone/>
              <a:defRPr sz="2448">
                <a:solidFill>
                  <a:schemeClr val="accent1"/>
                </a:solidFill>
              </a:defRPr>
            </a:lvl1pPr>
            <a:lvl2pPr marL="464955" indent="0" algn="ctr">
              <a:buNone/>
              <a:defRPr sz="2035"/>
            </a:lvl2pPr>
            <a:lvl3pPr marL="929908" indent="0" algn="ctr">
              <a:buNone/>
              <a:defRPr sz="1831"/>
            </a:lvl3pPr>
            <a:lvl4pPr marL="1394862" indent="0" algn="ctr">
              <a:buNone/>
              <a:defRPr sz="1628"/>
            </a:lvl4pPr>
            <a:lvl5pPr marL="1859816" indent="0" algn="ctr">
              <a:buNone/>
              <a:defRPr sz="1628"/>
            </a:lvl5pPr>
            <a:lvl6pPr marL="2324769" indent="0" algn="ctr">
              <a:buNone/>
              <a:defRPr sz="1628"/>
            </a:lvl6pPr>
            <a:lvl7pPr marL="2789723" indent="0" algn="ctr">
              <a:buNone/>
              <a:defRPr sz="1628"/>
            </a:lvl7pPr>
            <a:lvl8pPr marL="3254678" indent="0" algn="ctr">
              <a:buNone/>
              <a:defRPr sz="1628"/>
            </a:lvl8pPr>
            <a:lvl9pPr marL="3719630" indent="0" algn="ctr">
              <a:buNone/>
              <a:defRPr sz="1628"/>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636232" y="2976592"/>
            <a:ext cx="4241811" cy="553998"/>
          </a:xfrm>
        </p:spPr>
        <p:txBody>
          <a:bodyPr rIns="0" anchor="ctr"/>
          <a:lstStyle>
            <a:lvl1pPr marL="0" indent="0" algn="l">
              <a:buNone/>
              <a:defRPr>
                <a:solidFill>
                  <a:schemeClr val="accent3"/>
                </a:solidFill>
                <a:latin typeface="+mj-lt"/>
              </a:defRPr>
            </a:lvl1pPr>
            <a:lvl2pPr marL="464955" indent="0">
              <a:buNone/>
              <a:defRPr/>
            </a:lvl2pPr>
            <a:lvl3pPr marL="929908" indent="0">
              <a:buNone/>
              <a:defRPr/>
            </a:lvl3pPr>
            <a:lvl4pPr marL="1394862" indent="0">
              <a:buNone/>
              <a:defRPr/>
            </a:lvl4pPr>
            <a:lvl5pPr marL="1859816"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636232" y="1407005"/>
            <a:ext cx="0" cy="3693173"/>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08783A4E-B35D-4CCD-8C43-468408556000}"/>
              </a:ext>
            </a:extLst>
          </p:cNvPr>
          <p:cNvGrpSpPr/>
          <p:nvPr userDrawn="1"/>
        </p:nvGrpSpPr>
        <p:grpSpPr>
          <a:xfrm>
            <a:off x="564929" y="558191"/>
            <a:ext cx="1585362" cy="337148"/>
            <a:chOff x="7353301" y="-1897063"/>
            <a:chExt cx="5749290" cy="1225867"/>
          </a:xfrm>
        </p:grpSpPr>
        <p:sp>
          <p:nvSpPr>
            <p:cNvPr id="14" name="Freeform: Shape 13">
              <a:extLst>
                <a:ext uri="{FF2B5EF4-FFF2-40B4-BE49-F238E27FC236}">
                  <a16:creationId xmlns:a16="http://schemas.microsoft.com/office/drawing/2014/main" id="{B3E1E658-63AA-4B90-9FAE-C2A0667908E7}"/>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36"/>
            </a:p>
          </p:txBody>
        </p:sp>
        <p:sp>
          <p:nvSpPr>
            <p:cNvPr id="15" name="Freeform: Shape 14">
              <a:extLst>
                <a:ext uri="{FF2B5EF4-FFF2-40B4-BE49-F238E27FC236}">
                  <a16:creationId xmlns:a16="http://schemas.microsoft.com/office/drawing/2014/main" id="{79D8DE20-1A41-4F32-A2F7-D6BD777AD318}"/>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36"/>
            </a:p>
          </p:txBody>
        </p:sp>
        <p:sp>
          <p:nvSpPr>
            <p:cNvPr id="16" name="Freeform: Shape 15">
              <a:extLst>
                <a:ext uri="{FF2B5EF4-FFF2-40B4-BE49-F238E27FC236}">
                  <a16:creationId xmlns:a16="http://schemas.microsoft.com/office/drawing/2014/main" id="{5FA3E4C6-6EB9-4031-8A5E-9AB5F258FD63}"/>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36"/>
            </a:p>
          </p:txBody>
        </p:sp>
        <p:sp>
          <p:nvSpPr>
            <p:cNvPr id="17" name="Freeform: Shape 16">
              <a:extLst>
                <a:ext uri="{FF2B5EF4-FFF2-40B4-BE49-F238E27FC236}">
                  <a16:creationId xmlns:a16="http://schemas.microsoft.com/office/drawing/2014/main" id="{1C814088-BEA7-4D58-BEA6-545A939CB1F2}"/>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36"/>
            </a:p>
          </p:txBody>
        </p:sp>
        <p:sp>
          <p:nvSpPr>
            <p:cNvPr id="18" name="Freeform: Shape 17">
              <a:extLst>
                <a:ext uri="{FF2B5EF4-FFF2-40B4-BE49-F238E27FC236}">
                  <a16:creationId xmlns:a16="http://schemas.microsoft.com/office/drawing/2014/main" id="{0FCD5A5B-9703-4A12-A4FA-54B47108EFD1}"/>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36"/>
            </a:p>
          </p:txBody>
        </p:sp>
      </p:grpSp>
    </p:spTree>
    <p:extLst>
      <p:ext uri="{BB962C8B-B14F-4D97-AF65-F5344CB8AC3E}">
        <p14:creationId xmlns:p14="http://schemas.microsoft.com/office/powerpoint/2010/main" val="1906950968"/>
      </p:ext>
    </p:extLst>
  </p:cSld>
  <p:clrMapOvr>
    <a:masterClrMapping/>
  </p:clrMapOvr>
  <p:transition>
    <p:fade/>
  </p:transition>
</p:sldLayout>
</file>

<file path=ppt/slideLayouts/slideLayout438.xml><?xml version="1.0" encoding="utf-8"?>
<p:sldLayout xmlns:a="http://schemas.openxmlformats.org/drawingml/2006/main" xmlns:r="http://schemas.openxmlformats.org/officeDocument/2006/relationships" xmlns:p="http://schemas.openxmlformats.org/presentationml/2006/main" preserve="1" userDrawn="1">
  <p:cSld name="1_Typography Title Whit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64929" y="1144710"/>
            <a:ext cx="6964166" cy="2627805"/>
          </a:xfrm>
        </p:spPr>
        <p:txBody>
          <a:bodyPr rIns="0" anchor="b"/>
          <a:lstStyle>
            <a:lvl1pPr algn="r">
              <a:defRPr sz="6115">
                <a:solidFill>
                  <a:schemeClr val="tx1"/>
                </a:solidFill>
              </a:defRPr>
            </a:lvl1pPr>
          </a:lstStyle>
          <a:p>
            <a:r>
              <a:rPr lang="en-US"/>
              <a:t>Click to edit Master title style</a:t>
            </a:r>
          </a:p>
        </p:txBody>
      </p:sp>
      <p:sp>
        <p:nvSpPr>
          <p:cNvPr id="3" name="Subtitle 2"/>
          <p:cNvSpPr>
            <a:spLocks noGrp="1"/>
          </p:cNvSpPr>
          <p:nvPr>
            <p:ph type="subTitle" idx="1"/>
          </p:nvPr>
        </p:nvSpPr>
        <p:spPr>
          <a:xfrm>
            <a:off x="564929" y="3772511"/>
            <a:ext cx="6964166" cy="560474"/>
          </a:xfrm>
        </p:spPr>
        <p:txBody>
          <a:bodyPr/>
          <a:lstStyle>
            <a:lvl1pPr marL="0" indent="0" algn="r">
              <a:lnSpc>
                <a:spcPct val="100000"/>
              </a:lnSpc>
              <a:buNone/>
              <a:defRPr sz="2442">
                <a:solidFill>
                  <a:schemeClr val="accent1"/>
                </a:solidFill>
              </a:defRPr>
            </a:lvl1pPr>
            <a:lvl2pPr marL="464955" indent="0" algn="ctr">
              <a:buNone/>
              <a:defRPr sz="2035"/>
            </a:lvl2pPr>
            <a:lvl3pPr marL="929908" indent="0" algn="ctr">
              <a:buNone/>
              <a:defRPr sz="1831"/>
            </a:lvl3pPr>
            <a:lvl4pPr marL="1394862" indent="0" algn="ctr">
              <a:buNone/>
              <a:defRPr sz="1628"/>
            </a:lvl4pPr>
            <a:lvl5pPr marL="1859816" indent="0" algn="ctr">
              <a:buNone/>
              <a:defRPr sz="1628"/>
            </a:lvl5pPr>
            <a:lvl6pPr marL="2324769" indent="0" algn="ctr">
              <a:buNone/>
              <a:defRPr sz="1628"/>
            </a:lvl6pPr>
            <a:lvl7pPr marL="2789723" indent="0" algn="ctr">
              <a:buNone/>
              <a:defRPr sz="1628"/>
            </a:lvl7pPr>
            <a:lvl8pPr marL="3254678" indent="0" algn="ctr">
              <a:buNone/>
              <a:defRPr sz="1628"/>
            </a:lvl8pPr>
            <a:lvl9pPr marL="3719630" indent="0" algn="ctr">
              <a:buNone/>
              <a:defRPr sz="1628"/>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636232" y="2976592"/>
            <a:ext cx="4241811" cy="553998"/>
          </a:xfrm>
        </p:spPr>
        <p:txBody>
          <a:bodyPr rIns="0" anchor="ctr"/>
          <a:lstStyle>
            <a:lvl1pPr marL="0" indent="0" algn="l">
              <a:buNone/>
              <a:defRPr>
                <a:solidFill>
                  <a:schemeClr val="accent3"/>
                </a:solidFill>
                <a:latin typeface="+mj-lt"/>
              </a:defRPr>
            </a:lvl1pPr>
            <a:lvl2pPr marL="464955" indent="0">
              <a:buNone/>
              <a:defRPr/>
            </a:lvl2pPr>
            <a:lvl3pPr marL="929908" indent="0">
              <a:buNone/>
              <a:defRPr/>
            </a:lvl3pPr>
            <a:lvl4pPr marL="1394862" indent="0">
              <a:buNone/>
              <a:defRPr/>
            </a:lvl4pPr>
            <a:lvl5pPr marL="1859816"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636232" y="1407005"/>
            <a:ext cx="0" cy="3693173"/>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985FEDB6-AE1B-4A26-A3DA-CCF9A9D4731D}"/>
              </a:ext>
            </a:extLst>
          </p:cNvPr>
          <p:cNvGrpSpPr/>
          <p:nvPr userDrawn="1"/>
        </p:nvGrpSpPr>
        <p:grpSpPr>
          <a:xfrm>
            <a:off x="564929" y="558191"/>
            <a:ext cx="1585362" cy="337148"/>
            <a:chOff x="7353301" y="-1897063"/>
            <a:chExt cx="5749290" cy="1225867"/>
          </a:xfrm>
        </p:grpSpPr>
        <p:sp>
          <p:nvSpPr>
            <p:cNvPr id="10" name="Freeform: Shape 9">
              <a:extLst>
                <a:ext uri="{FF2B5EF4-FFF2-40B4-BE49-F238E27FC236}">
                  <a16:creationId xmlns:a16="http://schemas.microsoft.com/office/drawing/2014/main" id="{009D12FA-0F93-4FF8-AB34-E1592DCD290E}"/>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36"/>
            </a:p>
          </p:txBody>
        </p:sp>
        <p:sp>
          <p:nvSpPr>
            <p:cNvPr id="11" name="Freeform: Shape 10">
              <a:extLst>
                <a:ext uri="{FF2B5EF4-FFF2-40B4-BE49-F238E27FC236}">
                  <a16:creationId xmlns:a16="http://schemas.microsoft.com/office/drawing/2014/main" id="{FFEAC267-163C-4DCC-8381-D0CAC8DEC502}"/>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36"/>
            </a:p>
          </p:txBody>
        </p:sp>
        <p:sp>
          <p:nvSpPr>
            <p:cNvPr id="13" name="Freeform: Shape 12">
              <a:extLst>
                <a:ext uri="{FF2B5EF4-FFF2-40B4-BE49-F238E27FC236}">
                  <a16:creationId xmlns:a16="http://schemas.microsoft.com/office/drawing/2014/main" id="{210C74F8-8AA7-4335-B883-92AC821E5BC6}"/>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36"/>
            </a:p>
          </p:txBody>
        </p:sp>
        <p:sp>
          <p:nvSpPr>
            <p:cNvPr id="14" name="Freeform: Shape 13">
              <a:extLst>
                <a:ext uri="{FF2B5EF4-FFF2-40B4-BE49-F238E27FC236}">
                  <a16:creationId xmlns:a16="http://schemas.microsoft.com/office/drawing/2014/main" id="{10F6CD7D-FED7-4E94-B613-8858CD9EF9D5}"/>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36"/>
            </a:p>
          </p:txBody>
        </p:sp>
        <p:sp>
          <p:nvSpPr>
            <p:cNvPr id="15" name="Freeform: Shape 14">
              <a:extLst>
                <a:ext uri="{FF2B5EF4-FFF2-40B4-BE49-F238E27FC236}">
                  <a16:creationId xmlns:a16="http://schemas.microsoft.com/office/drawing/2014/main" id="{84D0F63C-34B6-4893-AC74-41986002A339}"/>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36"/>
            </a:p>
          </p:txBody>
        </p:sp>
      </p:grpSp>
    </p:spTree>
    <p:extLst>
      <p:ext uri="{BB962C8B-B14F-4D97-AF65-F5344CB8AC3E}">
        <p14:creationId xmlns:p14="http://schemas.microsoft.com/office/powerpoint/2010/main" val="3866567420"/>
      </p:ext>
    </p:extLst>
  </p:cSld>
  <p:clrMapOvr>
    <a:masterClrMapping/>
  </p:clrMapOvr>
  <p:transition>
    <p:fade/>
  </p:transition>
</p:sldLayout>
</file>

<file path=ppt/slideLayouts/slideLayout439.xml><?xml version="1.0" encoding="utf-8"?>
<p:sldLayout xmlns:a="http://schemas.openxmlformats.org/drawingml/2006/main" xmlns:r="http://schemas.openxmlformats.org/officeDocument/2006/relationships" xmlns:p="http://schemas.openxmlformats.org/presentationml/2006/main" preserve="1" userDrawn="1">
  <p:cSld name="2_Typography Title 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64927" y="1144708"/>
            <a:ext cx="6964166" cy="2627805"/>
          </a:xfrm>
        </p:spPr>
        <p:txBody>
          <a:bodyPr rIns="0" anchor="b"/>
          <a:lstStyle>
            <a:lvl1pPr algn="r">
              <a:defRPr sz="6119">
                <a:solidFill>
                  <a:schemeClr val="tx2"/>
                </a:solidFill>
              </a:defRPr>
            </a:lvl1pPr>
          </a:lstStyle>
          <a:p>
            <a:r>
              <a:rPr lang="en-US"/>
              <a:t>Click to edit Master title style</a:t>
            </a:r>
          </a:p>
        </p:txBody>
      </p:sp>
      <p:sp>
        <p:nvSpPr>
          <p:cNvPr id="3" name="Subtitle 2"/>
          <p:cNvSpPr>
            <a:spLocks noGrp="1"/>
          </p:cNvSpPr>
          <p:nvPr>
            <p:ph type="subTitle" idx="1"/>
          </p:nvPr>
        </p:nvSpPr>
        <p:spPr>
          <a:xfrm>
            <a:off x="564927" y="3772511"/>
            <a:ext cx="6964166" cy="561372"/>
          </a:xfrm>
        </p:spPr>
        <p:txBody>
          <a:bodyPr/>
          <a:lstStyle>
            <a:lvl1pPr marL="0" indent="0" algn="r">
              <a:lnSpc>
                <a:spcPct val="100000"/>
              </a:lnSpc>
              <a:buNone/>
              <a:defRPr sz="2448">
                <a:solidFill>
                  <a:schemeClr val="accent1"/>
                </a:solidFill>
              </a:defRPr>
            </a:lvl1pPr>
            <a:lvl2pPr marL="465133" indent="0" algn="ctr">
              <a:buNone/>
              <a:defRPr sz="2035"/>
            </a:lvl2pPr>
            <a:lvl3pPr marL="930265" indent="0" algn="ctr">
              <a:buNone/>
              <a:defRPr sz="1831"/>
            </a:lvl3pPr>
            <a:lvl4pPr marL="1395398" indent="0" algn="ctr">
              <a:buNone/>
              <a:defRPr sz="1628"/>
            </a:lvl4pPr>
            <a:lvl5pPr marL="1860530" indent="0" algn="ctr">
              <a:buNone/>
              <a:defRPr sz="1628"/>
            </a:lvl5pPr>
            <a:lvl6pPr marL="2325663" indent="0" algn="ctr">
              <a:buNone/>
              <a:defRPr sz="1628"/>
            </a:lvl6pPr>
            <a:lvl7pPr marL="2790795" indent="0" algn="ctr">
              <a:buNone/>
              <a:defRPr sz="1628"/>
            </a:lvl7pPr>
            <a:lvl8pPr marL="3255928" indent="0" algn="ctr">
              <a:buNone/>
              <a:defRPr sz="1628"/>
            </a:lvl8pPr>
            <a:lvl9pPr marL="3721060" indent="0" algn="ctr">
              <a:buNone/>
              <a:defRPr sz="1628"/>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636232" y="2976590"/>
            <a:ext cx="4241811" cy="553998"/>
          </a:xfrm>
        </p:spPr>
        <p:txBody>
          <a:bodyPr rIns="0" anchor="ctr"/>
          <a:lstStyle>
            <a:lvl1pPr marL="0" indent="0" algn="l">
              <a:buNone/>
              <a:defRPr>
                <a:solidFill>
                  <a:schemeClr val="accent3"/>
                </a:solidFill>
                <a:latin typeface="+mj-lt"/>
              </a:defRPr>
            </a:lvl1pPr>
            <a:lvl2pPr marL="465133" indent="0">
              <a:buNone/>
              <a:defRPr/>
            </a:lvl2pPr>
            <a:lvl3pPr marL="930265" indent="0">
              <a:buNone/>
              <a:defRPr/>
            </a:lvl3pPr>
            <a:lvl4pPr marL="1395398" indent="0">
              <a:buNone/>
              <a:defRPr/>
            </a:lvl4pPr>
            <a:lvl5pPr marL="1860530"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636232" y="1407003"/>
            <a:ext cx="0" cy="3693173"/>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08783A4E-B35D-4CCD-8C43-468408556000}"/>
              </a:ext>
            </a:extLst>
          </p:cNvPr>
          <p:cNvGrpSpPr/>
          <p:nvPr userDrawn="1"/>
        </p:nvGrpSpPr>
        <p:grpSpPr>
          <a:xfrm>
            <a:off x="564927" y="558189"/>
            <a:ext cx="1585362" cy="337148"/>
            <a:chOff x="7353301" y="-1897063"/>
            <a:chExt cx="5749290" cy="1225867"/>
          </a:xfrm>
        </p:grpSpPr>
        <p:sp>
          <p:nvSpPr>
            <p:cNvPr id="14" name="Freeform: Shape 13">
              <a:extLst>
                <a:ext uri="{FF2B5EF4-FFF2-40B4-BE49-F238E27FC236}">
                  <a16:creationId xmlns:a16="http://schemas.microsoft.com/office/drawing/2014/main" id="{B3E1E658-63AA-4B90-9FAE-C2A0667908E7}"/>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36"/>
            </a:p>
          </p:txBody>
        </p:sp>
        <p:sp>
          <p:nvSpPr>
            <p:cNvPr id="15" name="Freeform: Shape 14">
              <a:extLst>
                <a:ext uri="{FF2B5EF4-FFF2-40B4-BE49-F238E27FC236}">
                  <a16:creationId xmlns:a16="http://schemas.microsoft.com/office/drawing/2014/main" id="{79D8DE20-1A41-4F32-A2F7-D6BD777AD318}"/>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36"/>
            </a:p>
          </p:txBody>
        </p:sp>
        <p:sp>
          <p:nvSpPr>
            <p:cNvPr id="16" name="Freeform: Shape 15">
              <a:extLst>
                <a:ext uri="{FF2B5EF4-FFF2-40B4-BE49-F238E27FC236}">
                  <a16:creationId xmlns:a16="http://schemas.microsoft.com/office/drawing/2014/main" id="{5FA3E4C6-6EB9-4031-8A5E-9AB5F258FD63}"/>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36"/>
            </a:p>
          </p:txBody>
        </p:sp>
        <p:sp>
          <p:nvSpPr>
            <p:cNvPr id="17" name="Freeform: Shape 16">
              <a:extLst>
                <a:ext uri="{FF2B5EF4-FFF2-40B4-BE49-F238E27FC236}">
                  <a16:creationId xmlns:a16="http://schemas.microsoft.com/office/drawing/2014/main" id="{1C814088-BEA7-4D58-BEA6-545A939CB1F2}"/>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36"/>
            </a:p>
          </p:txBody>
        </p:sp>
        <p:sp>
          <p:nvSpPr>
            <p:cNvPr id="18" name="Freeform: Shape 17">
              <a:extLst>
                <a:ext uri="{FF2B5EF4-FFF2-40B4-BE49-F238E27FC236}">
                  <a16:creationId xmlns:a16="http://schemas.microsoft.com/office/drawing/2014/main" id="{0FCD5A5B-9703-4A12-A4FA-54B47108EFD1}"/>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36"/>
            </a:p>
          </p:txBody>
        </p:sp>
      </p:grpSp>
    </p:spTree>
    <p:extLst>
      <p:ext uri="{BB962C8B-B14F-4D97-AF65-F5344CB8AC3E}">
        <p14:creationId xmlns:p14="http://schemas.microsoft.com/office/powerpoint/2010/main" val="1326519616"/>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3"/>
            <a:ext cx="5537797" cy="1828800"/>
          </a:xfrm>
          <a:prstGeom prst="rect">
            <a:avLst/>
          </a:prstGeom>
          <a:noFill/>
        </p:spPr>
        <p:txBody>
          <a:bodyPr lIns="0" tIns="0" rIns="0" bIns="182880" anchor="b" anchorCtr="0"/>
          <a:lstStyle>
            <a:lvl1pPr>
              <a:defRPr sz="4798" strike="noStrike" spc="-50"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398"/>
            </a:lvl3pPr>
            <a:lvl4pPr>
              <a:defRPr sz="1398"/>
            </a:lvl4pPr>
            <a:lvl5pPr>
              <a:defRPr sz="1048"/>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64BDF03-4137-9B4F-811A-B300BDF9B2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12525" y="210210"/>
            <a:ext cx="5695363" cy="6537434"/>
          </a:xfrm>
          <a:prstGeom prst="rect">
            <a:avLst/>
          </a:prstGeom>
        </p:spPr>
      </p:pic>
    </p:spTree>
    <p:extLst>
      <p:ext uri="{BB962C8B-B14F-4D97-AF65-F5344CB8AC3E}">
        <p14:creationId xmlns:p14="http://schemas.microsoft.com/office/powerpoint/2010/main" val="2263424666"/>
      </p:ext>
    </p:extLst>
  </p:cSld>
  <p:clrMapOvr>
    <a:masterClrMapping/>
  </p:clrMapOvr>
  <p:transition>
    <p:fade/>
  </p:transition>
</p:sldLayout>
</file>

<file path=ppt/slideLayouts/slideLayout440.xml><?xml version="1.0" encoding="utf-8"?>
<p:sldLayout xmlns:a="http://schemas.openxmlformats.org/drawingml/2006/main" xmlns:r="http://schemas.openxmlformats.org/officeDocument/2006/relationships" xmlns:p="http://schemas.openxmlformats.org/presentationml/2006/main" preserve="1" userDrawn="1">
  <p:cSld name="2_Typography Title Whit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64927" y="1144708"/>
            <a:ext cx="6964166" cy="2627805"/>
          </a:xfrm>
        </p:spPr>
        <p:txBody>
          <a:bodyPr rIns="0" anchor="b"/>
          <a:lstStyle>
            <a:lvl1pPr algn="r">
              <a:defRPr sz="6119">
                <a:solidFill>
                  <a:schemeClr val="tx1"/>
                </a:solidFill>
              </a:defRPr>
            </a:lvl1pPr>
          </a:lstStyle>
          <a:p>
            <a:r>
              <a:rPr lang="en-US"/>
              <a:t>Click to edit Master title style</a:t>
            </a:r>
          </a:p>
        </p:txBody>
      </p:sp>
      <p:sp>
        <p:nvSpPr>
          <p:cNvPr id="3" name="Subtitle 2"/>
          <p:cNvSpPr>
            <a:spLocks noGrp="1"/>
          </p:cNvSpPr>
          <p:nvPr>
            <p:ph type="subTitle" idx="1"/>
          </p:nvPr>
        </p:nvSpPr>
        <p:spPr>
          <a:xfrm>
            <a:off x="564927" y="3772511"/>
            <a:ext cx="6964166" cy="560474"/>
          </a:xfrm>
        </p:spPr>
        <p:txBody>
          <a:bodyPr/>
          <a:lstStyle>
            <a:lvl1pPr marL="0" indent="0" algn="r">
              <a:lnSpc>
                <a:spcPct val="100000"/>
              </a:lnSpc>
              <a:buNone/>
              <a:defRPr sz="2442">
                <a:solidFill>
                  <a:schemeClr val="accent1"/>
                </a:solidFill>
              </a:defRPr>
            </a:lvl1pPr>
            <a:lvl2pPr marL="465133" indent="0" algn="ctr">
              <a:buNone/>
              <a:defRPr sz="2035"/>
            </a:lvl2pPr>
            <a:lvl3pPr marL="930265" indent="0" algn="ctr">
              <a:buNone/>
              <a:defRPr sz="1831"/>
            </a:lvl3pPr>
            <a:lvl4pPr marL="1395398" indent="0" algn="ctr">
              <a:buNone/>
              <a:defRPr sz="1628"/>
            </a:lvl4pPr>
            <a:lvl5pPr marL="1860530" indent="0" algn="ctr">
              <a:buNone/>
              <a:defRPr sz="1628"/>
            </a:lvl5pPr>
            <a:lvl6pPr marL="2325663" indent="0" algn="ctr">
              <a:buNone/>
              <a:defRPr sz="1628"/>
            </a:lvl6pPr>
            <a:lvl7pPr marL="2790795" indent="0" algn="ctr">
              <a:buNone/>
              <a:defRPr sz="1628"/>
            </a:lvl7pPr>
            <a:lvl8pPr marL="3255928" indent="0" algn="ctr">
              <a:buNone/>
              <a:defRPr sz="1628"/>
            </a:lvl8pPr>
            <a:lvl9pPr marL="3721060" indent="0" algn="ctr">
              <a:buNone/>
              <a:defRPr sz="1628"/>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636232" y="2976590"/>
            <a:ext cx="4241811" cy="553998"/>
          </a:xfrm>
        </p:spPr>
        <p:txBody>
          <a:bodyPr rIns="0" anchor="ctr"/>
          <a:lstStyle>
            <a:lvl1pPr marL="0" indent="0" algn="l">
              <a:buNone/>
              <a:defRPr>
                <a:solidFill>
                  <a:schemeClr val="accent3"/>
                </a:solidFill>
                <a:latin typeface="+mj-lt"/>
              </a:defRPr>
            </a:lvl1pPr>
            <a:lvl2pPr marL="465133" indent="0">
              <a:buNone/>
              <a:defRPr/>
            </a:lvl2pPr>
            <a:lvl3pPr marL="930265" indent="0">
              <a:buNone/>
              <a:defRPr/>
            </a:lvl3pPr>
            <a:lvl4pPr marL="1395398" indent="0">
              <a:buNone/>
              <a:defRPr/>
            </a:lvl4pPr>
            <a:lvl5pPr marL="1860530"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636232" y="1407003"/>
            <a:ext cx="0" cy="3693173"/>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985FEDB6-AE1B-4A26-A3DA-CCF9A9D4731D}"/>
              </a:ext>
            </a:extLst>
          </p:cNvPr>
          <p:cNvGrpSpPr/>
          <p:nvPr userDrawn="1"/>
        </p:nvGrpSpPr>
        <p:grpSpPr>
          <a:xfrm>
            <a:off x="564927" y="558189"/>
            <a:ext cx="1585362" cy="337148"/>
            <a:chOff x="7353301" y="-1897063"/>
            <a:chExt cx="5749290" cy="1225867"/>
          </a:xfrm>
        </p:grpSpPr>
        <p:sp>
          <p:nvSpPr>
            <p:cNvPr id="10" name="Freeform: Shape 9">
              <a:extLst>
                <a:ext uri="{FF2B5EF4-FFF2-40B4-BE49-F238E27FC236}">
                  <a16:creationId xmlns:a16="http://schemas.microsoft.com/office/drawing/2014/main" id="{009D12FA-0F93-4FF8-AB34-E1592DCD290E}"/>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36"/>
            </a:p>
          </p:txBody>
        </p:sp>
        <p:sp>
          <p:nvSpPr>
            <p:cNvPr id="11" name="Freeform: Shape 10">
              <a:extLst>
                <a:ext uri="{FF2B5EF4-FFF2-40B4-BE49-F238E27FC236}">
                  <a16:creationId xmlns:a16="http://schemas.microsoft.com/office/drawing/2014/main" id="{FFEAC267-163C-4DCC-8381-D0CAC8DEC502}"/>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36"/>
            </a:p>
          </p:txBody>
        </p:sp>
        <p:sp>
          <p:nvSpPr>
            <p:cNvPr id="13" name="Freeform: Shape 12">
              <a:extLst>
                <a:ext uri="{FF2B5EF4-FFF2-40B4-BE49-F238E27FC236}">
                  <a16:creationId xmlns:a16="http://schemas.microsoft.com/office/drawing/2014/main" id="{210C74F8-8AA7-4335-B883-92AC821E5BC6}"/>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36"/>
            </a:p>
          </p:txBody>
        </p:sp>
        <p:sp>
          <p:nvSpPr>
            <p:cNvPr id="14" name="Freeform: Shape 13">
              <a:extLst>
                <a:ext uri="{FF2B5EF4-FFF2-40B4-BE49-F238E27FC236}">
                  <a16:creationId xmlns:a16="http://schemas.microsoft.com/office/drawing/2014/main" id="{10F6CD7D-FED7-4E94-B613-8858CD9EF9D5}"/>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36"/>
            </a:p>
          </p:txBody>
        </p:sp>
        <p:sp>
          <p:nvSpPr>
            <p:cNvPr id="15" name="Freeform: Shape 14">
              <a:extLst>
                <a:ext uri="{FF2B5EF4-FFF2-40B4-BE49-F238E27FC236}">
                  <a16:creationId xmlns:a16="http://schemas.microsoft.com/office/drawing/2014/main" id="{84D0F63C-34B6-4893-AC74-41986002A339}"/>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36"/>
            </a:p>
          </p:txBody>
        </p:sp>
      </p:grpSp>
    </p:spTree>
    <p:extLst>
      <p:ext uri="{BB962C8B-B14F-4D97-AF65-F5344CB8AC3E}">
        <p14:creationId xmlns:p14="http://schemas.microsoft.com/office/powerpoint/2010/main" val="1157758763"/>
      </p:ext>
    </p:extLst>
  </p:cSld>
  <p:clrMapOvr>
    <a:masterClrMapping/>
  </p:clrMapOvr>
  <p:transition>
    <p:fade/>
  </p:transition>
</p:sldLayout>
</file>

<file path=ppt/slideLayouts/slideLayout441.xml><?xml version="1.0" encoding="utf-8"?>
<p:sldLayout xmlns:a="http://schemas.openxmlformats.org/drawingml/2006/main" xmlns:r="http://schemas.openxmlformats.org/officeDocument/2006/relationships" xmlns:p="http://schemas.openxmlformats.org/presentationml/2006/main" preserve="1" userDrawn="1">
  <p:cSld name="3_Typography Title 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64928" y="1144709"/>
            <a:ext cx="6964166" cy="2627805"/>
          </a:xfrm>
        </p:spPr>
        <p:txBody>
          <a:bodyPr rIns="0" anchor="b"/>
          <a:lstStyle>
            <a:lvl1pPr algn="r">
              <a:defRPr sz="6117">
                <a:solidFill>
                  <a:schemeClr val="tx2"/>
                </a:solidFill>
              </a:defRPr>
            </a:lvl1pPr>
          </a:lstStyle>
          <a:p>
            <a:r>
              <a:rPr lang="en-US"/>
              <a:t>Click to edit Master title style</a:t>
            </a:r>
          </a:p>
        </p:txBody>
      </p:sp>
      <p:sp>
        <p:nvSpPr>
          <p:cNvPr id="3" name="Subtitle 2"/>
          <p:cNvSpPr>
            <a:spLocks noGrp="1"/>
          </p:cNvSpPr>
          <p:nvPr>
            <p:ph type="subTitle" idx="1"/>
          </p:nvPr>
        </p:nvSpPr>
        <p:spPr>
          <a:xfrm>
            <a:off x="564928" y="3772511"/>
            <a:ext cx="6964166" cy="561372"/>
          </a:xfrm>
        </p:spPr>
        <p:txBody>
          <a:bodyPr/>
          <a:lstStyle>
            <a:lvl1pPr marL="0" indent="0" algn="r">
              <a:lnSpc>
                <a:spcPct val="100000"/>
              </a:lnSpc>
              <a:buNone/>
              <a:defRPr sz="2448">
                <a:solidFill>
                  <a:schemeClr val="accent1"/>
                </a:solidFill>
              </a:defRPr>
            </a:lvl1pPr>
            <a:lvl2pPr marL="465044" indent="0" algn="ctr">
              <a:buNone/>
              <a:defRPr sz="2035"/>
            </a:lvl2pPr>
            <a:lvl3pPr marL="930087" indent="0" algn="ctr">
              <a:buNone/>
              <a:defRPr sz="1831"/>
            </a:lvl3pPr>
            <a:lvl4pPr marL="1395130" indent="0" algn="ctr">
              <a:buNone/>
              <a:defRPr sz="1628"/>
            </a:lvl4pPr>
            <a:lvl5pPr marL="1860173" indent="0" algn="ctr">
              <a:buNone/>
              <a:defRPr sz="1628"/>
            </a:lvl5pPr>
            <a:lvl6pPr marL="2325216" indent="0" algn="ctr">
              <a:buNone/>
              <a:defRPr sz="1628"/>
            </a:lvl6pPr>
            <a:lvl7pPr marL="2790259" indent="0" algn="ctr">
              <a:buNone/>
              <a:defRPr sz="1628"/>
            </a:lvl7pPr>
            <a:lvl8pPr marL="3255303" indent="0" algn="ctr">
              <a:buNone/>
              <a:defRPr sz="1628"/>
            </a:lvl8pPr>
            <a:lvl9pPr marL="3720345" indent="0" algn="ctr">
              <a:buNone/>
              <a:defRPr sz="1628"/>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636232" y="2976591"/>
            <a:ext cx="4241811" cy="553998"/>
          </a:xfrm>
        </p:spPr>
        <p:txBody>
          <a:bodyPr rIns="0" anchor="ctr"/>
          <a:lstStyle>
            <a:lvl1pPr marL="0" indent="0" algn="l">
              <a:buNone/>
              <a:defRPr>
                <a:solidFill>
                  <a:schemeClr val="accent3"/>
                </a:solidFill>
                <a:latin typeface="+mj-lt"/>
              </a:defRPr>
            </a:lvl1pPr>
            <a:lvl2pPr marL="465044" indent="0">
              <a:buNone/>
              <a:defRPr/>
            </a:lvl2pPr>
            <a:lvl3pPr marL="930087" indent="0">
              <a:buNone/>
              <a:defRPr/>
            </a:lvl3pPr>
            <a:lvl4pPr marL="1395130" indent="0">
              <a:buNone/>
              <a:defRPr/>
            </a:lvl4pPr>
            <a:lvl5pPr marL="1860173"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636232" y="1407004"/>
            <a:ext cx="0" cy="3693173"/>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08783A4E-B35D-4CCD-8C43-468408556000}"/>
              </a:ext>
            </a:extLst>
          </p:cNvPr>
          <p:cNvGrpSpPr/>
          <p:nvPr userDrawn="1"/>
        </p:nvGrpSpPr>
        <p:grpSpPr>
          <a:xfrm>
            <a:off x="564928" y="558190"/>
            <a:ext cx="1585362" cy="337148"/>
            <a:chOff x="7353301" y="-1897063"/>
            <a:chExt cx="5749290" cy="1225867"/>
          </a:xfrm>
        </p:grpSpPr>
        <p:sp>
          <p:nvSpPr>
            <p:cNvPr id="14" name="Freeform: Shape 13">
              <a:extLst>
                <a:ext uri="{FF2B5EF4-FFF2-40B4-BE49-F238E27FC236}">
                  <a16:creationId xmlns:a16="http://schemas.microsoft.com/office/drawing/2014/main" id="{B3E1E658-63AA-4B90-9FAE-C2A0667908E7}"/>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36"/>
            </a:p>
          </p:txBody>
        </p:sp>
        <p:sp>
          <p:nvSpPr>
            <p:cNvPr id="15" name="Freeform: Shape 14">
              <a:extLst>
                <a:ext uri="{FF2B5EF4-FFF2-40B4-BE49-F238E27FC236}">
                  <a16:creationId xmlns:a16="http://schemas.microsoft.com/office/drawing/2014/main" id="{79D8DE20-1A41-4F32-A2F7-D6BD777AD318}"/>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36"/>
            </a:p>
          </p:txBody>
        </p:sp>
        <p:sp>
          <p:nvSpPr>
            <p:cNvPr id="16" name="Freeform: Shape 15">
              <a:extLst>
                <a:ext uri="{FF2B5EF4-FFF2-40B4-BE49-F238E27FC236}">
                  <a16:creationId xmlns:a16="http://schemas.microsoft.com/office/drawing/2014/main" id="{5FA3E4C6-6EB9-4031-8A5E-9AB5F258FD63}"/>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36"/>
            </a:p>
          </p:txBody>
        </p:sp>
        <p:sp>
          <p:nvSpPr>
            <p:cNvPr id="17" name="Freeform: Shape 16">
              <a:extLst>
                <a:ext uri="{FF2B5EF4-FFF2-40B4-BE49-F238E27FC236}">
                  <a16:creationId xmlns:a16="http://schemas.microsoft.com/office/drawing/2014/main" id="{1C814088-BEA7-4D58-BEA6-545A939CB1F2}"/>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36"/>
            </a:p>
          </p:txBody>
        </p:sp>
        <p:sp>
          <p:nvSpPr>
            <p:cNvPr id="18" name="Freeform: Shape 17">
              <a:extLst>
                <a:ext uri="{FF2B5EF4-FFF2-40B4-BE49-F238E27FC236}">
                  <a16:creationId xmlns:a16="http://schemas.microsoft.com/office/drawing/2014/main" id="{0FCD5A5B-9703-4A12-A4FA-54B47108EFD1}"/>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36"/>
            </a:p>
          </p:txBody>
        </p:sp>
      </p:grpSp>
    </p:spTree>
    <p:extLst>
      <p:ext uri="{BB962C8B-B14F-4D97-AF65-F5344CB8AC3E}">
        <p14:creationId xmlns:p14="http://schemas.microsoft.com/office/powerpoint/2010/main" val="2754932779"/>
      </p:ext>
    </p:extLst>
  </p:cSld>
  <p:clrMapOvr>
    <a:masterClrMapping/>
  </p:clrMapOvr>
  <p:transition>
    <p:fade/>
  </p:transition>
</p:sldLayout>
</file>

<file path=ppt/slideLayouts/slideLayout442.xml><?xml version="1.0" encoding="utf-8"?>
<p:sldLayout xmlns:a="http://schemas.openxmlformats.org/drawingml/2006/main" xmlns:r="http://schemas.openxmlformats.org/officeDocument/2006/relationships" xmlns:p="http://schemas.openxmlformats.org/presentationml/2006/main" preserve="1" userDrawn="1">
  <p:cSld name="3_Typography Title Whit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64928" y="1144709"/>
            <a:ext cx="6964166" cy="2627805"/>
          </a:xfrm>
        </p:spPr>
        <p:txBody>
          <a:bodyPr rIns="0" anchor="b"/>
          <a:lstStyle>
            <a:lvl1pPr algn="r">
              <a:defRPr sz="6117">
                <a:solidFill>
                  <a:schemeClr val="tx1"/>
                </a:solidFill>
              </a:defRPr>
            </a:lvl1pPr>
          </a:lstStyle>
          <a:p>
            <a:r>
              <a:rPr lang="en-US"/>
              <a:t>Click to edit Master title style</a:t>
            </a:r>
          </a:p>
        </p:txBody>
      </p:sp>
      <p:sp>
        <p:nvSpPr>
          <p:cNvPr id="3" name="Subtitle 2"/>
          <p:cNvSpPr>
            <a:spLocks noGrp="1"/>
          </p:cNvSpPr>
          <p:nvPr>
            <p:ph type="subTitle" idx="1"/>
          </p:nvPr>
        </p:nvSpPr>
        <p:spPr>
          <a:xfrm>
            <a:off x="564928" y="3772511"/>
            <a:ext cx="6964166" cy="560474"/>
          </a:xfrm>
        </p:spPr>
        <p:txBody>
          <a:bodyPr/>
          <a:lstStyle>
            <a:lvl1pPr marL="0" indent="0" algn="r">
              <a:lnSpc>
                <a:spcPct val="100000"/>
              </a:lnSpc>
              <a:buNone/>
              <a:defRPr sz="2442">
                <a:solidFill>
                  <a:schemeClr val="accent1"/>
                </a:solidFill>
              </a:defRPr>
            </a:lvl1pPr>
            <a:lvl2pPr marL="465044" indent="0" algn="ctr">
              <a:buNone/>
              <a:defRPr sz="2035"/>
            </a:lvl2pPr>
            <a:lvl3pPr marL="930087" indent="0" algn="ctr">
              <a:buNone/>
              <a:defRPr sz="1831"/>
            </a:lvl3pPr>
            <a:lvl4pPr marL="1395130" indent="0" algn="ctr">
              <a:buNone/>
              <a:defRPr sz="1628"/>
            </a:lvl4pPr>
            <a:lvl5pPr marL="1860173" indent="0" algn="ctr">
              <a:buNone/>
              <a:defRPr sz="1628"/>
            </a:lvl5pPr>
            <a:lvl6pPr marL="2325216" indent="0" algn="ctr">
              <a:buNone/>
              <a:defRPr sz="1628"/>
            </a:lvl6pPr>
            <a:lvl7pPr marL="2790259" indent="0" algn="ctr">
              <a:buNone/>
              <a:defRPr sz="1628"/>
            </a:lvl7pPr>
            <a:lvl8pPr marL="3255303" indent="0" algn="ctr">
              <a:buNone/>
              <a:defRPr sz="1628"/>
            </a:lvl8pPr>
            <a:lvl9pPr marL="3720345" indent="0" algn="ctr">
              <a:buNone/>
              <a:defRPr sz="1628"/>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636232" y="2976591"/>
            <a:ext cx="4241811" cy="553998"/>
          </a:xfrm>
        </p:spPr>
        <p:txBody>
          <a:bodyPr rIns="0" anchor="ctr"/>
          <a:lstStyle>
            <a:lvl1pPr marL="0" indent="0" algn="l">
              <a:buNone/>
              <a:defRPr>
                <a:solidFill>
                  <a:schemeClr val="accent3"/>
                </a:solidFill>
                <a:latin typeface="+mj-lt"/>
              </a:defRPr>
            </a:lvl1pPr>
            <a:lvl2pPr marL="465044" indent="0">
              <a:buNone/>
              <a:defRPr/>
            </a:lvl2pPr>
            <a:lvl3pPr marL="930087" indent="0">
              <a:buNone/>
              <a:defRPr/>
            </a:lvl3pPr>
            <a:lvl4pPr marL="1395130" indent="0">
              <a:buNone/>
              <a:defRPr/>
            </a:lvl4pPr>
            <a:lvl5pPr marL="1860173"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636232" y="1407004"/>
            <a:ext cx="0" cy="3693173"/>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985FEDB6-AE1B-4A26-A3DA-CCF9A9D4731D}"/>
              </a:ext>
            </a:extLst>
          </p:cNvPr>
          <p:cNvGrpSpPr/>
          <p:nvPr userDrawn="1"/>
        </p:nvGrpSpPr>
        <p:grpSpPr>
          <a:xfrm>
            <a:off x="564928" y="558190"/>
            <a:ext cx="1585362" cy="337148"/>
            <a:chOff x="7353301" y="-1897063"/>
            <a:chExt cx="5749290" cy="1225867"/>
          </a:xfrm>
        </p:grpSpPr>
        <p:sp>
          <p:nvSpPr>
            <p:cNvPr id="10" name="Freeform: Shape 9">
              <a:extLst>
                <a:ext uri="{FF2B5EF4-FFF2-40B4-BE49-F238E27FC236}">
                  <a16:creationId xmlns:a16="http://schemas.microsoft.com/office/drawing/2014/main" id="{009D12FA-0F93-4FF8-AB34-E1592DCD290E}"/>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36"/>
            </a:p>
          </p:txBody>
        </p:sp>
        <p:sp>
          <p:nvSpPr>
            <p:cNvPr id="11" name="Freeform: Shape 10">
              <a:extLst>
                <a:ext uri="{FF2B5EF4-FFF2-40B4-BE49-F238E27FC236}">
                  <a16:creationId xmlns:a16="http://schemas.microsoft.com/office/drawing/2014/main" id="{FFEAC267-163C-4DCC-8381-D0CAC8DEC502}"/>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36"/>
            </a:p>
          </p:txBody>
        </p:sp>
        <p:sp>
          <p:nvSpPr>
            <p:cNvPr id="13" name="Freeform: Shape 12">
              <a:extLst>
                <a:ext uri="{FF2B5EF4-FFF2-40B4-BE49-F238E27FC236}">
                  <a16:creationId xmlns:a16="http://schemas.microsoft.com/office/drawing/2014/main" id="{210C74F8-8AA7-4335-B883-92AC821E5BC6}"/>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36"/>
            </a:p>
          </p:txBody>
        </p:sp>
        <p:sp>
          <p:nvSpPr>
            <p:cNvPr id="14" name="Freeform: Shape 13">
              <a:extLst>
                <a:ext uri="{FF2B5EF4-FFF2-40B4-BE49-F238E27FC236}">
                  <a16:creationId xmlns:a16="http://schemas.microsoft.com/office/drawing/2014/main" id="{10F6CD7D-FED7-4E94-B613-8858CD9EF9D5}"/>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36"/>
            </a:p>
          </p:txBody>
        </p:sp>
        <p:sp>
          <p:nvSpPr>
            <p:cNvPr id="15" name="Freeform: Shape 14">
              <a:extLst>
                <a:ext uri="{FF2B5EF4-FFF2-40B4-BE49-F238E27FC236}">
                  <a16:creationId xmlns:a16="http://schemas.microsoft.com/office/drawing/2014/main" id="{84D0F63C-34B6-4893-AC74-41986002A339}"/>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36"/>
            </a:p>
          </p:txBody>
        </p:sp>
      </p:grpSp>
    </p:spTree>
    <p:extLst>
      <p:ext uri="{BB962C8B-B14F-4D97-AF65-F5344CB8AC3E}">
        <p14:creationId xmlns:p14="http://schemas.microsoft.com/office/powerpoint/2010/main" val="766849699"/>
      </p:ext>
    </p:extLst>
  </p:cSld>
  <p:clrMapOvr>
    <a:masterClrMapping/>
  </p:clrMapOvr>
  <p:transition>
    <p:fade/>
  </p:transition>
</p:sldLayout>
</file>

<file path=ppt/slideLayouts/slideLayout443.xml><?xml version="1.0" encoding="utf-8"?>
<p:sldLayout xmlns:a="http://schemas.openxmlformats.org/drawingml/2006/main" xmlns:r="http://schemas.openxmlformats.org/officeDocument/2006/relationships" xmlns:p="http://schemas.openxmlformats.org/presentationml/2006/main" preserve="1" userDrawn="1">
  <p:cSld name="Title Only with sub-title">
    <p:spTree>
      <p:nvGrpSpPr>
        <p:cNvPr id="1" name=""/>
        <p:cNvGrpSpPr/>
        <p:nvPr/>
      </p:nvGrpSpPr>
      <p:grpSpPr>
        <a:xfrm>
          <a:off x="0" y="0"/>
          <a:ext cx="0" cy="0"/>
          <a:chOff x="0" y="0"/>
          <a:chExt cx="0" cy="0"/>
        </a:xfrm>
      </p:grpSpPr>
      <p:sp>
        <p:nvSpPr>
          <p:cNvPr id="2" name="Title 1"/>
          <p:cNvSpPr>
            <a:spLocks noGrp="1"/>
          </p:cNvSpPr>
          <p:nvPr>
            <p:ph type="title"/>
          </p:nvPr>
        </p:nvSpPr>
        <p:spPr>
          <a:xfrm>
            <a:off x="574666" y="482657"/>
            <a:ext cx="11303378" cy="1040920"/>
          </a:xfrm>
        </p:spPr>
        <p:txBody>
          <a:bodyPr/>
          <a:lstStyle/>
          <a:p>
            <a:r>
              <a:rPr lang="en-US"/>
              <a:t>Click to edit Master title style</a:t>
            </a:r>
          </a:p>
        </p:txBody>
      </p:sp>
      <p:sp>
        <p:nvSpPr>
          <p:cNvPr id="4" name="Footer Placeholder 3"/>
          <p:cNvSpPr>
            <a:spLocks noGrp="1"/>
          </p:cNvSpPr>
          <p:nvPr>
            <p:ph type="ftr" sz="quarter" idx="11"/>
          </p:nvPr>
        </p:nvSpPr>
        <p:spPr>
          <a:xfrm>
            <a:off x="4119583" y="6621969"/>
            <a:ext cx="4197310" cy="186521"/>
          </a:xfrm>
          <a:prstGeom prst="rect">
            <a:avLst/>
          </a:prstGeom>
        </p:spPr>
        <p:txBody>
          <a:bodyPr/>
          <a:lstStyle/>
          <a:p>
            <a:r>
              <a:rPr lang="en-IN"/>
              <a:t>Microsoft Confidential</a:t>
            </a:r>
          </a:p>
        </p:txBody>
      </p:sp>
      <p:sp>
        <p:nvSpPr>
          <p:cNvPr id="6" name="Text Placeholder 5">
            <a:extLst>
              <a:ext uri="{FF2B5EF4-FFF2-40B4-BE49-F238E27FC236}">
                <a16:creationId xmlns:a16="http://schemas.microsoft.com/office/drawing/2014/main" id="{90511ECA-E42E-4E41-86BD-D4D827D05FA1}"/>
              </a:ext>
            </a:extLst>
          </p:cNvPr>
          <p:cNvSpPr>
            <a:spLocks noGrp="1"/>
          </p:cNvSpPr>
          <p:nvPr>
            <p:ph type="body" sz="quarter" idx="13" hasCustomPrompt="1"/>
          </p:nvPr>
        </p:nvSpPr>
        <p:spPr>
          <a:xfrm>
            <a:off x="574666" y="1215291"/>
            <a:ext cx="11303378" cy="530017"/>
          </a:xfrm>
        </p:spPr>
        <p:txBody>
          <a:bodyPr anchor="ctr"/>
          <a:lstStyle>
            <a:lvl1pPr marL="0" indent="0">
              <a:buNone/>
              <a:defRPr sz="2244">
                <a:latin typeface="+mj-lt"/>
              </a:defRPr>
            </a:lvl1pPr>
          </a:lstStyle>
          <a:p>
            <a:pPr lvl="0"/>
            <a:r>
              <a:rPr lang="en-US"/>
              <a:t>Subheading</a:t>
            </a:r>
          </a:p>
        </p:txBody>
      </p:sp>
      <p:sp>
        <p:nvSpPr>
          <p:cNvPr id="7" name="Slide Number Placeholder 5">
            <a:extLst>
              <a:ext uri="{FF2B5EF4-FFF2-40B4-BE49-F238E27FC236}">
                <a16:creationId xmlns:a16="http://schemas.microsoft.com/office/drawing/2014/main" id="{3668EBDF-6910-4128-87F9-14E83FC783AF}"/>
              </a:ext>
            </a:extLst>
          </p:cNvPr>
          <p:cNvSpPr>
            <a:spLocks noGrp="1"/>
          </p:cNvSpPr>
          <p:nvPr>
            <p:ph type="sldNum" sz="quarter" idx="12"/>
          </p:nvPr>
        </p:nvSpPr>
        <p:spPr>
          <a:xfrm>
            <a:off x="11969438" y="6529033"/>
            <a:ext cx="374019" cy="372394"/>
          </a:xfrm>
          <a:prstGeom prst="rect">
            <a:avLst/>
          </a:prstGeom>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687175845"/>
      </p:ext>
    </p:extLst>
  </p:cSld>
  <p:clrMapOvr>
    <a:masterClrMapping/>
  </p:clrMapOvr>
  <p:transition>
    <p:fade/>
  </p:transition>
</p:sldLayout>
</file>

<file path=ppt/slideLayouts/slideLayout444.xml><?xml version="1.0" encoding="utf-8"?>
<p:sldLayout xmlns:a="http://schemas.openxmlformats.org/drawingml/2006/main" xmlns:r="http://schemas.openxmlformats.org/officeDocument/2006/relationships" xmlns:p="http://schemas.openxmlformats.org/presentationml/2006/main" preserve="1" userDrawn="1">
  <p:cSld name="Section Header Dark-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685535" y="2042502"/>
            <a:ext cx="6192510" cy="2909528"/>
          </a:xfrm>
        </p:spPr>
        <p:txBody>
          <a:bodyPr anchor="ctr"/>
          <a:lstStyle>
            <a:lvl1pPr>
              <a:defRPr sz="3672">
                <a:solidFill>
                  <a:schemeClr val="accent3"/>
                </a:solidFill>
              </a:defRPr>
            </a:lvl1pPr>
          </a:lstStyle>
          <a:p>
            <a:r>
              <a:rPr lang="en-US"/>
              <a:t>Click to edit Master title style</a:t>
            </a:r>
          </a:p>
        </p:txBody>
      </p:sp>
      <p:pic>
        <p:nvPicPr>
          <p:cNvPr id="74" name="Picture 73">
            <a:extLst>
              <a:ext uri="{FF2B5EF4-FFF2-40B4-BE49-F238E27FC236}">
                <a16:creationId xmlns:a16="http://schemas.microsoft.com/office/drawing/2014/main" id="{25FB7173-36C9-4C5E-8A20-7A27AB9F9ED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2185" r="-3141" b="-1397"/>
          <a:stretch/>
        </p:blipFill>
        <p:spPr>
          <a:xfrm>
            <a:off x="0" y="-118425"/>
            <a:ext cx="3599645" cy="7201770"/>
          </a:xfrm>
          <a:prstGeom prst="rect">
            <a:avLst/>
          </a:prstGeom>
        </p:spPr>
      </p:pic>
    </p:spTree>
    <p:extLst>
      <p:ext uri="{BB962C8B-B14F-4D97-AF65-F5344CB8AC3E}">
        <p14:creationId xmlns:p14="http://schemas.microsoft.com/office/powerpoint/2010/main" val="3764024428"/>
      </p:ext>
    </p:extLst>
  </p:cSld>
  <p:clrMapOvr>
    <a:masterClrMapping/>
  </p:clrMapOvr>
  <p:transition>
    <p:fade/>
  </p:transition>
</p:sldLayout>
</file>

<file path=ppt/slideLayouts/slideLayout445.xml><?xml version="1.0" encoding="utf-8"?>
<p:sldLayout xmlns:a="http://schemas.openxmlformats.org/drawingml/2006/main" xmlns:r="http://schemas.openxmlformats.org/officeDocument/2006/relationships" xmlns:p="http://schemas.openxmlformats.org/presentationml/2006/main" preserve="1" userDrawn="1">
  <p:cSld name="Section Header White-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685535" y="2042502"/>
            <a:ext cx="6192510" cy="2909528"/>
          </a:xfrm>
        </p:spPr>
        <p:txBody>
          <a:bodyPr anchor="ctr"/>
          <a:lstStyle>
            <a:lvl1pPr>
              <a:defRPr sz="3672">
                <a:solidFill>
                  <a:schemeClr val="tx1"/>
                </a:solidFill>
              </a:defRPr>
            </a:lvl1pPr>
          </a:lstStyle>
          <a:p>
            <a:r>
              <a:rPr lang="en-US"/>
              <a:t>Click to edit Master title style</a:t>
            </a:r>
          </a:p>
        </p:txBody>
      </p:sp>
      <p:pic>
        <p:nvPicPr>
          <p:cNvPr id="144" name="Picture 143">
            <a:extLst>
              <a:ext uri="{FF2B5EF4-FFF2-40B4-BE49-F238E27FC236}">
                <a16:creationId xmlns:a16="http://schemas.microsoft.com/office/drawing/2014/main" id="{0394E794-0F10-4266-9308-5D306AF015E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r="-2"/>
          <a:stretch/>
        </p:blipFill>
        <p:spPr>
          <a:xfrm>
            <a:off x="2" y="2267467"/>
            <a:ext cx="4753319" cy="4727059"/>
          </a:xfrm>
          <a:prstGeom prst="rect">
            <a:avLst/>
          </a:prstGeom>
        </p:spPr>
      </p:pic>
    </p:spTree>
    <p:extLst>
      <p:ext uri="{BB962C8B-B14F-4D97-AF65-F5344CB8AC3E}">
        <p14:creationId xmlns:p14="http://schemas.microsoft.com/office/powerpoint/2010/main" val="2965225263"/>
      </p:ext>
    </p:extLst>
  </p:cSld>
  <p:clrMapOvr>
    <a:masterClrMapping/>
  </p:clrMapOvr>
  <p:transition>
    <p:fade/>
  </p:transition>
</p:sldLayout>
</file>

<file path=ppt/slideLayouts/slideLayout446.xml><?xml version="1.0" encoding="utf-8"?>
<p:sldLayout xmlns:a="http://schemas.openxmlformats.org/drawingml/2006/main" xmlns:r="http://schemas.openxmlformats.org/officeDocument/2006/relationships" xmlns:p="http://schemas.openxmlformats.org/presentationml/2006/main" preserve="1" userDrawn="1">
  <p:cSld name="Section Header Dark-2">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64925" y="2042504"/>
            <a:ext cx="7123254" cy="2909528"/>
          </a:xfrm>
        </p:spPr>
        <p:txBody>
          <a:bodyPr anchor="ctr"/>
          <a:lstStyle>
            <a:lvl1pPr>
              <a:defRPr sz="3672">
                <a:solidFill>
                  <a:schemeClr val="accent3"/>
                </a:solidFill>
              </a:defRPr>
            </a:lvl1pPr>
          </a:lstStyle>
          <a:p>
            <a:r>
              <a:rPr lang="en-US"/>
              <a:t>Click to edit Master title style</a:t>
            </a:r>
          </a:p>
        </p:txBody>
      </p:sp>
      <p:pic>
        <p:nvPicPr>
          <p:cNvPr id="3" name="Graphic 2">
            <a:extLst>
              <a:ext uri="{FF2B5EF4-FFF2-40B4-BE49-F238E27FC236}">
                <a16:creationId xmlns:a16="http://schemas.microsoft.com/office/drawing/2014/main" id="{2A948CE4-0647-41F6-9B26-E3F7409C3BA9}"/>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806919" y="0"/>
            <a:ext cx="4629559" cy="4667370"/>
          </a:xfrm>
          <a:prstGeom prst="rect">
            <a:avLst/>
          </a:prstGeom>
        </p:spPr>
      </p:pic>
    </p:spTree>
    <p:extLst>
      <p:ext uri="{BB962C8B-B14F-4D97-AF65-F5344CB8AC3E}">
        <p14:creationId xmlns:p14="http://schemas.microsoft.com/office/powerpoint/2010/main" val="3443242456"/>
      </p:ext>
    </p:extLst>
  </p:cSld>
  <p:clrMapOvr>
    <a:masterClrMapping/>
  </p:clrMapOvr>
  <p:transition>
    <p:fade/>
  </p:transition>
</p:sldLayout>
</file>

<file path=ppt/slideLayouts/slideLayout447.xml><?xml version="1.0" encoding="utf-8"?>
<p:sldLayout xmlns:a="http://schemas.openxmlformats.org/drawingml/2006/main" xmlns:r="http://schemas.openxmlformats.org/officeDocument/2006/relationships" xmlns:p="http://schemas.openxmlformats.org/presentationml/2006/main" preserve="1" userDrawn="1">
  <p:cSld name="Section Header White-2">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64925" y="2042504"/>
            <a:ext cx="7123254" cy="2909528"/>
          </a:xfrm>
        </p:spPr>
        <p:txBody>
          <a:bodyPr anchor="ctr"/>
          <a:lstStyle>
            <a:lvl1pPr>
              <a:defRPr sz="3672">
                <a:solidFill>
                  <a:schemeClr val="tx1"/>
                </a:solidFill>
              </a:defRPr>
            </a:lvl1pPr>
          </a:lstStyle>
          <a:p>
            <a:r>
              <a:rPr lang="en-US"/>
              <a:t>Click to edit Master title style</a:t>
            </a:r>
          </a:p>
        </p:txBody>
      </p:sp>
      <p:pic>
        <p:nvPicPr>
          <p:cNvPr id="3" name="Graphic 2">
            <a:extLst>
              <a:ext uri="{FF2B5EF4-FFF2-40B4-BE49-F238E27FC236}">
                <a16:creationId xmlns:a16="http://schemas.microsoft.com/office/drawing/2014/main" id="{2A948CE4-0647-41F6-9B26-E3F7409C3BA9}"/>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806919" y="0"/>
            <a:ext cx="4629559" cy="4667370"/>
          </a:xfrm>
          <a:prstGeom prst="rect">
            <a:avLst/>
          </a:prstGeom>
        </p:spPr>
      </p:pic>
    </p:spTree>
    <p:extLst>
      <p:ext uri="{BB962C8B-B14F-4D97-AF65-F5344CB8AC3E}">
        <p14:creationId xmlns:p14="http://schemas.microsoft.com/office/powerpoint/2010/main" val="3040177783"/>
      </p:ext>
    </p:extLst>
  </p:cSld>
  <p:clrMapOvr>
    <a:masterClrMapping/>
  </p:clrMapOvr>
  <p:transition>
    <p:fade/>
  </p:transition>
</p:sldLayout>
</file>

<file path=ppt/slideLayouts/slideLayout448.xml><?xml version="1.0" encoding="utf-8"?>
<p:sldLayout xmlns:a="http://schemas.openxmlformats.org/drawingml/2006/main" xmlns:r="http://schemas.openxmlformats.org/officeDocument/2006/relationships" xmlns:p="http://schemas.openxmlformats.org/presentationml/2006/main" preserve="1" userDrawn="1">
  <p:cSld name="Section Header Dark-3">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685535" y="2042502"/>
            <a:ext cx="6192510" cy="2909528"/>
          </a:xfrm>
        </p:spPr>
        <p:txBody>
          <a:bodyPr anchor="ctr"/>
          <a:lstStyle>
            <a:lvl1pPr>
              <a:defRPr sz="3672">
                <a:solidFill>
                  <a:schemeClr val="accent3"/>
                </a:solidFill>
              </a:defRPr>
            </a:lvl1pPr>
          </a:lstStyle>
          <a:p>
            <a:r>
              <a:rPr lang="en-US"/>
              <a:t>Click to edit Master title style</a:t>
            </a:r>
          </a:p>
        </p:txBody>
      </p:sp>
      <p:grpSp>
        <p:nvGrpSpPr>
          <p:cNvPr id="380" name="Group 379">
            <a:extLst>
              <a:ext uri="{FF2B5EF4-FFF2-40B4-BE49-F238E27FC236}">
                <a16:creationId xmlns:a16="http://schemas.microsoft.com/office/drawing/2014/main" id="{7E49B46A-22C2-4AC1-AD1F-36F9D8D0C8B0}"/>
              </a:ext>
            </a:extLst>
          </p:cNvPr>
          <p:cNvGrpSpPr/>
          <p:nvPr userDrawn="1"/>
        </p:nvGrpSpPr>
        <p:grpSpPr>
          <a:xfrm>
            <a:off x="0" y="1950282"/>
            <a:ext cx="5057471" cy="5044244"/>
            <a:chOff x="-6227879" y="0"/>
            <a:chExt cx="6857422" cy="6857422"/>
          </a:xfrm>
        </p:grpSpPr>
        <p:sp>
          <p:nvSpPr>
            <p:cNvPr id="5" name="Freeform: Shape 4">
              <a:extLst>
                <a:ext uri="{FF2B5EF4-FFF2-40B4-BE49-F238E27FC236}">
                  <a16:creationId xmlns:a16="http://schemas.microsoft.com/office/drawing/2014/main" id="{AECF1235-FD31-411D-A9E9-16C95572DA7F}"/>
                </a:ext>
              </a:extLst>
            </p:cNvPr>
            <p:cNvSpPr/>
            <p:nvPr/>
          </p:nvSpPr>
          <p:spPr>
            <a:xfrm>
              <a:off x="-6227879" y="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6" name="Freeform: Shape 5">
              <a:extLst>
                <a:ext uri="{FF2B5EF4-FFF2-40B4-BE49-F238E27FC236}">
                  <a16:creationId xmlns:a16="http://schemas.microsoft.com/office/drawing/2014/main" id="{154B3451-C9C6-4E3D-8807-628F8074E630}"/>
                </a:ext>
              </a:extLst>
            </p:cNvPr>
            <p:cNvSpPr/>
            <p:nvPr/>
          </p:nvSpPr>
          <p:spPr>
            <a:xfrm>
              <a:off x="-6227879" y="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468"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7" name="Freeform: Shape 6">
              <a:extLst>
                <a:ext uri="{FF2B5EF4-FFF2-40B4-BE49-F238E27FC236}">
                  <a16:creationId xmlns:a16="http://schemas.microsoft.com/office/drawing/2014/main" id="{69D79BD6-6E0D-42A8-AA89-BE4F7248DD23}"/>
                </a:ext>
              </a:extLst>
            </p:cNvPr>
            <p:cNvSpPr/>
            <p:nvPr/>
          </p:nvSpPr>
          <p:spPr>
            <a:xfrm>
              <a:off x="-4820329" y="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8" name="Freeform: Shape 7">
              <a:extLst>
                <a:ext uri="{FF2B5EF4-FFF2-40B4-BE49-F238E27FC236}">
                  <a16:creationId xmlns:a16="http://schemas.microsoft.com/office/drawing/2014/main" id="{8B3A2827-ECE1-424D-86A8-78C773D37EC6}"/>
                </a:ext>
              </a:extLst>
            </p:cNvPr>
            <p:cNvSpPr/>
            <p:nvPr/>
          </p:nvSpPr>
          <p:spPr>
            <a:xfrm>
              <a:off x="-4820329" y="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9" name="Freeform: Shape 8">
              <a:extLst>
                <a:ext uri="{FF2B5EF4-FFF2-40B4-BE49-F238E27FC236}">
                  <a16:creationId xmlns:a16="http://schemas.microsoft.com/office/drawing/2014/main" id="{14F9FFA4-E2C5-4C0D-B429-BDABDD0E2246}"/>
                </a:ext>
              </a:extLst>
            </p:cNvPr>
            <p:cNvSpPr/>
            <p:nvPr/>
          </p:nvSpPr>
          <p:spPr>
            <a:xfrm>
              <a:off x="-3412778" y="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10" name="Freeform: Shape 9">
              <a:extLst>
                <a:ext uri="{FF2B5EF4-FFF2-40B4-BE49-F238E27FC236}">
                  <a16:creationId xmlns:a16="http://schemas.microsoft.com/office/drawing/2014/main" id="{1C752D51-6B44-4AE9-92D6-74F0E7591D1C}"/>
                </a:ext>
              </a:extLst>
            </p:cNvPr>
            <p:cNvSpPr/>
            <p:nvPr/>
          </p:nvSpPr>
          <p:spPr>
            <a:xfrm>
              <a:off x="-3412778" y="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11" name="Freeform: Shape 10">
              <a:extLst>
                <a:ext uri="{FF2B5EF4-FFF2-40B4-BE49-F238E27FC236}">
                  <a16:creationId xmlns:a16="http://schemas.microsoft.com/office/drawing/2014/main" id="{98472D37-C4D8-408D-A04D-81A0D4EF9F99}"/>
                </a:ext>
              </a:extLst>
            </p:cNvPr>
            <p:cNvSpPr/>
            <p:nvPr/>
          </p:nvSpPr>
          <p:spPr>
            <a:xfrm>
              <a:off x="-2005228" y="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12" name="Freeform: Shape 11">
              <a:extLst>
                <a:ext uri="{FF2B5EF4-FFF2-40B4-BE49-F238E27FC236}">
                  <a16:creationId xmlns:a16="http://schemas.microsoft.com/office/drawing/2014/main" id="{91CB739F-7EB7-4846-8B51-F8920B7CF63B}"/>
                </a:ext>
              </a:extLst>
            </p:cNvPr>
            <p:cNvSpPr/>
            <p:nvPr/>
          </p:nvSpPr>
          <p:spPr>
            <a:xfrm>
              <a:off x="-2005228" y="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13" name="Freeform: Shape 12">
              <a:extLst>
                <a:ext uri="{FF2B5EF4-FFF2-40B4-BE49-F238E27FC236}">
                  <a16:creationId xmlns:a16="http://schemas.microsoft.com/office/drawing/2014/main" id="{2643152E-D9DB-4D48-8B74-27DEE2243BE1}"/>
                </a:ext>
              </a:extLst>
            </p:cNvPr>
            <p:cNvSpPr/>
            <p:nvPr/>
          </p:nvSpPr>
          <p:spPr>
            <a:xfrm>
              <a:off x="-597678" y="0"/>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14" name="Freeform: Shape 13">
              <a:extLst>
                <a:ext uri="{FF2B5EF4-FFF2-40B4-BE49-F238E27FC236}">
                  <a16:creationId xmlns:a16="http://schemas.microsoft.com/office/drawing/2014/main" id="{630715E3-2197-4DFD-A00A-7B762ED6856D}"/>
                </a:ext>
              </a:extLst>
            </p:cNvPr>
            <p:cNvSpPr/>
            <p:nvPr/>
          </p:nvSpPr>
          <p:spPr>
            <a:xfrm>
              <a:off x="-597678" y="0"/>
              <a:ext cx="1227221" cy="1227221"/>
            </a:xfrm>
            <a:custGeom>
              <a:avLst/>
              <a:gdLst>
                <a:gd name="connsiteX0" fmla="*/ 1227221 w 1227221"/>
                <a:gd name="connsiteY0" fmla="*/ 613611 h 1227221"/>
                <a:gd name="connsiteX1" fmla="*/ 613610 w 1227221"/>
                <a:gd name="connsiteY1" fmla="*/ 1227221 h 1227221"/>
                <a:gd name="connsiteX2" fmla="*/ 0 w 1227221"/>
                <a:gd name="connsiteY2" fmla="*/ 613611 h 1227221"/>
                <a:gd name="connsiteX3" fmla="*/ 613610 w 1227221"/>
                <a:gd name="connsiteY3" fmla="*/ 0 h 1227221"/>
                <a:gd name="connsiteX4" fmla="*/ 1227221 w 1227221"/>
                <a:gd name="connsiteY4" fmla="*/ 613611 h 122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221" h="1227221">
                  <a:moveTo>
                    <a:pt x="1227221" y="613611"/>
                  </a:moveTo>
                  <a:cubicBezTo>
                    <a:pt x="1227221" y="952498"/>
                    <a:pt x="952498" y="1227221"/>
                    <a:pt x="613610" y="1227221"/>
                  </a:cubicBezTo>
                  <a:cubicBezTo>
                    <a:pt x="274723" y="1227221"/>
                    <a:pt x="0" y="952498"/>
                    <a:pt x="0" y="613611"/>
                  </a:cubicBezTo>
                  <a:cubicBezTo>
                    <a:pt x="0" y="274723"/>
                    <a:pt x="274723" y="0"/>
                    <a:pt x="613610" y="0"/>
                  </a:cubicBezTo>
                  <a:cubicBezTo>
                    <a:pt x="952498" y="0"/>
                    <a:pt x="1227221" y="274723"/>
                    <a:pt x="1227221" y="613611"/>
                  </a:cubicBezTo>
                  <a:close/>
                </a:path>
              </a:pathLst>
            </a:custGeom>
            <a:solidFill>
              <a:srgbClr val="0078D4"/>
            </a:solidFill>
            <a:ln w="7219" cap="flat">
              <a:noFill/>
              <a:prstDash val="solid"/>
              <a:miter/>
            </a:ln>
          </p:spPr>
          <p:txBody>
            <a:bodyPr rtlCol="0" anchor="ctr"/>
            <a:lstStyle/>
            <a:p>
              <a:endParaRPr lang="en-US" sz="1836"/>
            </a:p>
          </p:txBody>
        </p:sp>
        <p:sp>
          <p:nvSpPr>
            <p:cNvPr id="15" name="Freeform: Shape 14">
              <a:extLst>
                <a:ext uri="{FF2B5EF4-FFF2-40B4-BE49-F238E27FC236}">
                  <a16:creationId xmlns:a16="http://schemas.microsoft.com/office/drawing/2014/main" id="{D52BA8B6-7A7D-4BB6-BCD5-B4691D8FC673}"/>
                </a:ext>
              </a:extLst>
            </p:cNvPr>
            <p:cNvSpPr/>
            <p:nvPr/>
          </p:nvSpPr>
          <p:spPr>
            <a:xfrm>
              <a:off x="-6227879" y="140755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16" name="Freeform: Shape 15">
              <a:extLst>
                <a:ext uri="{FF2B5EF4-FFF2-40B4-BE49-F238E27FC236}">
                  <a16:creationId xmlns:a16="http://schemas.microsoft.com/office/drawing/2014/main" id="{9B2D0F37-8CF0-493E-BDA2-7F6502179636}"/>
                </a:ext>
              </a:extLst>
            </p:cNvPr>
            <p:cNvSpPr/>
            <p:nvPr/>
          </p:nvSpPr>
          <p:spPr>
            <a:xfrm>
              <a:off x="-6227879" y="140755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238"/>
                    <a:pt x="14077" y="613611"/>
                  </a:cubicBezTo>
                  <a:cubicBezTo>
                    <a:pt x="14077" y="282983"/>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468"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17" name="Freeform: Shape 16">
              <a:extLst>
                <a:ext uri="{FF2B5EF4-FFF2-40B4-BE49-F238E27FC236}">
                  <a16:creationId xmlns:a16="http://schemas.microsoft.com/office/drawing/2014/main" id="{160135A3-D45D-414B-A102-17DBC03EF050}"/>
                </a:ext>
              </a:extLst>
            </p:cNvPr>
            <p:cNvSpPr/>
            <p:nvPr/>
          </p:nvSpPr>
          <p:spPr>
            <a:xfrm>
              <a:off x="-4820329" y="140755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18" name="Freeform: Shape 17">
              <a:extLst>
                <a:ext uri="{FF2B5EF4-FFF2-40B4-BE49-F238E27FC236}">
                  <a16:creationId xmlns:a16="http://schemas.microsoft.com/office/drawing/2014/main" id="{6972B81C-E47E-4490-9C6F-FE065A8204F1}"/>
                </a:ext>
              </a:extLst>
            </p:cNvPr>
            <p:cNvSpPr/>
            <p:nvPr/>
          </p:nvSpPr>
          <p:spPr>
            <a:xfrm>
              <a:off x="-4820329" y="140755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19" name="Freeform: Shape 18">
              <a:extLst>
                <a:ext uri="{FF2B5EF4-FFF2-40B4-BE49-F238E27FC236}">
                  <a16:creationId xmlns:a16="http://schemas.microsoft.com/office/drawing/2014/main" id="{3D29C863-36EB-4156-AFD5-9203B1D9EFAC}"/>
                </a:ext>
              </a:extLst>
            </p:cNvPr>
            <p:cNvSpPr/>
            <p:nvPr/>
          </p:nvSpPr>
          <p:spPr>
            <a:xfrm>
              <a:off x="-3412778" y="140755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20" name="Freeform: Shape 19">
              <a:extLst>
                <a:ext uri="{FF2B5EF4-FFF2-40B4-BE49-F238E27FC236}">
                  <a16:creationId xmlns:a16="http://schemas.microsoft.com/office/drawing/2014/main" id="{36D4729C-D247-46E9-8C9C-FCE0C0A0C65B}"/>
                </a:ext>
              </a:extLst>
            </p:cNvPr>
            <p:cNvSpPr/>
            <p:nvPr/>
          </p:nvSpPr>
          <p:spPr>
            <a:xfrm>
              <a:off x="-3412778" y="140755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21" name="Freeform: Shape 20">
              <a:extLst>
                <a:ext uri="{FF2B5EF4-FFF2-40B4-BE49-F238E27FC236}">
                  <a16:creationId xmlns:a16="http://schemas.microsoft.com/office/drawing/2014/main" id="{9976A526-C529-4988-B2CF-F2AB9548570D}"/>
                </a:ext>
              </a:extLst>
            </p:cNvPr>
            <p:cNvSpPr/>
            <p:nvPr/>
          </p:nvSpPr>
          <p:spPr>
            <a:xfrm>
              <a:off x="-2005228" y="140755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22" name="Freeform: Shape 21">
              <a:extLst>
                <a:ext uri="{FF2B5EF4-FFF2-40B4-BE49-F238E27FC236}">
                  <a16:creationId xmlns:a16="http://schemas.microsoft.com/office/drawing/2014/main" id="{85062E70-AD5F-4EFC-B0D8-0C9095F4B18A}"/>
                </a:ext>
              </a:extLst>
            </p:cNvPr>
            <p:cNvSpPr/>
            <p:nvPr/>
          </p:nvSpPr>
          <p:spPr>
            <a:xfrm>
              <a:off x="-2005228" y="1407550"/>
              <a:ext cx="1227221" cy="1227221"/>
            </a:xfrm>
            <a:custGeom>
              <a:avLst/>
              <a:gdLst>
                <a:gd name="connsiteX0" fmla="*/ 1227221 w 1227221"/>
                <a:gd name="connsiteY0" fmla="*/ 613611 h 1227221"/>
                <a:gd name="connsiteX1" fmla="*/ 613611 w 1227221"/>
                <a:gd name="connsiteY1" fmla="*/ 1227221 h 1227221"/>
                <a:gd name="connsiteX2" fmla="*/ 0 w 1227221"/>
                <a:gd name="connsiteY2" fmla="*/ 613611 h 1227221"/>
                <a:gd name="connsiteX3" fmla="*/ 613611 w 1227221"/>
                <a:gd name="connsiteY3" fmla="*/ 0 h 1227221"/>
                <a:gd name="connsiteX4" fmla="*/ 1227221 w 1227221"/>
                <a:gd name="connsiteY4" fmla="*/ 613611 h 122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221" h="1227221">
                  <a:moveTo>
                    <a:pt x="1227221" y="613611"/>
                  </a:moveTo>
                  <a:cubicBezTo>
                    <a:pt x="1227221" y="952498"/>
                    <a:pt x="952498" y="1227221"/>
                    <a:pt x="613611" y="1227221"/>
                  </a:cubicBezTo>
                  <a:cubicBezTo>
                    <a:pt x="274723" y="1227221"/>
                    <a:pt x="0" y="952498"/>
                    <a:pt x="0" y="613611"/>
                  </a:cubicBezTo>
                  <a:cubicBezTo>
                    <a:pt x="0" y="274723"/>
                    <a:pt x="274723" y="0"/>
                    <a:pt x="613611" y="0"/>
                  </a:cubicBezTo>
                  <a:cubicBezTo>
                    <a:pt x="952498" y="0"/>
                    <a:pt x="1227221" y="274723"/>
                    <a:pt x="1227221" y="613611"/>
                  </a:cubicBezTo>
                  <a:close/>
                </a:path>
              </a:pathLst>
            </a:custGeom>
            <a:solidFill>
              <a:srgbClr val="0078D4"/>
            </a:solidFill>
            <a:ln w="7219" cap="flat">
              <a:noFill/>
              <a:prstDash val="solid"/>
              <a:miter/>
            </a:ln>
          </p:spPr>
          <p:txBody>
            <a:bodyPr rtlCol="0" anchor="ctr"/>
            <a:lstStyle/>
            <a:p>
              <a:endParaRPr lang="en-US" sz="1836"/>
            </a:p>
          </p:txBody>
        </p:sp>
        <p:sp>
          <p:nvSpPr>
            <p:cNvPr id="23" name="Freeform: Shape 22">
              <a:extLst>
                <a:ext uri="{FF2B5EF4-FFF2-40B4-BE49-F238E27FC236}">
                  <a16:creationId xmlns:a16="http://schemas.microsoft.com/office/drawing/2014/main" id="{663C171D-686E-4239-B071-B91E8141B69D}"/>
                </a:ext>
              </a:extLst>
            </p:cNvPr>
            <p:cNvSpPr/>
            <p:nvPr/>
          </p:nvSpPr>
          <p:spPr>
            <a:xfrm>
              <a:off x="-597678" y="1407550"/>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24" name="Freeform: Shape 23">
              <a:extLst>
                <a:ext uri="{FF2B5EF4-FFF2-40B4-BE49-F238E27FC236}">
                  <a16:creationId xmlns:a16="http://schemas.microsoft.com/office/drawing/2014/main" id="{41182ED5-7747-4EB6-B778-EECAF850F6D3}"/>
                </a:ext>
              </a:extLst>
            </p:cNvPr>
            <p:cNvSpPr/>
            <p:nvPr/>
          </p:nvSpPr>
          <p:spPr>
            <a:xfrm>
              <a:off x="-597678" y="140755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25" name="Freeform: Shape 24">
              <a:extLst>
                <a:ext uri="{FF2B5EF4-FFF2-40B4-BE49-F238E27FC236}">
                  <a16:creationId xmlns:a16="http://schemas.microsoft.com/office/drawing/2014/main" id="{55E200E7-E0FC-4E98-9D58-8823BCC3D47B}"/>
                </a:ext>
              </a:extLst>
            </p:cNvPr>
            <p:cNvSpPr/>
            <p:nvPr/>
          </p:nvSpPr>
          <p:spPr>
            <a:xfrm>
              <a:off x="-6227879" y="28151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26" name="Freeform: Shape 25">
              <a:extLst>
                <a:ext uri="{FF2B5EF4-FFF2-40B4-BE49-F238E27FC236}">
                  <a16:creationId xmlns:a16="http://schemas.microsoft.com/office/drawing/2014/main" id="{E7CD5125-01C4-4318-A36F-F11FE426FF77}"/>
                </a:ext>
              </a:extLst>
            </p:cNvPr>
            <p:cNvSpPr/>
            <p:nvPr/>
          </p:nvSpPr>
          <p:spPr>
            <a:xfrm>
              <a:off x="-6227879"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238"/>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468"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27" name="Freeform: Shape 26">
              <a:extLst>
                <a:ext uri="{FF2B5EF4-FFF2-40B4-BE49-F238E27FC236}">
                  <a16:creationId xmlns:a16="http://schemas.microsoft.com/office/drawing/2014/main" id="{A7C14839-A7B0-4623-9E37-DEED89FF5132}"/>
                </a:ext>
              </a:extLst>
            </p:cNvPr>
            <p:cNvSpPr/>
            <p:nvPr/>
          </p:nvSpPr>
          <p:spPr>
            <a:xfrm>
              <a:off x="-4820329" y="28151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28" name="Freeform: Shape 27">
              <a:extLst>
                <a:ext uri="{FF2B5EF4-FFF2-40B4-BE49-F238E27FC236}">
                  <a16:creationId xmlns:a16="http://schemas.microsoft.com/office/drawing/2014/main" id="{B7FDBAB5-40F9-4D75-BF2D-BBFD912B4D67}"/>
                </a:ext>
              </a:extLst>
            </p:cNvPr>
            <p:cNvSpPr/>
            <p:nvPr/>
          </p:nvSpPr>
          <p:spPr>
            <a:xfrm>
              <a:off x="-4820329"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29" name="Freeform: Shape 28">
              <a:extLst>
                <a:ext uri="{FF2B5EF4-FFF2-40B4-BE49-F238E27FC236}">
                  <a16:creationId xmlns:a16="http://schemas.microsoft.com/office/drawing/2014/main" id="{E5003137-264A-4CFB-A862-CF6D5A72809C}"/>
                </a:ext>
              </a:extLst>
            </p:cNvPr>
            <p:cNvSpPr/>
            <p:nvPr/>
          </p:nvSpPr>
          <p:spPr>
            <a:xfrm>
              <a:off x="-3412778" y="28151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30" name="Freeform: Shape 29">
              <a:extLst>
                <a:ext uri="{FF2B5EF4-FFF2-40B4-BE49-F238E27FC236}">
                  <a16:creationId xmlns:a16="http://schemas.microsoft.com/office/drawing/2014/main" id="{24CB3B9D-A7E7-4421-AACD-AB16134D92AC}"/>
                </a:ext>
              </a:extLst>
            </p:cNvPr>
            <p:cNvSpPr/>
            <p:nvPr/>
          </p:nvSpPr>
          <p:spPr>
            <a:xfrm>
              <a:off x="-3412778"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31" name="Freeform: Shape 30">
              <a:extLst>
                <a:ext uri="{FF2B5EF4-FFF2-40B4-BE49-F238E27FC236}">
                  <a16:creationId xmlns:a16="http://schemas.microsoft.com/office/drawing/2014/main" id="{EBBE447C-5EF9-4E1C-9470-8DAA1CB7A96F}"/>
                </a:ext>
              </a:extLst>
            </p:cNvPr>
            <p:cNvSpPr/>
            <p:nvPr/>
          </p:nvSpPr>
          <p:spPr>
            <a:xfrm>
              <a:off x="-2005228" y="28151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288" name="Freeform: Shape 287">
              <a:extLst>
                <a:ext uri="{FF2B5EF4-FFF2-40B4-BE49-F238E27FC236}">
                  <a16:creationId xmlns:a16="http://schemas.microsoft.com/office/drawing/2014/main" id="{7D1737C4-55CF-4E77-B03D-B95E631BA048}"/>
                </a:ext>
              </a:extLst>
            </p:cNvPr>
            <p:cNvSpPr/>
            <p:nvPr/>
          </p:nvSpPr>
          <p:spPr>
            <a:xfrm>
              <a:off x="-2005228"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289" name="Freeform: Shape 288">
              <a:extLst>
                <a:ext uri="{FF2B5EF4-FFF2-40B4-BE49-F238E27FC236}">
                  <a16:creationId xmlns:a16="http://schemas.microsoft.com/office/drawing/2014/main" id="{14FD5F79-C146-4E3B-B1BA-BE50FB0AEA72}"/>
                </a:ext>
              </a:extLst>
            </p:cNvPr>
            <p:cNvSpPr/>
            <p:nvPr/>
          </p:nvSpPr>
          <p:spPr>
            <a:xfrm>
              <a:off x="-597678" y="2815101"/>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290" name="Freeform: Shape 289">
              <a:extLst>
                <a:ext uri="{FF2B5EF4-FFF2-40B4-BE49-F238E27FC236}">
                  <a16:creationId xmlns:a16="http://schemas.microsoft.com/office/drawing/2014/main" id="{12688EF7-081F-47AD-965D-6B3158D146F5}"/>
                </a:ext>
              </a:extLst>
            </p:cNvPr>
            <p:cNvSpPr/>
            <p:nvPr/>
          </p:nvSpPr>
          <p:spPr>
            <a:xfrm>
              <a:off x="-597678"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291" name="Freeform: Shape 290">
              <a:extLst>
                <a:ext uri="{FF2B5EF4-FFF2-40B4-BE49-F238E27FC236}">
                  <a16:creationId xmlns:a16="http://schemas.microsoft.com/office/drawing/2014/main" id="{C53F2DB1-8C8C-444F-8BCA-8D98DF0E25F9}"/>
                </a:ext>
              </a:extLst>
            </p:cNvPr>
            <p:cNvSpPr/>
            <p:nvPr/>
          </p:nvSpPr>
          <p:spPr>
            <a:xfrm>
              <a:off x="-6227879" y="422265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292" name="Freeform: Shape 291">
              <a:extLst>
                <a:ext uri="{FF2B5EF4-FFF2-40B4-BE49-F238E27FC236}">
                  <a16:creationId xmlns:a16="http://schemas.microsoft.com/office/drawing/2014/main" id="{470630C6-0E3F-4223-8B89-50CDE4F59709}"/>
                </a:ext>
              </a:extLst>
            </p:cNvPr>
            <p:cNvSpPr/>
            <p:nvPr/>
          </p:nvSpPr>
          <p:spPr>
            <a:xfrm>
              <a:off x="-6227879" y="4222651"/>
              <a:ext cx="1227221" cy="1227221"/>
            </a:xfrm>
            <a:custGeom>
              <a:avLst/>
              <a:gdLst>
                <a:gd name="connsiteX0" fmla="*/ 1227221 w 1227221"/>
                <a:gd name="connsiteY0" fmla="*/ 613611 h 1227221"/>
                <a:gd name="connsiteX1" fmla="*/ 613611 w 1227221"/>
                <a:gd name="connsiteY1" fmla="*/ 1227221 h 1227221"/>
                <a:gd name="connsiteX2" fmla="*/ 0 w 1227221"/>
                <a:gd name="connsiteY2" fmla="*/ 613611 h 1227221"/>
                <a:gd name="connsiteX3" fmla="*/ 613611 w 1227221"/>
                <a:gd name="connsiteY3" fmla="*/ 0 h 1227221"/>
                <a:gd name="connsiteX4" fmla="*/ 1227221 w 1227221"/>
                <a:gd name="connsiteY4" fmla="*/ 613611 h 122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221" h="1227221">
                  <a:moveTo>
                    <a:pt x="1227221" y="613611"/>
                  </a:moveTo>
                  <a:cubicBezTo>
                    <a:pt x="1227221" y="952498"/>
                    <a:pt x="952498" y="1227221"/>
                    <a:pt x="613611" y="1227221"/>
                  </a:cubicBezTo>
                  <a:cubicBezTo>
                    <a:pt x="274723" y="1227221"/>
                    <a:pt x="0" y="952498"/>
                    <a:pt x="0" y="613611"/>
                  </a:cubicBezTo>
                  <a:cubicBezTo>
                    <a:pt x="0" y="274723"/>
                    <a:pt x="274723" y="0"/>
                    <a:pt x="613611" y="0"/>
                  </a:cubicBezTo>
                  <a:cubicBezTo>
                    <a:pt x="952498" y="0"/>
                    <a:pt x="1227221" y="274723"/>
                    <a:pt x="1227221" y="613611"/>
                  </a:cubicBezTo>
                  <a:close/>
                </a:path>
              </a:pathLst>
            </a:custGeom>
            <a:solidFill>
              <a:srgbClr val="50E6FF"/>
            </a:solidFill>
            <a:ln w="7219" cap="flat">
              <a:noFill/>
              <a:prstDash val="solid"/>
              <a:miter/>
            </a:ln>
          </p:spPr>
          <p:txBody>
            <a:bodyPr rtlCol="0" anchor="ctr"/>
            <a:lstStyle/>
            <a:p>
              <a:endParaRPr lang="en-US" sz="1836"/>
            </a:p>
          </p:txBody>
        </p:sp>
        <p:sp>
          <p:nvSpPr>
            <p:cNvPr id="293" name="Freeform: Shape 292">
              <a:extLst>
                <a:ext uri="{FF2B5EF4-FFF2-40B4-BE49-F238E27FC236}">
                  <a16:creationId xmlns:a16="http://schemas.microsoft.com/office/drawing/2014/main" id="{86A20C54-DB24-43A3-8DE9-211DBC27A889}"/>
                </a:ext>
              </a:extLst>
            </p:cNvPr>
            <p:cNvSpPr/>
            <p:nvPr/>
          </p:nvSpPr>
          <p:spPr>
            <a:xfrm>
              <a:off x="-4820329" y="422265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294" name="Freeform: Shape 293">
              <a:extLst>
                <a:ext uri="{FF2B5EF4-FFF2-40B4-BE49-F238E27FC236}">
                  <a16:creationId xmlns:a16="http://schemas.microsoft.com/office/drawing/2014/main" id="{293A437D-ADCA-4AF2-B567-A92D622C6CD9}"/>
                </a:ext>
              </a:extLst>
            </p:cNvPr>
            <p:cNvSpPr/>
            <p:nvPr/>
          </p:nvSpPr>
          <p:spPr>
            <a:xfrm>
              <a:off x="-4820329" y="422265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295" name="Freeform: Shape 294">
              <a:extLst>
                <a:ext uri="{FF2B5EF4-FFF2-40B4-BE49-F238E27FC236}">
                  <a16:creationId xmlns:a16="http://schemas.microsoft.com/office/drawing/2014/main" id="{3DD24260-019F-4063-8C13-DF891912BB72}"/>
                </a:ext>
              </a:extLst>
            </p:cNvPr>
            <p:cNvSpPr/>
            <p:nvPr/>
          </p:nvSpPr>
          <p:spPr>
            <a:xfrm>
              <a:off x="-3412778" y="422265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296" name="Freeform: Shape 295">
              <a:extLst>
                <a:ext uri="{FF2B5EF4-FFF2-40B4-BE49-F238E27FC236}">
                  <a16:creationId xmlns:a16="http://schemas.microsoft.com/office/drawing/2014/main" id="{B42A1882-F1A5-4B03-92F7-223F64352643}"/>
                </a:ext>
              </a:extLst>
            </p:cNvPr>
            <p:cNvSpPr/>
            <p:nvPr/>
          </p:nvSpPr>
          <p:spPr>
            <a:xfrm>
              <a:off x="-3412778" y="422265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297" name="Freeform: Shape 296">
              <a:extLst>
                <a:ext uri="{FF2B5EF4-FFF2-40B4-BE49-F238E27FC236}">
                  <a16:creationId xmlns:a16="http://schemas.microsoft.com/office/drawing/2014/main" id="{53D12CA3-5437-4FDB-B63C-6E605D7B8935}"/>
                </a:ext>
              </a:extLst>
            </p:cNvPr>
            <p:cNvSpPr/>
            <p:nvPr/>
          </p:nvSpPr>
          <p:spPr>
            <a:xfrm>
              <a:off x="-2005228" y="422265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298" name="Freeform: Shape 297">
              <a:extLst>
                <a:ext uri="{FF2B5EF4-FFF2-40B4-BE49-F238E27FC236}">
                  <a16:creationId xmlns:a16="http://schemas.microsoft.com/office/drawing/2014/main" id="{93CD0616-ED72-4CF5-AD82-85BB712289E8}"/>
                </a:ext>
              </a:extLst>
            </p:cNvPr>
            <p:cNvSpPr/>
            <p:nvPr/>
          </p:nvSpPr>
          <p:spPr>
            <a:xfrm>
              <a:off x="-2005228" y="422265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299" name="Freeform: Shape 298">
              <a:extLst>
                <a:ext uri="{FF2B5EF4-FFF2-40B4-BE49-F238E27FC236}">
                  <a16:creationId xmlns:a16="http://schemas.microsoft.com/office/drawing/2014/main" id="{90CDB697-4143-42DA-9699-CB2720679FAC}"/>
                </a:ext>
              </a:extLst>
            </p:cNvPr>
            <p:cNvSpPr/>
            <p:nvPr/>
          </p:nvSpPr>
          <p:spPr>
            <a:xfrm>
              <a:off x="-597678" y="4222651"/>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300" name="Freeform: Shape 299">
              <a:extLst>
                <a:ext uri="{FF2B5EF4-FFF2-40B4-BE49-F238E27FC236}">
                  <a16:creationId xmlns:a16="http://schemas.microsoft.com/office/drawing/2014/main" id="{B98144DE-6AB2-4933-994C-9686FCDFA2C3}"/>
                </a:ext>
              </a:extLst>
            </p:cNvPr>
            <p:cNvSpPr/>
            <p:nvPr/>
          </p:nvSpPr>
          <p:spPr>
            <a:xfrm>
              <a:off x="-597678" y="422265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301" name="Freeform: Shape 300">
              <a:extLst>
                <a:ext uri="{FF2B5EF4-FFF2-40B4-BE49-F238E27FC236}">
                  <a16:creationId xmlns:a16="http://schemas.microsoft.com/office/drawing/2014/main" id="{79484A96-CC9A-4FB6-B5D5-CC321C37B311}"/>
                </a:ext>
              </a:extLst>
            </p:cNvPr>
            <p:cNvSpPr/>
            <p:nvPr/>
          </p:nvSpPr>
          <p:spPr>
            <a:xfrm>
              <a:off x="-6227879" y="56302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302" name="Freeform: Shape 301">
              <a:extLst>
                <a:ext uri="{FF2B5EF4-FFF2-40B4-BE49-F238E27FC236}">
                  <a16:creationId xmlns:a16="http://schemas.microsoft.com/office/drawing/2014/main" id="{19F6E2F0-8187-4210-8799-61C93A0AF63B}"/>
                </a:ext>
              </a:extLst>
            </p:cNvPr>
            <p:cNvSpPr/>
            <p:nvPr/>
          </p:nvSpPr>
          <p:spPr>
            <a:xfrm>
              <a:off x="-6227879" y="56302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238"/>
                    <a:pt x="14077" y="613611"/>
                  </a:cubicBezTo>
                  <a:cubicBezTo>
                    <a:pt x="14077" y="282983"/>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468"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303" name="Freeform: Shape 302">
              <a:extLst>
                <a:ext uri="{FF2B5EF4-FFF2-40B4-BE49-F238E27FC236}">
                  <a16:creationId xmlns:a16="http://schemas.microsoft.com/office/drawing/2014/main" id="{8F821E91-2119-46E5-87CB-7AD5144AC9C7}"/>
                </a:ext>
              </a:extLst>
            </p:cNvPr>
            <p:cNvSpPr/>
            <p:nvPr/>
          </p:nvSpPr>
          <p:spPr>
            <a:xfrm>
              <a:off x="-4820329" y="56302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304" name="Freeform: Shape 303">
              <a:extLst>
                <a:ext uri="{FF2B5EF4-FFF2-40B4-BE49-F238E27FC236}">
                  <a16:creationId xmlns:a16="http://schemas.microsoft.com/office/drawing/2014/main" id="{35CB957A-86AD-4999-AA6C-23114E27DB77}"/>
                </a:ext>
              </a:extLst>
            </p:cNvPr>
            <p:cNvSpPr/>
            <p:nvPr/>
          </p:nvSpPr>
          <p:spPr>
            <a:xfrm>
              <a:off x="-4820329" y="5630201"/>
              <a:ext cx="1227221" cy="1227221"/>
            </a:xfrm>
            <a:custGeom>
              <a:avLst/>
              <a:gdLst>
                <a:gd name="connsiteX0" fmla="*/ 1227221 w 1227221"/>
                <a:gd name="connsiteY0" fmla="*/ 613610 h 1227221"/>
                <a:gd name="connsiteX1" fmla="*/ 613611 w 1227221"/>
                <a:gd name="connsiteY1" fmla="*/ 1227221 h 1227221"/>
                <a:gd name="connsiteX2" fmla="*/ 0 w 1227221"/>
                <a:gd name="connsiteY2" fmla="*/ 613610 h 1227221"/>
                <a:gd name="connsiteX3" fmla="*/ 613611 w 1227221"/>
                <a:gd name="connsiteY3" fmla="*/ 0 h 1227221"/>
                <a:gd name="connsiteX4" fmla="*/ 1227221 w 1227221"/>
                <a:gd name="connsiteY4" fmla="*/ 613610 h 122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221" h="1227221">
                  <a:moveTo>
                    <a:pt x="1227221" y="613610"/>
                  </a:moveTo>
                  <a:cubicBezTo>
                    <a:pt x="1227221" y="952498"/>
                    <a:pt x="952498" y="1227221"/>
                    <a:pt x="613611" y="1227221"/>
                  </a:cubicBezTo>
                  <a:cubicBezTo>
                    <a:pt x="274723" y="1227221"/>
                    <a:pt x="0" y="952498"/>
                    <a:pt x="0" y="613610"/>
                  </a:cubicBezTo>
                  <a:cubicBezTo>
                    <a:pt x="0" y="274723"/>
                    <a:pt x="274723" y="0"/>
                    <a:pt x="613611" y="0"/>
                  </a:cubicBezTo>
                  <a:cubicBezTo>
                    <a:pt x="952498" y="0"/>
                    <a:pt x="1227221" y="274723"/>
                    <a:pt x="1227221" y="613610"/>
                  </a:cubicBezTo>
                  <a:close/>
                </a:path>
              </a:pathLst>
            </a:custGeom>
            <a:solidFill>
              <a:srgbClr val="0078D4"/>
            </a:solidFill>
            <a:ln w="7219" cap="flat">
              <a:noFill/>
              <a:prstDash val="solid"/>
              <a:miter/>
            </a:ln>
          </p:spPr>
          <p:txBody>
            <a:bodyPr rtlCol="0" anchor="ctr"/>
            <a:lstStyle/>
            <a:p>
              <a:endParaRPr lang="en-US" sz="1836"/>
            </a:p>
          </p:txBody>
        </p:sp>
        <p:sp>
          <p:nvSpPr>
            <p:cNvPr id="305" name="Freeform: Shape 304">
              <a:extLst>
                <a:ext uri="{FF2B5EF4-FFF2-40B4-BE49-F238E27FC236}">
                  <a16:creationId xmlns:a16="http://schemas.microsoft.com/office/drawing/2014/main" id="{8E12B4BE-F042-4FA3-B3C5-552EF9B54774}"/>
                </a:ext>
              </a:extLst>
            </p:cNvPr>
            <p:cNvSpPr/>
            <p:nvPr/>
          </p:nvSpPr>
          <p:spPr>
            <a:xfrm>
              <a:off x="-3412778" y="56302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306" name="Freeform: Shape 305">
              <a:extLst>
                <a:ext uri="{FF2B5EF4-FFF2-40B4-BE49-F238E27FC236}">
                  <a16:creationId xmlns:a16="http://schemas.microsoft.com/office/drawing/2014/main" id="{453BC34C-30D9-40CD-8569-50E9028349B8}"/>
                </a:ext>
              </a:extLst>
            </p:cNvPr>
            <p:cNvSpPr/>
            <p:nvPr/>
          </p:nvSpPr>
          <p:spPr>
            <a:xfrm>
              <a:off x="-3412778" y="56302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307" name="Freeform: Shape 306">
              <a:extLst>
                <a:ext uri="{FF2B5EF4-FFF2-40B4-BE49-F238E27FC236}">
                  <a16:creationId xmlns:a16="http://schemas.microsoft.com/office/drawing/2014/main" id="{F377112D-4250-43E9-BD50-E3A88193A01B}"/>
                </a:ext>
              </a:extLst>
            </p:cNvPr>
            <p:cNvSpPr/>
            <p:nvPr/>
          </p:nvSpPr>
          <p:spPr>
            <a:xfrm>
              <a:off x="-2005228" y="56302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308" name="Freeform: Shape 307">
              <a:extLst>
                <a:ext uri="{FF2B5EF4-FFF2-40B4-BE49-F238E27FC236}">
                  <a16:creationId xmlns:a16="http://schemas.microsoft.com/office/drawing/2014/main" id="{A5FF06BF-EAE1-450C-A685-3048EFC30770}"/>
                </a:ext>
              </a:extLst>
            </p:cNvPr>
            <p:cNvSpPr/>
            <p:nvPr/>
          </p:nvSpPr>
          <p:spPr>
            <a:xfrm>
              <a:off x="-2005228" y="56302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309" name="Freeform: Shape 308">
              <a:extLst>
                <a:ext uri="{FF2B5EF4-FFF2-40B4-BE49-F238E27FC236}">
                  <a16:creationId xmlns:a16="http://schemas.microsoft.com/office/drawing/2014/main" id="{B298EF11-F529-45EE-AA85-98C51FC5C82F}"/>
                </a:ext>
              </a:extLst>
            </p:cNvPr>
            <p:cNvSpPr/>
            <p:nvPr/>
          </p:nvSpPr>
          <p:spPr>
            <a:xfrm>
              <a:off x="-597678" y="5630201"/>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310" name="Freeform: Shape 309">
              <a:extLst>
                <a:ext uri="{FF2B5EF4-FFF2-40B4-BE49-F238E27FC236}">
                  <a16:creationId xmlns:a16="http://schemas.microsoft.com/office/drawing/2014/main" id="{EDB12714-FD91-48B4-B7E1-F071EE842EEC}"/>
                </a:ext>
              </a:extLst>
            </p:cNvPr>
            <p:cNvSpPr/>
            <p:nvPr/>
          </p:nvSpPr>
          <p:spPr>
            <a:xfrm>
              <a:off x="-597678" y="56302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grpSp>
    </p:spTree>
    <p:extLst>
      <p:ext uri="{BB962C8B-B14F-4D97-AF65-F5344CB8AC3E}">
        <p14:creationId xmlns:p14="http://schemas.microsoft.com/office/powerpoint/2010/main" val="986834536"/>
      </p:ext>
    </p:extLst>
  </p:cSld>
  <p:clrMapOvr>
    <a:masterClrMapping/>
  </p:clrMapOvr>
  <p:transition>
    <p:fade/>
  </p:transition>
</p:sldLayout>
</file>

<file path=ppt/slideLayouts/slideLayout449.xml><?xml version="1.0" encoding="utf-8"?>
<p:sldLayout xmlns:a="http://schemas.openxmlformats.org/drawingml/2006/main" xmlns:r="http://schemas.openxmlformats.org/officeDocument/2006/relationships" xmlns:p="http://schemas.openxmlformats.org/presentationml/2006/main" preserve="1" userDrawn="1">
  <p:cSld name="Section Header White-3">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685535" y="2042502"/>
            <a:ext cx="6192510" cy="2909528"/>
          </a:xfrm>
        </p:spPr>
        <p:txBody>
          <a:bodyPr anchor="ctr"/>
          <a:lstStyle>
            <a:lvl1pPr>
              <a:defRPr sz="3672">
                <a:solidFill>
                  <a:schemeClr val="tx1"/>
                </a:solidFill>
              </a:defRPr>
            </a:lvl1pPr>
          </a:lstStyle>
          <a:p>
            <a:r>
              <a:rPr lang="en-US"/>
              <a:t>Click to edit Master title style</a:t>
            </a:r>
          </a:p>
        </p:txBody>
      </p:sp>
      <p:grpSp>
        <p:nvGrpSpPr>
          <p:cNvPr id="380" name="Group 379">
            <a:extLst>
              <a:ext uri="{FF2B5EF4-FFF2-40B4-BE49-F238E27FC236}">
                <a16:creationId xmlns:a16="http://schemas.microsoft.com/office/drawing/2014/main" id="{7E49B46A-22C2-4AC1-AD1F-36F9D8D0C8B0}"/>
              </a:ext>
            </a:extLst>
          </p:cNvPr>
          <p:cNvGrpSpPr/>
          <p:nvPr userDrawn="1"/>
        </p:nvGrpSpPr>
        <p:grpSpPr>
          <a:xfrm>
            <a:off x="0" y="1950282"/>
            <a:ext cx="5057471" cy="5044244"/>
            <a:chOff x="-6227879" y="0"/>
            <a:chExt cx="6857422" cy="6857422"/>
          </a:xfrm>
        </p:grpSpPr>
        <p:sp>
          <p:nvSpPr>
            <p:cNvPr id="5" name="Freeform: Shape 4">
              <a:extLst>
                <a:ext uri="{FF2B5EF4-FFF2-40B4-BE49-F238E27FC236}">
                  <a16:creationId xmlns:a16="http://schemas.microsoft.com/office/drawing/2014/main" id="{AECF1235-FD31-411D-A9E9-16C95572DA7F}"/>
                </a:ext>
              </a:extLst>
            </p:cNvPr>
            <p:cNvSpPr/>
            <p:nvPr/>
          </p:nvSpPr>
          <p:spPr>
            <a:xfrm>
              <a:off x="-6227879" y="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6" name="Freeform: Shape 5">
              <a:extLst>
                <a:ext uri="{FF2B5EF4-FFF2-40B4-BE49-F238E27FC236}">
                  <a16:creationId xmlns:a16="http://schemas.microsoft.com/office/drawing/2014/main" id="{154B3451-C9C6-4E3D-8807-628F8074E630}"/>
                </a:ext>
              </a:extLst>
            </p:cNvPr>
            <p:cNvSpPr/>
            <p:nvPr/>
          </p:nvSpPr>
          <p:spPr>
            <a:xfrm>
              <a:off x="-6227879" y="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468"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7" name="Freeform: Shape 6">
              <a:extLst>
                <a:ext uri="{FF2B5EF4-FFF2-40B4-BE49-F238E27FC236}">
                  <a16:creationId xmlns:a16="http://schemas.microsoft.com/office/drawing/2014/main" id="{69D79BD6-6E0D-42A8-AA89-BE4F7248DD23}"/>
                </a:ext>
              </a:extLst>
            </p:cNvPr>
            <p:cNvSpPr/>
            <p:nvPr/>
          </p:nvSpPr>
          <p:spPr>
            <a:xfrm>
              <a:off x="-4820329" y="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8" name="Freeform: Shape 7">
              <a:extLst>
                <a:ext uri="{FF2B5EF4-FFF2-40B4-BE49-F238E27FC236}">
                  <a16:creationId xmlns:a16="http://schemas.microsoft.com/office/drawing/2014/main" id="{8B3A2827-ECE1-424D-86A8-78C773D37EC6}"/>
                </a:ext>
              </a:extLst>
            </p:cNvPr>
            <p:cNvSpPr/>
            <p:nvPr/>
          </p:nvSpPr>
          <p:spPr>
            <a:xfrm>
              <a:off x="-4820329" y="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9" name="Freeform: Shape 8">
              <a:extLst>
                <a:ext uri="{FF2B5EF4-FFF2-40B4-BE49-F238E27FC236}">
                  <a16:creationId xmlns:a16="http://schemas.microsoft.com/office/drawing/2014/main" id="{14F9FFA4-E2C5-4C0D-B429-BDABDD0E2246}"/>
                </a:ext>
              </a:extLst>
            </p:cNvPr>
            <p:cNvSpPr/>
            <p:nvPr/>
          </p:nvSpPr>
          <p:spPr>
            <a:xfrm>
              <a:off x="-3412778" y="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10" name="Freeform: Shape 9">
              <a:extLst>
                <a:ext uri="{FF2B5EF4-FFF2-40B4-BE49-F238E27FC236}">
                  <a16:creationId xmlns:a16="http://schemas.microsoft.com/office/drawing/2014/main" id="{1C752D51-6B44-4AE9-92D6-74F0E7591D1C}"/>
                </a:ext>
              </a:extLst>
            </p:cNvPr>
            <p:cNvSpPr/>
            <p:nvPr/>
          </p:nvSpPr>
          <p:spPr>
            <a:xfrm>
              <a:off x="-3412778" y="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11" name="Freeform: Shape 10">
              <a:extLst>
                <a:ext uri="{FF2B5EF4-FFF2-40B4-BE49-F238E27FC236}">
                  <a16:creationId xmlns:a16="http://schemas.microsoft.com/office/drawing/2014/main" id="{98472D37-C4D8-408D-A04D-81A0D4EF9F99}"/>
                </a:ext>
              </a:extLst>
            </p:cNvPr>
            <p:cNvSpPr/>
            <p:nvPr/>
          </p:nvSpPr>
          <p:spPr>
            <a:xfrm>
              <a:off x="-2005228" y="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12" name="Freeform: Shape 11">
              <a:extLst>
                <a:ext uri="{FF2B5EF4-FFF2-40B4-BE49-F238E27FC236}">
                  <a16:creationId xmlns:a16="http://schemas.microsoft.com/office/drawing/2014/main" id="{91CB739F-7EB7-4846-8B51-F8920B7CF63B}"/>
                </a:ext>
              </a:extLst>
            </p:cNvPr>
            <p:cNvSpPr/>
            <p:nvPr/>
          </p:nvSpPr>
          <p:spPr>
            <a:xfrm>
              <a:off x="-2005228" y="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13" name="Freeform: Shape 12">
              <a:extLst>
                <a:ext uri="{FF2B5EF4-FFF2-40B4-BE49-F238E27FC236}">
                  <a16:creationId xmlns:a16="http://schemas.microsoft.com/office/drawing/2014/main" id="{2643152E-D9DB-4D48-8B74-27DEE2243BE1}"/>
                </a:ext>
              </a:extLst>
            </p:cNvPr>
            <p:cNvSpPr/>
            <p:nvPr/>
          </p:nvSpPr>
          <p:spPr>
            <a:xfrm>
              <a:off x="-597678" y="0"/>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14" name="Freeform: Shape 13">
              <a:extLst>
                <a:ext uri="{FF2B5EF4-FFF2-40B4-BE49-F238E27FC236}">
                  <a16:creationId xmlns:a16="http://schemas.microsoft.com/office/drawing/2014/main" id="{630715E3-2197-4DFD-A00A-7B762ED6856D}"/>
                </a:ext>
              </a:extLst>
            </p:cNvPr>
            <p:cNvSpPr/>
            <p:nvPr/>
          </p:nvSpPr>
          <p:spPr>
            <a:xfrm>
              <a:off x="-597678" y="0"/>
              <a:ext cx="1227221" cy="1227221"/>
            </a:xfrm>
            <a:custGeom>
              <a:avLst/>
              <a:gdLst>
                <a:gd name="connsiteX0" fmla="*/ 1227221 w 1227221"/>
                <a:gd name="connsiteY0" fmla="*/ 613611 h 1227221"/>
                <a:gd name="connsiteX1" fmla="*/ 613610 w 1227221"/>
                <a:gd name="connsiteY1" fmla="*/ 1227221 h 1227221"/>
                <a:gd name="connsiteX2" fmla="*/ 0 w 1227221"/>
                <a:gd name="connsiteY2" fmla="*/ 613611 h 1227221"/>
                <a:gd name="connsiteX3" fmla="*/ 613610 w 1227221"/>
                <a:gd name="connsiteY3" fmla="*/ 0 h 1227221"/>
                <a:gd name="connsiteX4" fmla="*/ 1227221 w 1227221"/>
                <a:gd name="connsiteY4" fmla="*/ 613611 h 122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221" h="1227221">
                  <a:moveTo>
                    <a:pt x="1227221" y="613611"/>
                  </a:moveTo>
                  <a:cubicBezTo>
                    <a:pt x="1227221" y="952498"/>
                    <a:pt x="952498" y="1227221"/>
                    <a:pt x="613610" y="1227221"/>
                  </a:cubicBezTo>
                  <a:cubicBezTo>
                    <a:pt x="274723" y="1227221"/>
                    <a:pt x="0" y="952498"/>
                    <a:pt x="0" y="613611"/>
                  </a:cubicBezTo>
                  <a:cubicBezTo>
                    <a:pt x="0" y="274723"/>
                    <a:pt x="274723" y="0"/>
                    <a:pt x="613610" y="0"/>
                  </a:cubicBezTo>
                  <a:cubicBezTo>
                    <a:pt x="952498" y="0"/>
                    <a:pt x="1227221" y="274723"/>
                    <a:pt x="1227221" y="613611"/>
                  </a:cubicBezTo>
                  <a:close/>
                </a:path>
              </a:pathLst>
            </a:custGeom>
            <a:solidFill>
              <a:srgbClr val="0078D4"/>
            </a:solidFill>
            <a:ln w="7219" cap="flat">
              <a:noFill/>
              <a:prstDash val="solid"/>
              <a:miter/>
            </a:ln>
          </p:spPr>
          <p:txBody>
            <a:bodyPr rtlCol="0" anchor="ctr"/>
            <a:lstStyle/>
            <a:p>
              <a:endParaRPr lang="en-US" sz="1836"/>
            </a:p>
          </p:txBody>
        </p:sp>
        <p:sp>
          <p:nvSpPr>
            <p:cNvPr id="15" name="Freeform: Shape 14">
              <a:extLst>
                <a:ext uri="{FF2B5EF4-FFF2-40B4-BE49-F238E27FC236}">
                  <a16:creationId xmlns:a16="http://schemas.microsoft.com/office/drawing/2014/main" id="{D52BA8B6-7A7D-4BB6-BCD5-B4691D8FC673}"/>
                </a:ext>
              </a:extLst>
            </p:cNvPr>
            <p:cNvSpPr/>
            <p:nvPr/>
          </p:nvSpPr>
          <p:spPr>
            <a:xfrm>
              <a:off x="-6227879" y="140755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16" name="Freeform: Shape 15">
              <a:extLst>
                <a:ext uri="{FF2B5EF4-FFF2-40B4-BE49-F238E27FC236}">
                  <a16:creationId xmlns:a16="http://schemas.microsoft.com/office/drawing/2014/main" id="{9B2D0F37-8CF0-493E-BDA2-7F6502179636}"/>
                </a:ext>
              </a:extLst>
            </p:cNvPr>
            <p:cNvSpPr/>
            <p:nvPr/>
          </p:nvSpPr>
          <p:spPr>
            <a:xfrm>
              <a:off x="-6227879" y="140755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238"/>
                    <a:pt x="14077" y="613611"/>
                  </a:cubicBezTo>
                  <a:cubicBezTo>
                    <a:pt x="14077" y="282983"/>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468"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17" name="Freeform: Shape 16">
              <a:extLst>
                <a:ext uri="{FF2B5EF4-FFF2-40B4-BE49-F238E27FC236}">
                  <a16:creationId xmlns:a16="http://schemas.microsoft.com/office/drawing/2014/main" id="{160135A3-D45D-414B-A102-17DBC03EF050}"/>
                </a:ext>
              </a:extLst>
            </p:cNvPr>
            <p:cNvSpPr/>
            <p:nvPr/>
          </p:nvSpPr>
          <p:spPr>
            <a:xfrm>
              <a:off x="-4820329" y="140755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18" name="Freeform: Shape 17">
              <a:extLst>
                <a:ext uri="{FF2B5EF4-FFF2-40B4-BE49-F238E27FC236}">
                  <a16:creationId xmlns:a16="http://schemas.microsoft.com/office/drawing/2014/main" id="{6972B81C-E47E-4490-9C6F-FE065A8204F1}"/>
                </a:ext>
              </a:extLst>
            </p:cNvPr>
            <p:cNvSpPr/>
            <p:nvPr/>
          </p:nvSpPr>
          <p:spPr>
            <a:xfrm>
              <a:off x="-4820329" y="140755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19" name="Freeform: Shape 18">
              <a:extLst>
                <a:ext uri="{FF2B5EF4-FFF2-40B4-BE49-F238E27FC236}">
                  <a16:creationId xmlns:a16="http://schemas.microsoft.com/office/drawing/2014/main" id="{3D29C863-36EB-4156-AFD5-9203B1D9EFAC}"/>
                </a:ext>
              </a:extLst>
            </p:cNvPr>
            <p:cNvSpPr/>
            <p:nvPr/>
          </p:nvSpPr>
          <p:spPr>
            <a:xfrm>
              <a:off x="-3412778" y="140755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20" name="Freeform: Shape 19">
              <a:extLst>
                <a:ext uri="{FF2B5EF4-FFF2-40B4-BE49-F238E27FC236}">
                  <a16:creationId xmlns:a16="http://schemas.microsoft.com/office/drawing/2014/main" id="{36D4729C-D247-46E9-8C9C-FCE0C0A0C65B}"/>
                </a:ext>
              </a:extLst>
            </p:cNvPr>
            <p:cNvSpPr/>
            <p:nvPr/>
          </p:nvSpPr>
          <p:spPr>
            <a:xfrm>
              <a:off x="-3412778" y="140755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21" name="Freeform: Shape 20">
              <a:extLst>
                <a:ext uri="{FF2B5EF4-FFF2-40B4-BE49-F238E27FC236}">
                  <a16:creationId xmlns:a16="http://schemas.microsoft.com/office/drawing/2014/main" id="{9976A526-C529-4988-B2CF-F2AB9548570D}"/>
                </a:ext>
              </a:extLst>
            </p:cNvPr>
            <p:cNvSpPr/>
            <p:nvPr/>
          </p:nvSpPr>
          <p:spPr>
            <a:xfrm>
              <a:off x="-2005228" y="140755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22" name="Freeform: Shape 21">
              <a:extLst>
                <a:ext uri="{FF2B5EF4-FFF2-40B4-BE49-F238E27FC236}">
                  <a16:creationId xmlns:a16="http://schemas.microsoft.com/office/drawing/2014/main" id="{85062E70-AD5F-4EFC-B0D8-0C9095F4B18A}"/>
                </a:ext>
              </a:extLst>
            </p:cNvPr>
            <p:cNvSpPr/>
            <p:nvPr/>
          </p:nvSpPr>
          <p:spPr>
            <a:xfrm>
              <a:off x="-2005228" y="1407550"/>
              <a:ext cx="1227221" cy="1227221"/>
            </a:xfrm>
            <a:custGeom>
              <a:avLst/>
              <a:gdLst>
                <a:gd name="connsiteX0" fmla="*/ 1227221 w 1227221"/>
                <a:gd name="connsiteY0" fmla="*/ 613611 h 1227221"/>
                <a:gd name="connsiteX1" fmla="*/ 613611 w 1227221"/>
                <a:gd name="connsiteY1" fmla="*/ 1227221 h 1227221"/>
                <a:gd name="connsiteX2" fmla="*/ 0 w 1227221"/>
                <a:gd name="connsiteY2" fmla="*/ 613611 h 1227221"/>
                <a:gd name="connsiteX3" fmla="*/ 613611 w 1227221"/>
                <a:gd name="connsiteY3" fmla="*/ 0 h 1227221"/>
                <a:gd name="connsiteX4" fmla="*/ 1227221 w 1227221"/>
                <a:gd name="connsiteY4" fmla="*/ 613611 h 122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221" h="1227221">
                  <a:moveTo>
                    <a:pt x="1227221" y="613611"/>
                  </a:moveTo>
                  <a:cubicBezTo>
                    <a:pt x="1227221" y="952498"/>
                    <a:pt x="952498" y="1227221"/>
                    <a:pt x="613611" y="1227221"/>
                  </a:cubicBezTo>
                  <a:cubicBezTo>
                    <a:pt x="274723" y="1227221"/>
                    <a:pt x="0" y="952498"/>
                    <a:pt x="0" y="613611"/>
                  </a:cubicBezTo>
                  <a:cubicBezTo>
                    <a:pt x="0" y="274723"/>
                    <a:pt x="274723" y="0"/>
                    <a:pt x="613611" y="0"/>
                  </a:cubicBezTo>
                  <a:cubicBezTo>
                    <a:pt x="952498" y="0"/>
                    <a:pt x="1227221" y="274723"/>
                    <a:pt x="1227221" y="613611"/>
                  </a:cubicBezTo>
                  <a:close/>
                </a:path>
              </a:pathLst>
            </a:custGeom>
            <a:solidFill>
              <a:srgbClr val="0078D4"/>
            </a:solidFill>
            <a:ln w="7219" cap="flat">
              <a:noFill/>
              <a:prstDash val="solid"/>
              <a:miter/>
            </a:ln>
          </p:spPr>
          <p:txBody>
            <a:bodyPr rtlCol="0" anchor="ctr"/>
            <a:lstStyle/>
            <a:p>
              <a:endParaRPr lang="en-US" sz="1836"/>
            </a:p>
          </p:txBody>
        </p:sp>
        <p:sp>
          <p:nvSpPr>
            <p:cNvPr id="23" name="Freeform: Shape 22">
              <a:extLst>
                <a:ext uri="{FF2B5EF4-FFF2-40B4-BE49-F238E27FC236}">
                  <a16:creationId xmlns:a16="http://schemas.microsoft.com/office/drawing/2014/main" id="{663C171D-686E-4239-B071-B91E8141B69D}"/>
                </a:ext>
              </a:extLst>
            </p:cNvPr>
            <p:cNvSpPr/>
            <p:nvPr/>
          </p:nvSpPr>
          <p:spPr>
            <a:xfrm>
              <a:off x="-597678" y="1407550"/>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24" name="Freeform: Shape 23">
              <a:extLst>
                <a:ext uri="{FF2B5EF4-FFF2-40B4-BE49-F238E27FC236}">
                  <a16:creationId xmlns:a16="http://schemas.microsoft.com/office/drawing/2014/main" id="{41182ED5-7747-4EB6-B778-EECAF850F6D3}"/>
                </a:ext>
              </a:extLst>
            </p:cNvPr>
            <p:cNvSpPr/>
            <p:nvPr/>
          </p:nvSpPr>
          <p:spPr>
            <a:xfrm>
              <a:off x="-597678" y="140755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25" name="Freeform: Shape 24">
              <a:extLst>
                <a:ext uri="{FF2B5EF4-FFF2-40B4-BE49-F238E27FC236}">
                  <a16:creationId xmlns:a16="http://schemas.microsoft.com/office/drawing/2014/main" id="{55E200E7-E0FC-4E98-9D58-8823BCC3D47B}"/>
                </a:ext>
              </a:extLst>
            </p:cNvPr>
            <p:cNvSpPr/>
            <p:nvPr/>
          </p:nvSpPr>
          <p:spPr>
            <a:xfrm>
              <a:off x="-6227879" y="28151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26" name="Freeform: Shape 25">
              <a:extLst>
                <a:ext uri="{FF2B5EF4-FFF2-40B4-BE49-F238E27FC236}">
                  <a16:creationId xmlns:a16="http://schemas.microsoft.com/office/drawing/2014/main" id="{E7CD5125-01C4-4318-A36F-F11FE426FF77}"/>
                </a:ext>
              </a:extLst>
            </p:cNvPr>
            <p:cNvSpPr/>
            <p:nvPr/>
          </p:nvSpPr>
          <p:spPr>
            <a:xfrm>
              <a:off x="-6227879"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238"/>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468"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27" name="Freeform: Shape 26">
              <a:extLst>
                <a:ext uri="{FF2B5EF4-FFF2-40B4-BE49-F238E27FC236}">
                  <a16:creationId xmlns:a16="http://schemas.microsoft.com/office/drawing/2014/main" id="{A7C14839-A7B0-4623-9E37-DEED89FF5132}"/>
                </a:ext>
              </a:extLst>
            </p:cNvPr>
            <p:cNvSpPr/>
            <p:nvPr/>
          </p:nvSpPr>
          <p:spPr>
            <a:xfrm>
              <a:off x="-4820329" y="28151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28" name="Freeform: Shape 27">
              <a:extLst>
                <a:ext uri="{FF2B5EF4-FFF2-40B4-BE49-F238E27FC236}">
                  <a16:creationId xmlns:a16="http://schemas.microsoft.com/office/drawing/2014/main" id="{B7FDBAB5-40F9-4D75-BF2D-BBFD912B4D67}"/>
                </a:ext>
              </a:extLst>
            </p:cNvPr>
            <p:cNvSpPr/>
            <p:nvPr/>
          </p:nvSpPr>
          <p:spPr>
            <a:xfrm>
              <a:off x="-4820329"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29" name="Freeform: Shape 28">
              <a:extLst>
                <a:ext uri="{FF2B5EF4-FFF2-40B4-BE49-F238E27FC236}">
                  <a16:creationId xmlns:a16="http://schemas.microsoft.com/office/drawing/2014/main" id="{E5003137-264A-4CFB-A862-CF6D5A72809C}"/>
                </a:ext>
              </a:extLst>
            </p:cNvPr>
            <p:cNvSpPr/>
            <p:nvPr/>
          </p:nvSpPr>
          <p:spPr>
            <a:xfrm>
              <a:off x="-3412778" y="28151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30" name="Freeform: Shape 29">
              <a:extLst>
                <a:ext uri="{FF2B5EF4-FFF2-40B4-BE49-F238E27FC236}">
                  <a16:creationId xmlns:a16="http://schemas.microsoft.com/office/drawing/2014/main" id="{24CB3B9D-A7E7-4421-AACD-AB16134D92AC}"/>
                </a:ext>
              </a:extLst>
            </p:cNvPr>
            <p:cNvSpPr/>
            <p:nvPr/>
          </p:nvSpPr>
          <p:spPr>
            <a:xfrm>
              <a:off x="-3412778"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31" name="Freeform: Shape 30">
              <a:extLst>
                <a:ext uri="{FF2B5EF4-FFF2-40B4-BE49-F238E27FC236}">
                  <a16:creationId xmlns:a16="http://schemas.microsoft.com/office/drawing/2014/main" id="{EBBE447C-5EF9-4E1C-9470-8DAA1CB7A96F}"/>
                </a:ext>
              </a:extLst>
            </p:cNvPr>
            <p:cNvSpPr/>
            <p:nvPr/>
          </p:nvSpPr>
          <p:spPr>
            <a:xfrm>
              <a:off x="-2005228" y="28151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288" name="Freeform: Shape 287">
              <a:extLst>
                <a:ext uri="{FF2B5EF4-FFF2-40B4-BE49-F238E27FC236}">
                  <a16:creationId xmlns:a16="http://schemas.microsoft.com/office/drawing/2014/main" id="{7D1737C4-55CF-4E77-B03D-B95E631BA048}"/>
                </a:ext>
              </a:extLst>
            </p:cNvPr>
            <p:cNvSpPr/>
            <p:nvPr/>
          </p:nvSpPr>
          <p:spPr>
            <a:xfrm>
              <a:off x="-2005228"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289" name="Freeform: Shape 288">
              <a:extLst>
                <a:ext uri="{FF2B5EF4-FFF2-40B4-BE49-F238E27FC236}">
                  <a16:creationId xmlns:a16="http://schemas.microsoft.com/office/drawing/2014/main" id="{14FD5F79-C146-4E3B-B1BA-BE50FB0AEA72}"/>
                </a:ext>
              </a:extLst>
            </p:cNvPr>
            <p:cNvSpPr/>
            <p:nvPr/>
          </p:nvSpPr>
          <p:spPr>
            <a:xfrm>
              <a:off x="-597678" y="2815101"/>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290" name="Freeform: Shape 289">
              <a:extLst>
                <a:ext uri="{FF2B5EF4-FFF2-40B4-BE49-F238E27FC236}">
                  <a16:creationId xmlns:a16="http://schemas.microsoft.com/office/drawing/2014/main" id="{12688EF7-081F-47AD-965D-6B3158D146F5}"/>
                </a:ext>
              </a:extLst>
            </p:cNvPr>
            <p:cNvSpPr/>
            <p:nvPr/>
          </p:nvSpPr>
          <p:spPr>
            <a:xfrm>
              <a:off x="-597678"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291" name="Freeform: Shape 290">
              <a:extLst>
                <a:ext uri="{FF2B5EF4-FFF2-40B4-BE49-F238E27FC236}">
                  <a16:creationId xmlns:a16="http://schemas.microsoft.com/office/drawing/2014/main" id="{C53F2DB1-8C8C-444F-8BCA-8D98DF0E25F9}"/>
                </a:ext>
              </a:extLst>
            </p:cNvPr>
            <p:cNvSpPr/>
            <p:nvPr/>
          </p:nvSpPr>
          <p:spPr>
            <a:xfrm>
              <a:off x="-6227879" y="422265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292" name="Freeform: Shape 291">
              <a:extLst>
                <a:ext uri="{FF2B5EF4-FFF2-40B4-BE49-F238E27FC236}">
                  <a16:creationId xmlns:a16="http://schemas.microsoft.com/office/drawing/2014/main" id="{470630C6-0E3F-4223-8B89-50CDE4F59709}"/>
                </a:ext>
              </a:extLst>
            </p:cNvPr>
            <p:cNvSpPr/>
            <p:nvPr/>
          </p:nvSpPr>
          <p:spPr>
            <a:xfrm>
              <a:off x="-6227879" y="4222651"/>
              <a:ext cx="1227221" cy="1227221"/>
            </a:xfrm>
            <a:custGeom>
              <a:avLst/>
              <a:gdLst>
                <a:gd name="connsiteX0" fmla="*/ 1227221 w 1227221"/>
                <a:gd name="connsiteY0" fmla="*/ 613611 h 1227221"/>
                <a:gd name="connsiteX1" fmla="*/ 613611 w 1227221"/>
                <a:gd name="connsiteY1" fmla="*/ 1227221 h 1227221"/>
                <a:gd name="connsiteX2" fmla="*/ 0 w 1227221"/>
                <a:gd name="connsiteY2" fmla="*/ 613611 h 1227221"/>
                <a:gd name="connsiteX3" fmla="*/ 613611 w 1227221"/>
                <a:gd name="connsiteY3" fmla="*/ 0 h 1227221"/>
                <a:gd name="connsiteX4" fmla="*/ 1227221 w 1227221"/>
                <a:gd name="connsiteY4" fmla="*/ 613611 h 122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221" h="1227221">
                  <a:moveTo>
                    <a:pt x="1227221" y="613611"/>
                  </a:moveTo>
                  <a:cubicBezTo>
                    <a:pt x="1227221" y="952498"/>
                    <a:pt x="952498" y="1227221"/>
                    <a:pt x="613611" y="1227221"/>
                  </a:cubicBezTo>
                  <a:cubicBezTo>
                    <a:pt x="274723" y="1227221"/>
                    <a:pt x="0" y="952498"/>
                    <a:pt x="0" y="613611"/>
                  </a:cubicBezTo>
                  <a:cubicBezTo>
                    <a:pt x="0" y="274723"/>
                    <a:pt x="274723" y="0"/>
                    <a:pt x="613611" y="0"/>
                  </a:cubicBezTo>
                  <a:cubicBezTo>
                    <a:pt x="952498" y="0"/>
                    <a:pt x="1227221" y="274723"/>
                    <a:pt x="1227221" y="613611"/>
                  </a:cubicBezTo>
                  <a:close/>
                </a:path>
              </a:pathLst>
            </a:custGeom>
            <a:solidFill>
              <a:srgbClr val="50E6FF"/>
            </a:solidFill>
            <a:ln w="7219" cap="flat">
              <a:noFill/>
              <a:prstDash val="solid"/>
              <a:miter/>
            </a:ln>
          </p:spPr>
          <p:txBody>
            <a:bodyPr rtlCol="0" anchor="ctr"/>
            <a:lstStyle/>
            <a:p>
              <a:endParaRPr lang="en-US" sz="1836"/>
            </a:p>
          </p:txBody>
        </p:sp>
        <p:sp>
          <p:nvSpPr>
            <p:cNvPr id="293" name="Freeform: Shape 292">
              <a:extLst>
                <a:ext uri="{FF2B5EF4-FFF2-40B4-BE49-F238E27FC236}">
                  <a16:creationId xmlns:a16="http://schemas.microsoft.com/office/drawing/2014/main" id="{86A20C54-DB24-43A3-8DE9-211DBC27A889}"/>
                </a:ext>
              </a:extLst>
            </p:cNvPr>
            <p:cNvSpPr/>
            <p:nvPr/>
          </p:nvSpPr>
          <p:spPr>
            <a:xfrm>
              <a:off x="-4820329" y="422265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294" name="Freeform: Shape 293">
              <a:extLst>
                <a:ext uri="{FF2B5EF4-FFF2-40B4-BE49-F238E27FC236}">
                  <a16:creationId xmlns:a16="http://schemas.microsoft.com/office/drawing/2014/main" id="{293A437D-ADCA-4AF2-B567-A92D622C6CD9}"/>
                </a:ext>
              </a:extLst>
            </p:cNvPr>
            <p:cNvSpPr/>
            <p:nvPr/>
          </p:nvSpPr>
          <p:spPr>
            <a:xfrm>
              <a:off x="-4820329" y="422265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295" name="Freeform: Shape 294">
              <a:extLst>
                <a:ext uri="{FF2B5EF4-FFF2-40B4-BE49-F238E27FC236}">
                  <a16:creationId xmlns:a16="http://schemas.microsoft.com/office/drawing/2014/main" id="{3DD24260-019F-4063-8C13-DF891912BB72}"/>
                </a:ext>
              </a:extLst>
            </p:cNvPr>
            <p:cNvSpPr/>
            <p:nvPr/>
          </p:nvSpPr>
          <p:spPr>
            <a:xfrm>
              <a:off x="-3412778" y="422265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296" name="Freeform: Shape 295">
              <a:extLst>
                <a:ext uri="{FF2B5EF4-FFF2-40B4-BE49-F238E27FC236}">
                  <a16:creationId xmlns:a16="http://schemas.microsoft.com/office/drawing/2014/main" id="{B42A1882-F1A5-4B03-92F7-223F64352643}"/>
                </a:ext>
              </a:extLst>
            </p:cNvPr>
            <p:cNvSpPr/>
            <p:nvPr/>
          </p:nvSpPr>
          <p:spPr>
            <a:xfrm>
              <a:off x="-3412778" y="422265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297" name="Freeform: Shape 296">
              <a:extLst>
                <a:ext uri="{FF2B5EF4-FFF2-40B4-BE49-F238E27FC236}">
                  <a16:creationId xmlns:a16="http://schemas.microsoft.com/office/drawing/2014/main" id="{53D12CA3-5437-4FDB-B63C-6E605D7B8935}"/>
                </a:ext>
              </a:extLst>
            </p:cNvPr>
            <p:cNvSpPr/>
            <p:nvPr/>
          </p:nvSpPr>
          <p:spPr>
            <a:xfrm>
              <a:off x="-2005228" y="422265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298" name="Freeform: Shape 297">
              <a:extLst>
                <a:ext uri="{FF2B5EF4-FFF2-40B4-BE49-F238E27FC236}">
                  <a16:creationId xmlns:a16="http://schemas.microsoft.com/office/drawing/2014/main" id="{93CD0616-ED72-4CF5-AD82-85BB712289E8}"/>
                </a:ext>
              </a:extLst>
            </p:cNvPr>
            <p:cNvSpPr/>
            <p:nvPr/>
          </p:nvSpPr>
          <p:spPr>
            <a:xfrm>
              <a:off x="-2005228" y="422265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299" name="Freeform: Shape 298">
              <a:extLst>
                <a:ext uri="{FF2B5EF4-FFF2-40B4-BE49-F238E27FC236}">
                  <a16:creationId xmlns:a16="http://schemas.microsoft.com/office/drawing/2014/main" id="{90CDB697-4143-42DA-9699-CB2720679FAC}"/>
                </a:ext>
              </a:extLst>
            </p:cNvPr>
            <p:cNvSpPr/>
            <p:nvPr/>
          </p:nvSpPr>
          <p:spPr>
            <a:xfrm>
              <a:off x="-597678" y="4222651"/>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300" name="Freeform: Shape 299">
              <a:extLst>
                <a:ext uri="{FF2B5EF4-FFF2-40B4-BE49-F238E27FC236}">
                  <a16:creationId xmlns:a16="http://schemas.microsoft.com/office/drawing/2014/main" id="{B98144DE-6AB2-4933-994C-9686FCDFA2C3}"/>
                </a:ext>
              </a:extLst>
            </p:cNvPr>
            <p:cNvSpPr/>
            <p:nvPr/>
          </p:nvSpPr>
          <p:spPr>
            <a:xfrm>
              <a:off x="-597678" y="422265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301" name="Freeform: Shape 300">
              <a:extLst>
                <a:ext uri="{FF2B5EF4-FFF2-40B4-BE49-F238E27FC236}">
                  <a16:creationId xmlns:a16="http://schemas.microsoft.com/office/drawing/2014/main" id="{79484A96-CC9A-4FB6-B5D5-CC321C37B311}"/>
                </a:ext>
              </a:extLst>
            </p:cNvPr>
            <p:cNvSpPr/>
            <p:nvPr/>
          </p:nvSpPr>
          <p:spPr>
            <a:xfrm>
              <a:off x="-6227879" y="56302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302" name="Freeform: Shape 301">
              <a:extLst>
                <a:ext uri="{FF2B5EF4-FFF2-40B4-BE49-F238E27FC236}">
                  <a16:creationId xmlns:a16="http://schemas.microsoft.com/office/drawing/2014/main" id="{19F6E2F0-8187-4210-8799-61C93A0AF63B}"/>
                </a:ext>
              </a:extLst>
            </p:cNvPr>
            <p:cNvSpPr/>
            <p:nvPr/>
          </p:nvSpPr>
          <p:spPr>
            <a:xfrm>
              <a:off x="-6227879" y="56302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238"/>
                    <a:pt x="14077" y="613611"/>
                  </a:cubicBezTo>
                  <a:cubicBezTo>
                    <a:pt x="14077" y="282983"/>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468"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303" name="Freeform: Shape 302">
              <a:extLst>
                <a:ext uri="{FF2B5EF4-FFF2-40B4-BE49-F238E27FC236}">
                  <a16:creationId xmlns:a16="http://schemas.microsoft.com/office/drawing/2014/main" id="{8F821E91-2119-46E5-87CB-7AD5144AC9C7}"/>
                </a:ext>
              </a:extLst>
            </p:cNvPr>
            <p:cNvSpPr/>
            <p:nvPr/>
          </p:nvSpPr>
          <p:spPr>
            <a:xfrm>
              <a:off x="-4820329" y="56302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304" name="Freeform: Shape 303">
              <a:extLst>
                <a:ext uri="{FF2B5EF4-FFF2-40B4-BE49-F238E27FC236}">
                  <a16:creationId xmlns:a16="http://schemas.microsoft.com/office/drawing/2014/main" id="{35CB957A-86AD-4999-AA6C-23114E27DB77}"/>
                </a:ext>
              </a:extLst>
            </p:cNvPr>
            <p:cNvSpPr/>
            <p:nvPr/>
          </p:nvSpPr>
          <p:spPr>
            <a:xfrm>
              <a:off x="-4820329" y="5630201"/>
              <a:ext cx="1227221" cy="1227221"/>
            </a:xfrm>
            <a:custGeom>
              <a:avLst/>
              <a:gdLst>
                <a:gd name="connsiteX0" fmla="*/ 1227221 w 1227221"/>
                <a:gd name="connsiteY0" fmla="*/ 613610 h 1227221"/>
                <a:gd name="connsiteX1" fmla="*/ 613611 w 1227221"/>
                <a:gd name="connsiteY1" fmla="*/ 1227221 h 1227221"/>
                <a:gd name="connsiteX2" fmla="*/ 0 w 1227221"/>
                <a:gd name="connsiteY2" fmla="*/ 613610 h 1227221"/>
                <a:gd name="connsiteX3" fmla="*/ 613611 w 1227221"/>
                <a:gd name="connsiteY3" fmla="*/ 0 h 1227221"/>
                <a:gd name="connsiteX4" fmla="*/ 1227221 w 1227221"/>
                <a:gd name="connsiteY4" fmla="*/ 613610 h 122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221" h="1227221">
                  <a:moveTo>
                    <a:pt x="1227221" y="613610"/>
                  </a:moveTo>
                  <a:cubicBezTo>
                    <a:pt x="1227221" y="952498"/>
                    <a:pt x="952498" y="1227221"/>
                    <a:pt x="613611" y="1227221"/>
                  </a:cubicBezTo>
                  <a:cubicBezTo>
                    <a:pt x="274723" y="1227221"/>
                    <a:pt x="0" y="952498"/>
                    <a:pt x="0" y="613610"/>
                  </a:cubicBezTo>
                  <a:cubicBezTo>
                    <a:pt x="0" y="274723"/>
                    <a:pt x="274723" y="0"/>
                    <a:pt x="613611" y="0"/>
                  </a:cubicBezTo>
                  <a:cubicBezTo>
                    <a:pt x="952498" y="0"/>
                    <a:pt x="1227221" y="274723"/>
                    <a:pt x="1227221" y="613610"/>
                  </a:cubicBezTo>
                  <a:close/>
                </a:path>
              </a:pathLst>
            </a:custGeom>
            <a:solidFill>
              <a:srgbClr val="0078D4"/>
            </a:solidFill>
            <a:ln w="7219" cap="flat">
              <a:noFill/>
              <a:prstDash val="solid"/>
              <a:miter/>
            </a:ln>
          </p:spPr>
          <p:txBody>
            <a:bodyPr rtlCol="0" anchor="ctr"/>
            <a:lstStyle/>
            <a:p>
              <a:endParaRPr lang="en-US" sz="1836"/>
            </a:p>
          </p:txBody>
        </p:sp>
        <p:sp>
          <p:nvSpPr>
            <p:cNvPr id="305" name="Freeform: Shape 304">
              <a:extLst>
                <a:ext uri="{FF2B5EF4-FFF2-40B4-BE49-F238E27FC236}">
                  <a16:creationId xmlns:a16="http://schemas.microsoft.com/office/drawing/2014/main" id="{8E12B4BE-F042-4FA3-B3C5-552EF9B54774}"/>
                </a:ext>
              </a:extLst>
            </p:cNvPr>
            <p:cNvSpPr/>
            <p:nvPr/>
          </p:nvSpPr>
          <p:spPr>
            <a:xfrm>
              <a:off x="-3412778" y="56302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306" name="Freeform: Shape 305">
              <a:extLst>
                <a:ext uri="{FF2B5EF4-FFF2-40B4-BE49-F238E27FC236}">
                  <a16:creationId xmlns:a16="http://schemas.microsoft.com/office/drawing/2014/main" id="{453BC34C-30D9-40CD-8569-50E9028349B8}"/>
                </a:ext>
              </a:extLst>
            </p:cNvPr>
            <p:cNvSpPr/>
            <p:nvPr/>
          </p:nvSpPr>
          <p:spPr>
            <a:xfrm>
              <a:off x="-3412778" y="56302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307" name="Freeform: Shape 306">
              <a:extLst>
                <a:ext uri="{FF2B5EF4-FFF2-40B4-BE49-F238E27FC236}">
                  <a16:creationId xmlns:a16="http://schemas.microsoft.com/office/drawing/2014/main" id="{F377112D-4250-43E9-BD50-E3A88193A01B}"/>
                </a:ext>
              </a:extLst>
            </p:cNvPr>
            <p:cNvSpPr/>
            <p:nvPr/>
          </p:nvSpPr>
          <p:spPr>
            <a:xfrm>
              <a:off x="-2005228" y="56302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308" name="Freeform: Shape 307">
              <a:extLst>
                <a:ext uri="{FF2B5EF4-FFF2-40B4-BE49-F238E27FC236}">
                  <a16:creationId xmlns:a16="http://schemas.microsoft.com/office/drawing/2014/main" id="{A5FF06BF-EAE1-450C-A685-3048EFC30770}"/>
                </a:ext>
              </a:extLst>
            </p:cNvPr>
            <p:cNvSpPr/>
            <p:nvPr/>
          </p:nvSpPr>
          <p:spPr>
            <a:xfrm>
              <a:off x="-2005228" y="56302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309" name="Freeform: Shape 308">
              <a:extLst>
                <a:ext uri="{FF2B5EF4-FFF2-40B4-BE49-F238E27FC236}">
                  <a16:creationId xmlns:a16="http://schemas.microsoft.com/office/drawing/2014/main" id="{B298EF11-F529-45EE-AA85-98C51FC5C82F}"/>
                </a:ext>
              </a:extLst>
            </p:cNvPr>
            <p:cNvSpPr/>
            <p:nvPr/>
          </p:nvSpPr>
          <p:spPr>
            <a:xfrm>
              <a:off x="-597678" y="5630201"/>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310" name="Freeform: Shape 309">
              <a:extLst>
                <a:ext uri="{FF2B5EF4-FFF2-40B4-BE49-F238E27FC236}">
                  <a16:creationId xmlns:a16="http://schemas.microsoft.com/office/drawing/2014/main" id="{EDB12714-FD91-48B4-B7E1-F071EE842EEC}"/>
                </a:ext>
              </a:extLst>
            </p:cNvPr>
            <p:cNvSpPr/>
            <p:nvPr/>
          </p:nvSpPr>
          <p:spPr>
            <a:xfrm>
              <a:off x="-597678" y="56302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grpSp>
    </p:spTree>
    <p:extLst>
      <p:ext uri="{BB962C8B-B14F-4D97-AF65-F5344CB8AC3E}">
        <p14:creationId xmlns:p14="http://schemas.microsoft.com/office/powerpoint/2010/main" val="1757642990"/>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_Title Slide 6">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3"/>
            <a:ext cx="5537797" cy="1828800"/>
          </a:xfrm>
          <a:prstGeom prst="rect">
            <a:avLst/>
          </a:prstGeom>
          <a:noFill/>
        </p:spPr>
        <p:txBody>
          <a:bodyPr lIns="0" tIns="0" rIns="0" bIns="182880" anchor="b" anchorCtr="0"/>
          <a:lstStyle>
            <a:lvl1pPr>
              <a:defRPr sz="4798" strike="noStrike" spc="-50"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398"/>
            </a:lvl3pPr>
            <a:lvl4pPr>
              <a:defRPr sz="1398"/>
            </a:lvl4pPr>
            <a:lvl5pPr>
              <a:defRPr sz="1048"/>
            </a:lvl5pPr>
          </a:lstStyle>
          <a:p>
            <a:pPr lvl="0"/>
            <a:r>
              <a:rPr lang="en-US"/>
              <a:t>Author name</a:t>
            </a:r>
            <a:br>
              <a:rPr lang="en-US"/>
            </a:br>
            <a:r>
              <a:rPr lang="en-US"/>
              <a:t>Date</a:t>
            </a:r>
          </a:p>
        </p:txBody>
      </p:sp>
      <p:pic>
        <p:nvPicPr>
          <p:cNvPr id="8" name="Picture 7">
            <a:extLst>
              <a:ext uri="{FF2B5EF4-FFF2-40B4-BE49-F238E27FC236}">
                <a16:creationId xmlns:a16="http://schemas.microsoft.com/office/drawing/2014/main" id="{67DB9C92-5B22-1645-98AA-DEA153351D4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574423" y="327993"/>
            <a:ext cx="5522090" cy="6338542"/>
          </a:xfrm>
          <a:prstGeom prst="rect">
            <a:avLst/>
          </a:prstGeom>
        </p:spPr>
      </p:pic>
    </p:spTree>
    <p:extLst>
      <p:ext uri="{BB962C8B-B14F-4D97-AF65-F5344CB8AC3E}">
        <p14:creationId xmlns:p14="http://schemas.microsoft.com/office/powerpoint/2010/main" val="3647419374"/>
      </p:ext>
    </p:extLst>
  </p:cSld>
  <p:clrMapOvr>
    <a:masterClrMapping/>
  </p:clrMapOvr>
  <p:transition>
    <p:fade/>
  </p:transition>
</p:sldLayout>
</file>

<file path=ppt/slideLayouts/slideLayout450.xml><?xml version="1.0" encoding="utf-8"?>
<p:sldLayout xmlns:a="http://schemas.openxmlformats.org/drawingml/2006/main" xmlns:r="http://schemas.openxmlformats.org/officeDocument/2006/relationships" xmlns:p="http://schemas.openxmlformats.org/presentationml/2006/main" preserve="1" userDrawn="1">
  <p:cSld name="Section Header Dark-4">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363561" y="2042502"/>
            <a:ext cx="7514483" cy="2909528"/>
          </a:xfrm>
        </p:spPr>
        <p:txBody>
          <a:bodyPr anchor="ctr"/>
          <a:lstStyle>
            <a:lvl1pPr>
              <a:defRPr sz="3672">
                <a:solidFill>
                  <a:schemeClr val="accent3"/>
                </a:solidFill>
              </a:defRPr>
            </a:lvl1pPr>
          </a:lstStyle>
          <a:p>
            <a:r>
              <a:rPr lang="en-US"/>
              <a:t>Click to edit Master title style</a:t>
            </a:r>
          </a:p>
        </p:txBody>
      </p:sp>
      <p:pic>
        <p:nvPicPr>
          <p:cNvPr id="54" name="Picture 53" descr="A picture containing device, fan, web&#10;&#10;Description automatically generated">
            <a:extLst>
              <a:ext uri="{FF2B5EF4-FFF2-40B4-BE49-F238E27FC236}">
                <a16:creationId xmlns:a16="http://schemas.microsoft.com/office/drawing/2014/main" id="{AFAF1DC2-7184-4C1A-9BAB-7BF2947CFD53}"/>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8653"/>
            <a:ext cx="3495657" cy="6985872"/>
          </a:xfrm>
          <a:prstGeom prst="rect">
            <a:avLst/>
          </a:prstGeom>
        </p:spPr>
      </p:pic>
    </p:spTree>
    <p:extLst>
      <p:ext uri="{BB962C8B-B14F-4D97-AF65-F5344CB8AC3E}">
        <p14:creationId xmlns:p14="http://schemas.microsoft.com/office/powerpoint/2010/main" val="3597966832"/>
      </p:ext>
    </p:extLst>
  </p:cSld>
  <p:clrMapOvr>
    <a:masterClrMapping/>
  </p:clrMapOvr>
  <p:transition>
    <p:fade/>
  </p:transition>
</p:sldLayout>
</file>

<file path=ppt/slideLayouts/slideLayout451.xml><?xml version="1.0" encoding="utf-8"?>
<p:sldLayout xmlns:a="http://schemas.openxmlformats.org/drawingml/2006/main" xmlns:r="http://schemas.openxmlformats.org/officeDocument/2006/relationships" xmlns:p="http://schemas.openxmlformats.org/presentationml/2006/main" preserve="1" userDrawn="1">
  <p:cSld name="1_Section Header Dark-4">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363561" y="2042502"/>
            <a:ext cx="7514483" cy="2909528"/>
          </a:xfrm>
        </p:spPr>
        <p:txBody>
          <a:bodyPr anchor="ctr"/>
          <a:lstStyle>
            <a:lvl1pPr>
              <a:defRPr sz="3672">
                <a:solidFill>
                  <a:schemeClr val="accent1"/>
                </a:solidFill>
              </a:defRPr>
            </a:lvl1pPr>
          </a:lstStyle>
          <a:p>
            <a:r>
              <a:rPr lang="en-US"/>
              <a:t>Click to edit Master title style</a:t>
            </a:r>
          </a:p>
        </p:txBody>
      </p:sp>
      <p:pic>
        <p:nvPicPr>
          <p:cNvPr id="54" name="Picture 53" descr="A picture containing device, fan, web&#10;&#10;Description automatically generated">
            <a:extLst>
              <a:ext uri="{FF2B5EF4-FFF2-40B4-BE49-F238E27FC236}">
                <a16:creationId xmlns:a16="http://schemas.microsoft.com/office/drawing/2014/main" id="{AFAF1DC2-7184-4C1A-9BAB-7BF2947CFD53}"/>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8653"/>
            <a:ext cx="3495657" cy="6985872"/>
          </a:xfrm>
          <a:prstGeom prst="rect">
            <a:avLst/>
          </a:prstGeom>
        </p:spPr>
      </p:pic>
    </p:spTree>
    <p:extLst>
      <p:ext uri="{BB962C8B-B14F-4D97-AF65-F5344CB8AC3E}">
        <p14:creationId xmlns:p14="http://schemas.microsoft.com/office/powerpoint/2010/main" val="643563927"/>
      </p:ext>
    </p:extLst>
  </p:cSld>
  <p:clrMapOvr>
    <a:masterClrMapping/>
  </p:clrMapOvr>
  <p:transition>
    <p:fade/>
  </p:transition>
</p:sldLayout>
</file>

<file path=ppt/slideLayouts/slideLayout452.xml><?xml version="1.0" encoding="utf-8"?>
<p:sldLayout xmlns:a="http://schemas.openxmlformats.org/drawingml/2006/main" xmlns:r="http://schemas.openxmlformats.org/officeDocument/2006/relationships" xmlns:p="http://schemas.openxmlformats.org/presentationml/2006/main" preserve="1" userDrawn="1">
  <p:cSld name="Appendix">
    <p:bg>
      <p:bgPr>
        <a:solidFill>
          <a:schemeClr val="tx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57C5EDF-361A-4236-B112-44913FF70957}"/>
              </a:ext>
            </a:extLst>
          </p:cNvPr>
          <p:cNvSpPr>
            <a:spLocks noGrp="1"/>
          </p:cNvSpPr>
          <p:nvPr>
            <p:ph type="title"/>
          </p:nvPr>
        </p:nvSpPr>
        <p:spPr>
          <a:xfrm>
            <a:off x="574666" y="2976803"/>
            <a:ext cx="11303378" cy="1040920"/>
          </a:xfrm>
        </p:spPr>
        <p:txBody>
          <a:bodyPr anchor="ctr"/>
          <a:lstStyle>
            <a:lvl1pPr>
              <a:defRPr sz="3264">
                <a:solidFill>
                  <a:schemeClr val="accent3"/>
                </a:solidFill>
              </a:defRPr>
            </a:lvl1pPr>
          </a:lstStyle>
          <a:p>
            <a:r>
              <a:rPr lang="en-US"/>
              <a:t>Click to edit Master title style</a:t>
            </a:r>
          </a:p>
        </p:txBody>
      </p:sp>
    </p:spTree>
    <p:extLst>
      <p:ext uri="{BB962C8B-B14F-4D97-AF65-F5344CB8AC3E}">
        <p14:creationId xmlns:p14="http://schemas.microsoft.com/office/powerpoint/2010/main" val="4079391215"/>
      </p:ext>
    </p:extLst>
  </p:cSld>
  <p:clrMapOvr>
    <a:masterClrMapping/>
  </p:clrMapOvr>
  <p:transition>
    <p:fade/>
  </p:transition>
</p:sldLayout>
</file>

<file path=ppt/slideLayouts/slideLayout45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574666" y="1536049"/>
            <a:ext cx="11303378" cy="2443746"/>
          </a:xfrm>
          <a:prstGeom prst="rect">
            <a:avLst/>
          </a:prstGeom>
        </p:spPr>
        <p:txBody>
          <a:bodyPr/>
          <a:lstStyle>
            <a:lvl1pPr marL="289564" indent="-289564">
              <a:buClr>
                <a:schemeClr val="tx1"/>
              </a:buClr>
              <a:buSzPct val="90000"/>
              <a:buFont typeface="Arial" pitchFamily="34" charset="0"/>
              <a:buChar char="•"/>
              <a:defRPr sz="3672">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9634" indent="-280071">
              <a:buClr>
                <a:schemeClr val="tx1"/>
              </a:buClr>
              <a:buSzPct val="90000"/>
              <a:buFont typeface="Arial" pitchFamily="34" charset="0"/>
              <a:buChar char="•"/>
              <a:defRPr sz="3264">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59197" indent="-289564">
              <a:buClr>
                <a:schemeClr val="tx1"/>
              </a:buClr>
              <a:buSzPct val="90000"/>
              <a:buFont typeface="Arial" pitchFamily="34" charset="0"/>
              <a:buChar char="•"/>
              <a:defRPr sz="2856">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87050" indent="-227855">
              <a:buClr>
                <a:schemeClr val="tx1"/>
              </a:buClr>
              <a:buSzPct val="90000"/>
              <a:buFont typeface="Arial" pitchFamily="34" charset="0"/>
              <a:buChar char="•"/>
              <a:defRPr sz="2448">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4904" indent="-227855">
              <a:buClr>
                <a:schemeClr val="tx1"/>
              </a:buClr>
              <a:buSzPct val="90000"/>
              <a:buFont typeface="Arial" pitchFamily="34" charset="0"/>
              <a:buChar char="•"/>
              <a:defRPr sz="204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6" y="6363078"/>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87"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a:xfrm>
            <a:off x="574666" y="482657"/>
            <a:ext cx="11303378" cy="1040920"/>
          </a:xfrm>
        </p:spPr>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9656534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54.xml><?xml version="1.0" encoding="utf-8"?>
<p:sldLayout xmlns:a="http://schemas.openxmlformats.org/drawingml/2006/main" xmlns:r="http://schemas.openxmlformats.org/officeDocument/2006/relationships" xmlns:p="http://schemas.openxmlformats.org/presentationml/2006/main" preserve="1"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574666" y="1536049"/>
            <a:ext cx="11303378" cy="2443746"/>
          </a:xfrm>
          <a:prstGeom prst="rect">
            <a:avLst/>
          </a:prstGeom>
        </p:spPr>
        <p:txBody>
          <a:bodyPr/>
          <a:lstStyle>
            <a:lvl1pPr marL="289619" indent="-289619">
              <a:buClr>
                <a:schemeClr val="tx1"/>
              </a:buClr>
              <a:buSzPct val="90000"/>
              <a:buFont typeface="Arial" pitchFamily="34" charset="0"/>
              <a:buChar char="•"/>
              <a:defRPr sz="3672">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9743" indent="-280124">
              <a:buClr>
                <a:schemeClr val="tx1"/>
              </a:buClr>
              <a:buSzPct val="90000"/>
              <a:buFont typeface="Arial" pitchFamily="34" charset="0"/>
              <a:buChar char="•"/>
              <a:defRPr sz="3264">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59362" indent="-289619">
              <a:buClr>
                <a:schemeClr val="tx1"/>
              </a:buClr>
              <a:buSzPct val="90000"/>
              <a:buFont typeface="Arial" pitchFamily="34" charset="0"/>
              <a:buChar char="•"/>
              <a:defRPr sz="2856">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87259" indent="-227899">
              <a:buClr>
                <a:schemeClr val="tx1"/>
              </a:buClr>
              <a:buSzPct val="90000"/>
              <a:buFont typeface="Arial" pitchFamily="34" charset="0"/>
              <a:buChar char="•"/>
              <a:defRPr sz="2448">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5157" indent="-227899">
              <a:buClr>
                <a:schemeClr val="tx1"/>
              </a:buClr>
              <a:buSzPct val="90000"/>
              <a:buFont typeface="Arial" pitchFamily="34" charset="0"/>
              <a:buChar char="•"/>
              <a:defRPr sz="204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5" y="6363078"/>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88"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a:xfrm>
            <a:off x="574666" y="482657"/>
            <a:ext cx="11303378" cy="1040920"/>
          </a:xfrm>
        </p:spPr>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58735699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55.xml><?xml version="1.0" encoding="utf-8"?>
<p:sldLayout xmlns:a="http://schemas.openxmlformats.org/drawingml/2006/main" xmlns:r="http://schemas.openxmlformats.org/officeDocument/2006/relationships" xmlns:p="http://schemas.openxmlformats.org/presentationml/2006/main" userDrawn="1">
  <p:cSld name="1_Section title blue">
    <p:bg>
      <p:bgPr>
        <a:solidFill>
          <a:schemeClr val="accent1"/>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34977" y="2828852"/>
            <a:ext cx="9794349" cy="746129"/>
          </a:xfrm>
          <a:noFill/>
        </p:spPr>
        <p:txBody>
          <a:bodyPr vert="horz" wrap="square" lIns="0" tIns="0" rIns="0" bIns="0" rtlCol="0" anchor="t" anchorCtr="0">
            <a:noAutofit/>
          </a:bodyPr>
          <a:lstStyle>
            <a:lvl1pPr>
              <a:lnSpc>
                <a:spcPct val="90000"/>
              </a:lnSpc>
              <a:defRPr lang="en-US" sz="5396" b="0" kern="1200" cap="none" spc="-150" baseline="0" dirty="0">
                <a:ln w="3175">
                  <a:noFill/>
                </a:ln>
                <a:solidFill>
                  <a:schemeClr val="tx1"/>
                </a:solidFill>
                <a:effectLst/>
                <a:latin typeface="+mj-lt"/>
                <a:ea typeface="+mn-ea"/>
                <a:cs typeface="Segoe UI" pitchFamily="34" charset="0"/>
              </a:defRPr>
            </a:lvl1pPr>
          </a:lstStyle>
          <a:p>
            <a:pPr marL="0" lvl="0" algn="l" defTabSz="932026" rtl="0" eaLnBrk="1" latinLnBrk="0" hangingPunct="1">
              <a:lnSpc>
                <a:spcPts val="5596"/>
              </a:lnSpc>
              <a:spcBef>
                <a:spcPct val="0"/>
              </a:spcBef>
              <a:buNone/>
            </a:pPr>
            <a:r>
              <a:rPr lang="en-US"/>
              <a:t>Section title</a:t>
            </a:r>
          </a:p>
        </p:txBody>
      </p:sp>
      <p:grpSp>
        <p:nvGrpSpPr>
          <p:cNvPr id="7" name="Group 6">
            <a:extLst>
              <a:ext uri="{FF2B5EF4-FFF2-40B4-BE49-F238E27FC236}">
                <a16:creationId xmlns:a16="http://schemas.microsoft.com/office/drawing/2014/main" id="{94E73804-9B47-4D7E-8A36-A9DB54B0F2BB}"/>
              </a:ext>
            </a:extLst>
          </p:cNvPr>
          <p:cNvGrpSpPr/>
          <p:nvPr userDrawn="1"/>
        </p:nvGrpSpPr>
        <p:grpSpPr>
          <a:xfrm>
            <a:off x="445132" y="6558937"/>
            <a:ext cx="11553197" cy="98880"/>
            <a:chOff x="445128" y="6559056"/>
            <a:chExt cx="11553197" cy="98883"/>
          </a:xfrm>
        </p:grpSpPr>
        <p:sp>
          <p:nvSpPr>
            <p:cNvPr id="8" name="TextBox 7">
              <a:extLst>
                <a:ext uri="{FF2B5EF4-FFF2-40B4-BE49-F238E27FC236}">
                  <a16:creationId xmlns:a16="http://schemas.microsoft.com/office/drawing/2014/main" id="{E7E555FE-1A25-470F-9400-806E2FDA6E45}"/>
                </a:ext>
              </a:extLst>
            </p:cNvPr>
            <p:cNvSpPr txBox="1"/>
            <p:nvPr userDrawn="1"/>
          </p:nvSpPr>
          <p:spPr>
            <a:xfrm>
              <a:off x="445128" y="6559056"/>
              <a:ext cx="1003980" cy="98883"/>
            </a:xfrm>
            <a:prstGeom prst="rect">
              <a:avLst/>
            </a:prstGeom>
            <a:noFill/>
          </p:spPr>
          <p:txBody>
            <a:bodyPr wrap="none" lIns="0" tIns="0" rIns="0" bIns="0" rtlCol="0">
              <a:spAutoFit/>
            </a:bodyPr>
            <a:lstStyle/>
            <a:p>
              <a:pPr>
                <a:lnSpc>
                  <a:spcPct val="90000"/>
                </a:lnSpc>
                <a:spcAft>
                  <a:spcPts val="600"/>
                </a:spcAft>
              </a:pPr>
              <a:r>
                <a:rPr lang="en-US" sz="700">
                  <a:solidFill>
                    <a:schemeClr val="tx1"/>
                  </a:solidFill>
                </a:rPr>
                <a:t>© Microsoft Corporation</a:t>
              </a:r>
              <a:endParaRPr lang="en-US" sz="800">
                <a:solidFill>
                  <a:schemeClr val="tx1"/>
                </a:solidFill>
              </a:endParaRPr>
            </a:p>
          </p:txBody>
        </p:sp>
        <p:sp>
          <p:nvSpPr>
            <p:cNvPr id="9" name="Freeform: Shape 8">
              <a:extLst>
                <a:ext uri="{FF2B5EF4-FFF2-40B4-BE49-F238E27FC236}">
                  <a16:creationId xmlns:a16="http://schemas.microsoft.com/office/drawing/2014/main" id="{CADAB30E-A5BE-4BDE-8420-731E8A2CBAB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1756" fontAlgn="base">
                <a:lnSpc>
                  <a:spcPct val="90000"/>
                </a:lnSpc>
                <a:spcBef>
                  <a:spcPct val="0"/>
                </a:spcBef>
                <a:spcAft>
                  <a:spcPct val="0"/>
                </a:spcAft>
              </a:pPr>
              <a:endParaRPr lang="en-US" sz="2400" err="1">
                <a:solidFill>
                  <a:schemeClr val="tx1"/>
                </a:solidFill>
                <a:ea typeface="Segoe UI" pitchFamily="34" charset="0"/>
                <a:cs typeface="Segoe UI" pitchFamily="34" charset="0"/>
              </a:endParaRPr>
            </a:p>
          </p:txBody>
        </p:sp>
      </p:grpSp>
      <p:sp>
        <p:nvSpPr>
          <p:cNvPr id="4" name="Text Placeholder 3">
            <a:extLst>
              <a:ext uri="{FF2B5EF4-FFF2-40B4-BE49-F238E27FC236}">
                <a16:creationId xmlns:a16="http://schemas.microsoft.com/office/drawing/2014/main" id="{52054665-4AEA-42CF-8F22-4D0CF3B8EDAE}"/>
              </a:ext>
            </a:extLst>
          </p:cNvPr>
          <p:cNvSpPr>
            <a:spLocks noGrp="1"/>
          </p:cNvSpPr>
          <p:nvPr>
            <p:ph type="body" sz="quarter" idx="10"/>
          </p:nvPr>
        </p:nvSpPr>
        <p:spPr>
          <a:xfrm>
            <a:off x="443697" y="2389387"/>
            <a:ext cx="8595418" cy="55399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stStyle>
          <a:p>
            <a:pPr lvl="0"/>
            <a:r>
              <a:rPr lang="en-US"/>
              <a:t>Click to edit Master text styles</a:t>
            </a:r>
          </a:p>
        </p:txBody>
      </p:sp>
    </p:spTree>
    <p:extLst>
      <p:ext uri="{BB962C8B-B14F-4D97-AF65-F5344CB8AC3E}">
        <p14:creationId xmlns:p14="http://schemas.microsoft.com/office/powerpoint/2010/main" val="298581075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56.xml><?xml version="1.0" encoding="utf-8"?>
<p:sldLayout xmlns:a="http://schemas.openxmlformats.org/drawingml/2006/main" xmlns:r="http://schemas.openxmlformats.org/officeDocument/2006/relationships" xmlns:p="http://schemas.openxmlformats.org/presentationml/2006/main" preserve="1" userDrawn="1">
  <p:cSld name="2_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574666" y="1536049"/>
            <a:ext cx="11303378" cy="2443746"/>
          </a:xfrm>
          <a:prstGeom prst="rect">
            <a:avLst/>
          </a:prstGeom>
        </p:spPr>
        <p:txBody>
          <a:bodyPr/>
          <a:lstStyle>
            <a:lvl1pPr marL="289731" indent="-289731">
              <a:buClr>
                <a:schemeClr val="tx1"/>
              </a:buClr>
              <a:buSzPct val="90000"/>
              <a:buFont typeface="Arial" pitchFamily="34" charset="0"/>
              <a:buChar char="•"/>
              <a:defRPr sz="3672">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9961" indent="-280232">
              <a:buClr>
                <a:schemeClr val="tx1"/>
              </a:buClr>
              <a:buSzPct val="90000"/>
              <a:buFont typeface="Arial" pitchFamily="34" charset="0"/>
              <a:buChar char="•"/>
              <a:defRPr sz="3264">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59692" indent="-289731">
              <a:buClr>
                <a:schemeClr val="tx1"/>
              </a:buClr>
              <a:buSzPct val="90000"/>
              <a:buFont typeface="Arial" pitchFamily="34" charset="0"/>
              <a:buChar char="•"/>
              <a:defRPr sz="2856">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87677" indent="-227985">
              <a:buClr>
                <a:schemeClr val="tx1"/>
              </a:buClr>
              <a:buSzPct val="90000"/>
              <a:buFont typeface="Arial" pitchFamily="34" charset="0"/>
              <a:buChar char="•"/>
              <a:defRPr sz="2448">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5663" indent="-227985">
              <a:buClr>
                <a:schemeClr val="tx1"/>
              </a:buClr>
              <a:buSzPct val="90000"/>
              <a:buFont typeface="Arial" pitchFamily="34" charset="0"/>
              <a:buChar char="•"/>
              <a:defRPr sz="204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3" y="6363078"/>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a:xfrm>
            <a:off x="574666" y="482657"/>
            <a:ext cx="11303378" cy="1040920"/>
          </a:xfrm>
        </p:spPr>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6538803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57.xml><?xml version="1.0" encoding="utf-8"?>
<p:sldLayout xmlns:a="http://schemas.openxmlformats.org/drawingml/2006/main" xmlns:r="http://schemas.openxmlformats.org/officeDocument/2006/relationships" xmlns:p="http://schemas.openxmlformats.org/presentationml/2006/main" preserve="1" userDrawn="1">
  <p:cSld name="3_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574666" y="1536049"/>
            <a:ext cx="11303378" cy="2443746"/>
          </a:xfrm>
          <a:prstGeom prst="rect">
            <a:avLst/>
          </a:prstGeom>
        </p:spPr>
        <p:txBody>
          <a:bodyPr/>
          <a:lstStyle>
            <a:lvl1pPr marL="289675" indent="-289675">
              <a:buClr>
                <a:schemeClr val="tx1"/>
              </a:buClr>
              <a:buSzPct val="90000"/>
              <a:buFont typeface="Arial" pitchFamily="34" charset="0"/>
              <a:buChar char="•"/>
              <a:defRPr sz="3672">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9852" indent="-280178">
              <a:buClr>
                <a:schemeClr val="tx1"/>
              </a:buClr>
              <a:buSzPct val="90000"/>
              <a:buFont typeface="Arial" pitchFamily="34" charset="0"/>
              <a:buChar char="•"/>
              <a:defRPr sz="3264">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59527" indent="-289675">
              <a:buClr>
                <a:schemeClr val="tx1"/>
              </a:buClr>
              <a:buSzPct val="90000"/>
              <a:buFont typeface="Arial" pitchFamily="34" charset="0"/>
              <a:buChar char="•"/>
              <a:defRPr sz="2856">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87468" indent="-227942">
              <a:buClr>
                <a:schemeClr val="tx1"/>
              </a:buClr>
              <a:buSzPct val="90000"/>
              <a:buFont typeface="Arial" pitchFamily="34" charset="0"/>
              <a:buChar char="•"/>
              <a:defRPr sz="2448">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5410" indent="-227942">
              <a:buClr>
                <a:schemeClr val="tx1"/>
              </a:buClr>
              <a:buSzPct val="90000"/>
              <a:buFont typeface="Arial" pitchFamily="34" charset="0"/>
              <a:buChar char="•"/>
              <a:defRPr sz="204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4" y="6363078"/>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8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a:xfrm>
            <a:off x="574666" y="482657"/>
            <a:ext cx="11303378" cy="1040920"/>
          </a:xfrm>
        </p:spPr>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5998130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58.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14462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2357886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59.xml><?xml version="1.0" encoding="utf-8"?>
<p:sldLayout xmlns:a="http://schemas.openxmlformats.org/drawingml/2006/main" xmlns:r="http://schemas.openxmlformats.org/officeDocument/2006/relationships" xmlns:p="http://schemas.openxmlformats.org/presentationml/2006/main" showMasterSp="0" userDrawn="1">
  <p:cSld name="FullScreen-no labe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56783914"/>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_Title Slide 7">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3"/>
            <a:ext cx="5537797" cy="1828800"/>
          </a:xfrm>
          <a:prstGeom prst="rect">
            <a:avLst/>
          </a:prstGeom>
          <a:noFill/>
        </p:spPr>
        <p:txBody>
          <a:bodyPr lIns="0" tIns="0" rIns="0" bIns="182880" anchor="b" anchorCtr="0"/>
          <a:lstStyle>
            <a:lvl1pPr>
              <a:defRPr sz="4798" strike="noStrike" spc="-50"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398"/>
            </a:lvl3pPr>
            <a:lvl4pPr>
              <a:defRPr sz="1398"/>
            </a:lvl4pPr>
            <a:lvl5pPr>
              <a:defRPr sz="1048"/>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7507D490-6D76-184D-B20A-2C0F2F3DD099}"/>
              </a:ext>
            </a:extLst>
          </p:cNvPr>
          <p:cNvSpPr/>
          <p:nvPr userDrawn="1"/>
        </p:nvSpPr>
        <p:spPr bwMode="auto">
          <a:xfrm>
            <a:off x="6234459" y="0"/>
            <a:ext cx="6202018" cy="6994525"/>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solidFill>
                <a:schemeClr val="tx1"/>
              </a:solidFill>
              <a:ea typeface="Segoe UI" pitchFamily="34" charset="0"/>
              <a:cs typeface="Segoe UI" pitchFamily="34" charset="0"/>
            </a:endParaRPr>
          </a:p>
        </p:txBody>
      </p:sp>
      <p:pic>
        <p:nvPicPr>
          <p:cNvPr id="9" name="Picture 8">
            <a:extLst>
              <a:ext uri="{FF2B5EF4-FFF2-40B4-BE49-F238E27FC236}">
                <a16:creationId xmlns:a16="http://schemas.microsoft.com/office/drawing/2014/main" id="{04B63C3A-8B21-B940-BD1D-D9281E6DD25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88677" y="0"/>
            <a:ext cx="6093577" cy="6994525"/>
          </a:xfrm>
          <a:prstGeom prst="rect">
            <a:avLst/>
          </a:prstGeom>
        </p:spPr>
      </p:pic>
    </p:spTree>
    <p:extLst>
      <p:ext uri="{BB962C8B-B14F-4D97-AF65-F5344CB8AC3E}">
        <p14:creationId xmlns:p14="http://schemas.microsoft.com/office/powerpoint/2010/main" val="2155251186"/>
      </p:ext>
    </p:extLst>
  </p:cSld>
  <p:clrMapOvr>
    <a:masterClrMapping/>
  </p:clrMapOvr>
  <p:transition>
    <p:fade/>
  </p:transition>
</p:sldLayout>
</file>

<file path=ppt/slideLayouts/slideLayout46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162D0-C151-4EFE-942A-95130CE4972D}"/>
              </a:ext>
            </a:extLst>
          </p:cNvPr>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p>
        </p:txBody>
      </p:sp>
      <p:sp>
        <p:nvSpPr>
          <p:cNvPr id="3" name="Subtitle 2">
            <a:extLst>
              <a:ext uri="{FF2B5EF4-FFF2-40B4-BE49-F238E27FC236}">
                <a16:creationId xmlns:a16="http://schemas.microsoft.com/office/drawing/2014/main" id="{F553E14E-959B-4BDD-8C88-910487B33742}"/>
              </a:ext>
            </a:extLst>
          </p:cNvPr>
          <p:cNvSpPr>
            <a:spLocks noGrp="1"/>
          </p:cNvSpPr>
          <p:nvPr>
            <p:ph type="subTitle" idx="1"/>
          </p:nvPr>
        </p:nvSpPr>
        <p:spPr>
          <a:xfrm>
            <a:off x="1554560" y="3673745"/>
            <a:ext cx="9327356" cy="561372"/>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
        <p:nvSpPr>
          <p:cNvPr id="4" name="Date Placeholder 3">
            <a:extLst>
              <a:ext uri="{FF2B5EF4-FFF2-40B4-BE49-F238E27FC236}">
                <a16:creationId xmlns:a16="http://schemas.microsoft.com/office/drawing/2014/main" id="{A1FCF3AB-CFF4-47C4-BC19-7BE6D4948E5F}"/>
              </a:ext>
            </a:extLst>
          </p:cNvPr>
          <p:cNvSpPr>
            <a:spLocks noGrp="1"/>
          </p:cNvSpPr>
          <p:nvPr>
            <p:ph type="dt" sz="half" idx="10"/>
          </p:nvPr>
        </p:nvSpPr>
        <p:spPr>
          <a:xfrm>
            <a:off x="855008" y="6482889"/>
            <a:ext cx="2798207" cy="372394"/>
          </a:xfrm>
          <a:prstGeom prst="rect">
            <a:avLst/>
          </a:prstGeom>
        </p:spPr>
        <p:txBody>
          <a:bodyPr/>
          <a:lstStyle/>
          <a:p>
            <a:fld id="{8EDADF3F-77DF-41C9-86B0-3F0CE4B8A579}" type="datetimeFigureOut">
              <a:rPr lang="en-US" smtClean="0"/>
              <a:t>11/18/2022</a:t>
            </a:fld>
            <a:endParaRPr lang="en-US"/>
          </a:p>
        </p:txBody>
      </p:sp>
      <p:sp>
        <p:nvSpPr>
          <p:cNvPr id="5" name="Footer Placeholder 4">
            <a:extLst>
              <a:ext uri="{FF2B5EF4-FFF2-40B4-BE49-F238E27FC236}">
                <a16:creationId xmlns:a16="http://schemas.microsoft.com/office/drawing/2014/main" id="{4374FD8C-551D-4768-9430-4B5FE820E403}"/>
              </a:ext>
            </a:extLst>
          </p:cNvPr>
          <p:cNvSpPr>
            <a:spLocks noGrp="1"/>
          </p:cNvSpPr>
          <p:nvPr>
            <p:ph type="ftr" sz="quarter" idx="11"/>
          </p:nvPr>
        </p:nvSpPr>
        <p:spPr>
          <a:xfrm>
            <a:off x="4119583" y="6621969"/>
            <a:ext cx="4197310" cy="186521"/>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2D7FAE5-DF98-45E4-8017-14FDD7FBF4F5}"/>
              </a:ext>
            </a:extLst>
          </p:cNvPr>
          <p:cNvSpPr>
            <a:spLocks noGrp="1"/>
          </p:cNvSpPr>
          <p:nvPr>
            <p:ph type="sldNum" sz="quarter" idx="12"/>
          </p:nvPr>
        </p:nvSpPr>
        <p:spPr>
          <a:xfrm>
            <a:off x="11969438" y="6529033"/>
            <a:ext cx="374019" cy="372394"/>
          </a:xfrm>
          <a:prstGeom prst="rect">
            <a:avLst/>
          </a:prstGeom>
        </p:spPr>
        <p:txBody>
          <a:bodyPr/>
          <a:lstStyle/>
          <a:p>
            <a:fld id="{03DC238B-AEB9-4225-9074-6EE3B0E27503}" type="slidenum">
              <a:rPr lang="en-US" smtClean="0"/>
              <a:t>‹#›</a:t>
            </a:fld>
            <a:endParaRPr lang="en-US"/>
          </a:p>
        </p:txBody>
      </p:sp>
    </p:spTree>
    <p:extLst>
      <p:ext uri="{BB962C8B-B14F-4D97-AF65-F5344CB8AC3E}">
        <p14:creationId xmlns:p14="http://schemas.microsoft.com/office/powerpoint/2010/main" val="950943601"/>
      </p:ext>
    </p:extLst>
  </p:cSld>
  <p:clrMapOvr>
    <a:masterClrMapping/>
  </p:clrMapOvr>
  <p:transition>
    <p:fade/>
  </p:transition>
</p:sldLayout>
</file>

<file path=ppt/slideLayouts/slideLayout461.xml><?xml version="1.0" encoding="utf-8"?>
<p:sldLayout xmlns:a="http://schemas.openxmlformats.org/drawingml/2006/main" xmlns:r="http://schemas.openxmlformats.org/officeDocument/2006/relationships" xmlns:p="http://schemas.openxmlformats.org/presentationml/2006/main" preserve="1" userDrawn="1">
  <p:cSld name="1_FullScreen-no label">
    <p:spTree>
      <p:nvGrpSpPr>
        <p:cNvPr id="1" name=""/>
        <p:cNvGrpSpPr/>
        <p:nvPr/>
      </p:nvGrpSpPr>
      <p:grpSpPr>
        <a:xfrm>
          <a:off x="0" y="0"/>
          <a:ext cx="0" cy="0"/>
          <a:chOff x="0" y="0"/>
          <a:chExt cx="0" cy="0"/>
        </a:xfrm>
      </p:grpSpPr>
    </p:spTree>
    <p:extLst>
      <p:ext uri="{BB962C8B-B14F-4D97-AF65-F5344CB8AC3E}">
        <p14:creationId xmlns:p14="http://schemas.microsoft.com/office/powerpoint/2010/main" val="3148285931"/>
      </p:ext>
    </p:extLst>
  </p:cSld>
  <p:clrMapOvr>
    <a:masterClrMapping/>
  </p:clrMapOvr>
  <p:transition>
    <p:fade/>
  </p:transition>
</p:sldLayout>
</file>

<file path=ppt/slideLayouts/slideLayout462.xml><?xml version="1.0" encoding="utf-8"?>
<p:sldLayout xmlns:a="http://schemas.openxmlformats.org/drawingml/2006/main" xmlns:r="http://schemas.openxmlformats.org/officeDocument/2006/relationships" xmlns:p="http://schemas.openxmlformats.org/presentationml/2006/main" preserve="1" userDrawn="1">
  <p:cSld name="1_Title Only with sub-title">
    <p:spTree>
      <p:nvGrpSpPr>
        <p:cNvPr id="1" name=""/>
        <p:cNvGrpSpPr/>
        <p:nvPr/>
      </p:nvGrpSpPr>
      <p:grpSpPr>
        <a:xfrm>
          <a:off x="0" y="0"/>
          <a:ext cx="0" cy="0"/>
          <a:chOff x="0" y="0"/>
          <a:chExt cx="0" cy="0"/>
        </a:xfrm>
      </p:grpSpPr>
      <p:sp>
        <p:nvSpPr>
          <p:cNvPr id="2" name="Title 1"/>
          <p:cNvSpPr>
            <a:spLocks noGrp="1"/>
          </p:cNvSpPr>
          <p:nvPr>
            <p:ph type="title"/>
          </p:nvPr>
        </p:nvSpPr>
        <p:spPr>
          <a:xfrm>
            <a:off x="574666" y="482657"/>
            <a:ext cx="11303378" cy="1040920"/>
          </a:xfrm>
        </p:spPr>
        <p:txBody>
          <a:bodyPr/>
          <a:lstStyle/>
          <a:p>
            <a:r>
              <a:rPr lang="en-US"/>
              <a:t>Click to edit Master title style</a:t>
            </a:r>
          </a:p>
        </p:txBody>
      </p:sp>
      <p:sp>
        <p:nvSpPr>
          <p:cNvPr id="6" name="Text Placeholder 5">
            <a:extLst>
              <a:ext uri="{FF2B5EF4-FFF2-40B4-BE49-F238E27FC236}">
                <a16:creationId xmlns:a16="http://schemas.microsoft.com/office/drawing/2014/main" id="{90511ECA-E42E-4E41-86BD-D4D827D05FA1}"/>
              </a:ext>
            </a:extLst>
          </p:cNvPr>
          <p:cNvSpPr>
            <a:spLocks noGrp="1"/>
          </p:cNvSpPr>
          <p:nvPr>
            <p:ph type="body" sz="quarter" idx="13" hasCustomPrompt="1"/>
          </p:nvPr>
        </p:nvSpPr>
        <p:spPr>
          <a:xfrm>
            <a:off x="574666" y="1215291"/>
            <a:ext cx="11303378" cy="530017"/>
          </a:xfrm>
        </p:spPr>
        <p:txBody>
          <a:bodyPr anchor="ctr"/>
          <a:lstStyle>
            <a:lvl1pPr marL="0" indent="0">
              <a:buNone/>
              <a:defRPr sz="2244">
                <a:latin typeface="+mj-lt"/>
              </a:defRPr>
            </a:lvl1pPr>
          </a:lstStyle>
          <a:p>
            <a:pPr lvl="0"/>
            <a:r>
              <a:rPr lang="en-US"/>
              <a:t>Subheading</a:t>
            </a:r>
          </a:p>
        </p:txBody>
      </p:sp>
      <p:sp>
        <p:nvSpPr>
          <p:cNvPr id="4" name="Footer Placeholder 3"/>
          <p:cNvSpPr>
            <a:spLocks noGrp="1"/>
          </p:cNvSpPr>
          <p:nvPr>
            <p:ph type="ftr" sz="quarter" idx="11"/>
          </p:nvPr>
        </p:nvSpPr>
        <p:spPr>
          <a:xfrm>
            <a:off x="4119583" y="6621969"/>
            <a:ext cx="4197310" cy="186521"/>
          </a:xfrm>
          <a:prstGeom prst="rect">
            <a:avLst/>
          </a:prstGeom>
        </p:spPr>
        <p:txBody>
          <a:bodyPr/>
          <a:lstStyle/>
          <a:p>
            <a:r>
              <a:rPr lang="en-IN"/>
              <a:t>Microsoft Confidential</a:t>
            </a:r>
          </a:p>
        </p:txBody>
      </p:sp>
      <p:sp>
        <p:nvSpPr>
          <p:cNvPr id="7" name="Slide Number Placeholder 5">
            <a:extLst>
              <a:ext uri="{FF2B5EF4-FFF2-40B4-BE49-F238E27FC236}">
                <a16:creationId xmlns:a16="http://schemas.microsoft.com/office/drawing/2014/main" id="{3668EBDF-6910-4128-87F9-14E83FC783AF}"/>
              </a:ext>
            </a:extLst>
          </p:cNvPr>
          <p:cNvSpPr>
            <a:spLocks noGrp="1"/>
          </p:cNvSpPr>
          <p:nvPr>
            <p:ph type="sldNum" sz="quarter" idx="12"/>
          </p:nvPr>
        </p:nvSpPr>
        <p:spPr>
          <a:xfrm>
            <a:off x="11969437" y="6529033"/>
            <a:ext cx="374019" cy="372394"/>
          </a:xfrm>
          <a:prstGeom prst="rect">
            <a:avLst/>
          </a:prstGeom>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265726077"/>
      </p:ext>
    </p:extLst>
  </p:cSld>
  <p:clrMapOvr>
    <a:masterClrMapping/>
  </p:clrMapOvr>
  <p:transition>
    <p:fade/>
  </p:transition>
</p:sldLayout>
</file>

<file path=ppt/slideLayouts/slideLayout463.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a:xfrm>
            <a:off x="574666" y="482657"/>
            <a:ext cx="11303378" cy="1040920"/>
          </a:xfrm>
        </p:spPr>
        <p:txBody>
          <a:bodyPr/>
          <a:lstStyle/>
          <a:p>
            <a:r>
              <a:rPr lang="en-US"/>
              <a:t>Click to edit Master title style</a:t>
            </a:r>
          </a:p>
        </p:txBody>
      </p:sp>
      <p:sp>
        <p:nvSpPr>
          <p:cNvPr id="4" name="Footer Placeholder 3"/>
          <p:cNvSpPr>
            <a:spLocks noGrp="1"/>
          </p:cNvSpPr>
          <p:nvPr>
            <p:ph type="ftr" sz="quarter" idx="11"/>
          </p:nvPr>
        </p:nvSpPr>
        <p:spPr>
          <a:xfrm>
            <a:off x="4119583" y="6621969"/>
            <a:ext cx="4197310" cy="186521"/>
          </a:xfrm>
          <a:prstGeom prst="rect">
            <a:avLst/>
          </a:prstGeom>
        </p:spPr>
        <p:txBody>
          <a:bodyPr/>
          <a:lstStyle/>
          <a:p>
            <a:r>
              <a:rPr lang="en-IN"/>
              <a:t>Microsoft Confidential</a:t>
            </a:r>
          </a:p>
        </p:txBody>
      </p:sp>
      <p:sp>
        <p:nvSpPr>
          <p:cNvPr id="6" name="Slide Number Placeholder 5">
            <a:extLst>
              <a:ext uri="{FF2B5EF4-FFF2-40B4-BE49-F238E27FC236}">
                <a16:creationId xmlns:a16="http://schemas.microsoft.com/office/drawing/2014/main" id="{F35098CE-1BC0-4F62-97B9-03F11A4C0A4C}"/>
              </a:ext>
            </a:extLst>
          </p:cNvPr>
          <p:cNvSpPr>
            <a:spLocks noGrp="1"/>
          </p:cNvSpPr>
          <p:nvPr>
            <p:ph type="sldNum" sz="quarter" idx="12"/>
          </p:nvPr>
        </p:nvSpPr>
        <p:spPr>
          <a:xfrm>
            <a:off x="11969437" y="6529033"/>
            <a:ext cx="374019" cy="372394"/>
          </a:xfrm>
          <a:prstGeom prst="rect">
            <a:avLst/>
          </a:prstGeom>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1543045804"/>
      </p:ext>
    </p:extLst>
  </p:cSld>
  <p:clrMapOvr>
    <a:masterClrMapping/>
  </p:clrMapOvr>
  <p:transition>
    <p:fade/>
  </p:transition>
</p:sldLayout>
</file>

<file path=ppt/slideLayouts/slideLayout464.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CE1808-951C-4945-9FE9-8EF44C000848}"/>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436475" cy="2751180"/>
          </a:xfrm>
          <a:prstGeom prst="rect">
            <a:avLst/>
          </a:prstGeom>
        </p:spPr>
      </p:pic>
      <p:sp>
        <p:nvSpPr>
          <p:cNvPr id="2" name="Title 1"/>
          <p:cNvSpPr>
            <a:spLocks noGrp="1"/>
          </p:cNvSpPr>
          <p:nvPr>
            <p:ph type="title"/>
          </p:nvPr>
        </p:nvSpPr>
        <p:spPr>
          <a:xfrm>
            <a:off x="574666" y="482657"/>
            <a:ext cx="11303378" cy="1040920"/>
          </a:xfrm>
        </p:spPr>
        <p:txBody>
          <a:bodyPr/>
          <a:lstStyle/>
          <a:p>
            <a:r>
              <a:rPr lang="en-US"/>
              <a:t>Click to edit Master title style</a:t>
            </a:r>
          </a:p>
        </p:txBody>
      </p:sp>
      <p:sp>
        <p:nvSpPr>
          <p:cNvPr id="4" name="Footer Placeholder 3"/>
          <p:cNvSpPr>
            <a:spLocks noGrp="1"/>
          </p:cNvSpPr>
          <p:nvPr>
            <p:ph type="ftr" sz="quarter" idx="11"/>
          </p:nvPr>
        </p:nvSpPr>
        <p:spPr>
          <a:xfrm>
            <a:off x="4119583" y="6621969"/>
            <a:ext cx="4197310" cy="186521"/>
          </a:xfrm>
          <a:prstGeom prst="rect">
            <a:avLst/>
          </a:prstGeom>
        </p:spPr>
        <p:txBody>
          <a:bodyPr/>
          <a:lstStyle/>
          <a:p>
            <a:r>
              <a:rPr lang="en-IN"/>
              <a:t>Microsoft Confidential</a:t>
            </a:r>
          </a:p>
        </p:txBody>
      </p:sp>
      <p:sp>
        <p:nvSpPr>
          <p:cNvPr id="6" name="Slide Number Placeholder 5">
            <a:extLst>
              <a:ext uri="{FF2B5EF4-FFF2-40B4-BE49-F238E27FC236}">
                <a16:creationId xmlns:a16="http://schemas.microsoft.com/office/drawing/2014/main" id="{F35098CE-1BC0-4F62-97B9-03F11A4C0A4C}"/>
              </a:ext>
            </a:extLst>
          </p:cNvPr>
          <p:cNvSpPr>
            <a:spLocks noGrp="1"/>
          </p:cNvSpPr>
          <p:nvPr>
            <p:ph type="sldNum" sz="quarter" idx="12"/>
          </p:nvPr>
        </p:nvSpPr>
        <p:spPr>
          <a:xfrm>
            <a:off x="11969437" y="6529033"/>
            <a:ext cx="374019" cy="372394"/>
          </a:xfrm>
          <a:prstGeom prst="rect">
            <a:avLst/>
          </a:prstGeom>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399769141"/>
      </p:ext>
    </p:extLst>
  </p:cSld>
  <p:clrMapOvr>
    <a:masterClrMapping/>
  </p:clrMapOvr>
  <p:transition>
    <p:fade/>
  </p:transition>
</p:sldLayout>
</file>

<file path=ppt/slideLayouts/slideLayout465.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pic>
        <p:nvPicPr>
          <p:cNvPr id="3" name="Picture 2" descr="A view down the corridor of a datacenter with the servers lining each side of the corridor">
            <a:extLst>
              <a:ext uri="{FF2B5EF4-FFF2-40B4-BE49-F238E27FC236}">
                <a16:creationId xmlns:a16="http://schemas.microsoft.com/office/drawing/2014/main" id="{DD26F874-FDD6-4BCF-AD7D-892EEAA3DACD}"/>
              </a:ext>
            </a:extLst>
          </p:cNvPr>
          <p:cNvPicPr>
            <a:picLocks noChangeAspect="1"/>
          </p:cNvPicPr>
          <p:nvPr userDrawn="1"/>
        </p:nvPicPr>
        <p:blipFill rotWithShape="1">
          <a:blip r:embed="rId2"/>
          <a:srcRect r="474" b="474"/>
          <a:stretch/>
        </p:blipFill>
        <p:spPr>
          <a:xfrm>
            <a:off x="0" y="0"/>
            <a:ext cx="12436475" cy="2751180"/>
          </a:xfrm>
          <a:prstGeom prst="rect">
            <a:avLst/>
          </a:prstGeom>
        </p:spPr>
      </p:pic>
      <p:sp>
        <p:nvSpPr>
          <p:cNvPr id="2" name="Title 1"/>
          <p:cNvSpPr>
            <a:spLocks noGrp="1"/>
          </p:cNvSpPr>
          <p:nvPr>
            <p:ph type="title"/>
          </p:nvPr>
        </p:nvSpPr>
        <p:spPr>
          <a:xfrm>
            <a:off x="574666" y="482657"/>
            <a:ext cx="11303378" cy="1040920"/>
          </a:xfrm>
        </p:spPr>
        <p:txBody>
          <a:bodyPr/>
          <a:lstStyle/>
          <a:p>
            <a:r>
              <a:rPr lang="en-US"/>
              <a:t>Click to edit Master title style</a:t>
            </a:r>
          </a:p>
        </p:txBody>
      </p:sp>
      <p:sp>
        <p:nvSpPr>
          <p:cNvPr id="4" name="Footer Placeholder 3"/>
          <p:cNvSpPr>
            <a:spLocks noGrp="1"/>
          </p:cNvSpPr>
          <p:nvPr>
            <p:ph type="ftr" sz="quarter" idx="11"/>
          </p:nvPr>
        </p:nvSpPr>
        <p:spPr>
          <a:xfrm>
            <a:off x="4119583" y="6621969"/>
            <a:ext cx="4197310" cy="186521"/>
          </a:xfrm>
          <a:prstGeom prst="rect">
            <a:avLst/>
          </a:prstGeom>
        </p:spPr>
        <p:txBody>
          <a:bodyPr/>
          <a:lstStyle/>
          <a:p>
            <a:r>
              <a:rPr lang="en-IN"/>
              <a:t>Microsoft Confidential</a:t>
            </a:r>
          </a:p>
        </p:txBody>
      </p:sp>
      <p:sp>
        <p:nvSpPr>
          <p:cNvPr id="6" name="Slide Number Placeholder 5">
            <a:extLst>
              <a:ext uri="{FF2B5EF4-FFF2-40B4-BE49-F238E27FC236}">
                <a16:creationId xmlns:a16="http://schemas.microsoft.com/office/drawing/2014/main" id="{F35098CE-1BC0-4F62-97B9-03F11A4C0A4C}"/>
              </a:ext>
            </a:extLst>
          </p:cNvPr>
          <p:cNvSpPr>
            <a:spLocks noGrp="1"/>
          </p:cNvSpPr>
          <p:nvPr>
            <p:ph type="sldNum" sz="quarter" idx="12"/>
          </p:nvPr>
        </p:nvSpPr>
        <p:spPr>
          <a:xfrm>
            <a:off x="11969437" y="6529033"/>
            <a:ext cx="374019" cy="372394"/>
          </a:xfrm>
          <a:prstGeom prst="rect">
            <a:avLst/>
          </a:prstGeom>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974045955"/>
      </p:ext>
    </p:extLst>
  </p:cSld>
  <p:clrMapOvr>
    <a:masterClrMapping/>
  </p:clrMapOvr>
  <p:transition>
    <p:fade/>
  </p:transition>
</p:sldLayout>
</file>

<file path=ppt/slideLayouts/slideLayout466.xml><?xml version="1.0" encoding="utf-8"?>
<p:sldLayout xmlns:a="http://schemas.openxmlformats.org/drawingml/2006/main" xmlns:r="http://schemas.openxmlformats.org/officeDocument/2006/relationships" xmlns:p="http://schemas.openxmlformats.org/presentationml/2006/main" preserve="1" userDrawn="1">
  <p:cSld name="Agenda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D5D484C-BBB7-4131-8126-DFF614222447}"/>
              </a:ext>
              <a:ext uri="{C183D7F6-B498-43B3-948B-1728B52AA6E4}">
                <adec:decorative xmlns:adec="http://schemas.microsoft.com/office/drawing/2017/decorative" val="1"/>
              </a:ext>
            </a:extLst>
          </p:cNvPr>
          <p:cNvSpPr/>
          <p:nvPr userDrawn="1"/>
        </p:nvSpPr>
        <p:spPr>
          <a:xfrm>
            <a:off x="1" y="1"/>
            <a:ext cx="4368312" cy="69945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2" name="Title 1"/>
          <p:cNvSpPr>
            <a:spLocks noGrp="1"/>
          </p:cNvSpPr>
          <p:nvPr>
            <p:ph type="title" hasCustomPrompt="1"/>
          </p:nvPr>
        </p:nvSpPr>
        <p:spPr>
          <a:xfrm>
            <a:off x="574666" y="2976803"/>
            <a:ext cx="2239087" cy="1040920"/>
          </a:xfrm>
        </p:spPr>
        <p:txBody>
          <a:bodyPr/>
          <a:lstStyle>
            <a:lvl1pPr>
              <a:defRPr>
                <a:solidFill>
                  <a:schemeClr val="bg1"/>
                </a:solidFill>
              </a:defRPr>
            </a:lvl1pPr>
          </a:lstStyle>
          <a:p>
            <a:r>
              <a:rPr lang="en-US"/>
              <a:t>Agenda</a:t>
            </a:r>
          </a:p>
        </p:txBody>
      </p:sp>
      <p:sp>
        <p:nvSpPr>
          <p:cNvPr id="4" name="Footer Placeholder 3"/>
          <p:cNvSpPr>
            <a:spLocks noGrp="1"/>
          </p:cNvSpPr>
          <p:nvPr>
            <p:ph type="ftr" sz="quarter" idx="11"/>
          </p:nvPr>
        </p:nvSpPr>
        <p:spPr>
          <a:xfrm>
            <a:off x="4119583" y="6621969"/>
            <a:ext cx="4197310" cy="186521"/>
          </a:xfrm>
          <a:prstGeom prst="rect">
            <a:avLst/>
          </a:prstGeom>
        </p:spPr>
        <p:txBody>
          <a:bodyPr/>
          <a:lstStyle>
            <a:lvl1pPr>
              <a:defRPr>
                <a:solidFill>
                  <a:schemeClr val="bg1"/>
                </a:solidFill>
              </a:defRPr>
            </a:lvl1pPr>
          </a:lstStyle>
          <a:p>
            <a:r>
              <a:rPr lang="en-IN"/>
              <a:t>Microsoft Confidential</a:t>
            </a:r>
          </a:p>
        </p:txBody>
      </p:sp>
      <p:sp>
        <p:nvSpPr>
          <p:cNvPr id="6" name="Slide Number Placeholder 5">
            <a:extLst>
              <a:ext uri="{FF2B5EF4-FFF2-40B4-BE49-F238E27FC236}">
                <a16:creationId xmlns:a16="http://schemas.microsoft.com/office/drawing/2014/main" id="{F35098CE-1BC0-4F62-97B9-03F11A4C0A4C}"/>
              </a:ext>
            </a:extLst>
          </p:cNvPr>
          <p:cNvSpPr>
            <a:spLocks noGrp="1"/>
          </p:cNvSpPr>
          <p:nvPr>
            <p:ph type="sldNum" sz="quarter" idx="12"/>
          </p:nvPr>
        </p:nvSpPr>
        <p:spPr>
          <a:xfrm>
            <a:off x="11969437" y="6529033"/>
            <a:ext cx="374019" cy="372394"/>
          </a:xfrm>
          <a:prstGeom prst="rect">
            <a:avLst/>
          </a:prstGeom>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2710041364"/>
      </p:ext>
    </p:extLst>
  </p:cSld>
  <p:clrMapOvr>
    <a:masterClrMapping/>
  </p:clrMapOvr>
  <p:transition>
    <p:fade/>
  </p:transition>
</p:sldLayout>
</file>

<file path=ppt/slideLayouts/slideLayout467.xml><?xml version="1.0" encoding="utf-8"?>
<p:sldLayout xmlns:a="http://schemas.openxmlformats.org/drawingml/2006/main" xmlns:r="http://schemas.openxmlformats.org/officeDocument/2006/relationships" xmlns:p="http://schemas.openxmlformats.org/presentationml/2006/main" showMasterSp="0" preserve="1" userDrawn="1">
  <p:cSld name="2_Section title 1">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C6769F5-3E2E-4901-9352-0634EFF9E3C8}"/>
              </a:ext>
              <a:ext uri="{C183D7F6-B498-43B3-948B-1728B52AA6E4}">
                <adec:decorative xmlns:adec="http://schemas.microsoft.com/office/drawing/2017/decorative" val="1"/>
              </a:ext>
            </a:extLst>
          </p:cNvPr>
          <p:cNvSpPr/>
          <p:nvPr userDrawn="1"/>
        </p:nvSpPr>
        <p:spPr bwMode="auto">
          <a:xfrm>
            <a:off x="-1" y="1893651"/>
            <a:ext cx="12436476" cy="2815179"/>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5"/>
          <p:cNvSpPr>
            <a:spLocks noGrp="1"/>
          </p:cNvSpPr>
          <p:nvPr>
            <p:ph type="title" hasCustomPrompt="1"/>
          </p:nvPr>
        </p:nvSpPr>
        <p:spPr>
          <a:xfrm>
            <a:off x="4507150" y="2024670"/>
            <a:ext cx="5285362" cy="2553140"/>
          </a:xfrm>
          <a:prstGeom prst="rect">
            <a:avLst/>
          </a:prstGeom>
          <a:noFill/>
        </p:spPr>
        <p:txBody>
          <a:bodyPr vert="horz" wrap="square" lIns="0" tIns="0" rIns="0" bIns="0" rtlCol="0" anchor="ctr" anchorCtr="0">
            <a:noAutofit/>
          </a:bodyPr>
          <a:lstStyle>
            <a:lvl1pPr>
              <a:defRPr lang="en-US" sz="4799" spc="-50" baseline="0" dirty="0">
                <a:solidFill>
                  <a:srgbClr val="000000"/>
                </a:solidFill>
              </a:defRPr>
            </a:lvl1pPr>
          </a:lstStyle>
          <a:p>
            <a:pPr marL="0" lvl="0">
              <a:lnSpc>
                <a:spcPts val="5599"/>
              </a:lnSpc>
            </a:pPr>
            <a:r>
              <a:rPr lang="en-US"/>
              <a:t>Section title</a:t>
            </a:r>
          </a:p>
        </p:txBody>
      </p:sp>
    </p:spTree>
    <p:extLst>
      <p:ext uri="{BB962C8B-B14F-4D97-AF65-F5344CB8AC3E}">
        <p14:creationId xmlns:p14="http://schemas.microsoft.com/office/powerpoint/2010/main" val="2952742322"/>
      </p:ext>
    </p:extLst>
  </p:cSld>
  <p:clrMapOvr>
    <a:masterClrMapping/>
  </p:clrMapOvr>
  <p:transition>
    <p:fade/>
  </p:transition>
</p:sldLayout>
</file>

<file path=ppt/slideLayouts/slideLayout468.xml><?xml version="1.0" encoding="utf-8"?>
<p:sldLayout xmlns:a="http://schemas.openxmlformats.org/drawingml/2006/main" xmlns:r="http://schemas.openxmlformats.org/officeDocument/2006/relationships" xmlns:p="http://schemas.openxmlformats.org/presentationml/2006/main" preserve="1" userDrawn="1">
  <p:cSld name="1_Appendix">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57C5EDF-361A-4236-B112-44913FF70957}"/>
              </a:ext>
            </a:extLst>
          </p:cNvPr>
          <p:cNvSpPr>
            <a:spLocks noGrp="1"/>
          </p:cNvSpPr>
          <p:nvPr>
            <p:ph type="title"/>
          </p:nvPr>
        </p:nvSpPr>
        <p:spPr>
          <a:xfrm>
            <a:off x="574666" y="2976803"/>
            <a:ext cx="11303378" cy="1040920"/>
          </a:xfrm>
        </p:spPr>
        <p:txBody>
          <a:bodyPr anchor="ctr"/>
          <a:lstStyle>
            <a:lvl1pPr>
              <a:defRPr sz="3264">
                <a:solidFill>
                  <a:schemeClr val="accent1"/>
                </a:solidFill>
              </a:defRPr>
            </a:lvl1pPr>
          </a:lstStyle>
          <a:p>
            <a:r>
              <a:rPr lang="en-US"/>
              <a:t>Click to edit Master title style</a:t>
            </a:r>
          </a:p>
        </p:txBody>
      </p:sp>
    </p:spTree>
    <p:extLst>
      <p:ext uri="{BB962C8B-B14F-4D97-AF65-F5344CB8AC3E}">
        <p14:creationId xmlns:p14="http://schemas.microsoft.com/office/powerpoint/2010/main" val="2797719523"/>
      </p:ext>
    </p:extLst>
  </p:cSld>
  <p:clrMapOvr>
    <a:masterClrMapping/>
  </p:clrMapOvr>
  <p:transition>
    <p:fade/>
  </p:transition>
</p:sldLayout>
</file>

<file path=ppt/slideLayouts/slideLayout469.xml><?xml version="1.0" encoding="utf-8"?>
<p:sldLayout xmlns:a="http://schemas.openxmlformats.org/drawingml/2006/main" xmlns:r="http://schemas.openxmlformats.org/officeDocument/2006/relationships" xmlns:p="http://schemas.openxmlformats.org/presentationml/2006/main" showMasterSp="0" preserve="1" userDrawn="1">
  <p:cSld name="1_Closing slide 2">
    <p:bg>
      <p:bgPr>
        <a:solidFill>
          <a:srgbClr val="000000"/>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8332784" y="3264984"/>
            <a:ext cx="3263701" cy="464558"/>
          </a:xfrm>
          <a:prstGeom prst="rect">
            <a:avLst/>
          </a:prstGeom>
          <a:noFill/>
        </p:spPr>
        <p:txBody>
          <a:bodyPr lIns="0" tIns="0" rIns="0" bIns="0" anchor="t" anchorCtr="0"/>
          <a:lstStyle>
            <a:lvl1pPr algn="r">
              <a:lnSpc>
                <a:spcPct val="100000"/>
              </a:lnSpc>
              <a:spcAft>
                <a:spcPts val="1299"/>
              </a:spcAft>
              <a:defRPr sz="2600" spc="-50" baseline="0">
                <a:solidFill>
                  <a:schemeClr val="bg1"/>
                </a:solidFill>
              </a:defRPr>
            </a:lvl1pPr>
          </a:lstStyle>
          <a:p>
            <a:r>
              <a:rPr lang="en-US"/>
              <a:t>Thank you.</a:t>
            </a:r>
          </a:p>
        </p:txBody>
      </p:sp>
      <p:pic>
        <p:nvPicPr>
          <p:cNvPr id="8" name="Picture 7" descr="Microsoft Azure logo">
            <a:extLst>
              <a:ext uri="{FF2B5EF4-FFF2-40B4-BE49-F238E27FC236}">
                <a16:creationId xmlns:a16="http://schemas.microsoft.com/office/drawing/2014/main" id="{79B2AB3F-EF11-40F8-9310-83B2BDFC31B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234028" y="448055"/>
            <a:ext cx="1362456" cy="194066"/>
          </a:xfrm>
          <a:prstGeom prst="rect">
            <a:avLst/>
          </a:prstGeom>
        </p:spPr>
      </p:pic>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9225116" y="6579624"/>
            <a:ext cx="2371368" cy="109866"/>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algn="r" defTabSz="932111" eaLnBrk="0" hangingPunct="0"/>
            <a:r>
              <a:rPr lang="en-US" sz="70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162781779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_Title Slide 8">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3"/>
            <a:ext cx="5537797" cy="1828800"/>
          </a:xfrm>
          <a:prstGeom prst="rect">
            <a:avLst/>
          </a:prstGeom>
          <a:noFill/>
        </p:spPr>
        <p:txBody>
          <a:bodyPr lIns="0" tIns="0" rIns="0" bIns="182880" anchor="b" anchorCtr="0"/>
          <a:lstStyle>
            <a:lvl1pPr>
              <a:defRPr sz="4798" strike="noStrike" spc="-50"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398"/>
            </a:lvl3pPr>
            <a:lvl4pPr>
              <a:defRPr sz="1398"/>
            </a:lvl4pPr>
            <a:lvl5pPr>
              <a:defRPr sz="1048"/>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D76228DA-C78B-F44C-94F8-7128E0B2D7A7}"/>
              </a:ext>
            </a:extLst>
          </p:cNvPr>
          <p:cNvSpPr/>
          <p:nvPr userDrawn="1"/>
        </p:nvSpPr>
        <p:spPr bwMode="auto">
          <a:xfrm>
            <a:off x="6234459" y="0"/>
            <a:ext cx="6202018" cy="6994525"/>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942E84EF-6F95-A646-8F37-FD94FE90797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234459" y="0"/>
            <a:ext cx="6202018" cy="6994525"/>
          </a:xfrm>
          <a:prstGeom prst="rect">
            <a:avLst/>
          </a:prstGeom>
        </p:spPr>
      </p:pic>
    </p:spTree>
    <p:extLst>
      <p:ext uri="{BB962C8B-B14F-4D97-AF65-F5344CB8AC3E}">
        <p14:creationId xmlns:p14="http://schemas.microsoft.com/office/powerpoint/2010/main" val="1403898873"/>
      </p:ext>
    </p:extLst>
  </p:cSld>
  <p:clrMapOvr>
    <a:masterClrMapping/>
  </p:clrMapOvr>
  <p:transition>
    <p:fade/>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preserve="1" userDrawn="1">
  <p:cSld name="4_Typography Title Whit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64927" y="1144708"/>
            <a:ext cx="6964166" cy="2627805"/>
          </a:xfrm>
        </p:spPr>
        <p:txBody>
          <a:bodyPr rIns="0" anchor="b"/>
          <a:lstStyle>
            <a:lvl1pPr algn="r">
              <a:defRPr sz="6119">
                <a:solidFill>
                  <a:schemeClr val="tx1"/>
                </a:solidFill>
              </a:defRPr>
            </a:lvl1pPr>
          </a:lstStyle>
          <a:p>
            <a:r>
              <a:rPr lang="en-US"/>
              <a:t>Click to edit Master title style</a:t>
            </a:r>
          </a:p>
        </p:txBody>
      </p:sp>
      <p:sp>
        <p:nvSpPr>
          <p:cNvPr id="3" name="Subtitle 2"/>
          <p:cNvSpPr>
            <a:spLocks noGrp="1"/>
          </p:cNvSpPr>
          <p:nvPr>
            <p:ph type="subTitle" idx="1"/>
          </p:nvPr>
        </p:nvSpPr>
        <p:spPr>
          <a:xfrm>
            <a:off x="564927" y="3772511"/>
            <a:ext cx="6964166" cy="560474"/>
          </a:xfrm>
        </p:spPr>
        <p:txBody>
          <a:bodyPr/>
          <a:lstStyle>
            <a:lvl1pPr marL="0" indent="0" algn="r">
              <a:lnSpc>
                <a:spcPct val="100000"/>
              </a:lnSpc>
              <a:buNone/>
              <a:defRPr sz="2442">
                <a:solidFill>
                  <a:schemeClr val="accent1"/>
                </a:solidFill>
              </a:defRPr>
            </a:lvl1pPr>
            <a:lvl2pPr marL="465133" indent="0" algn="ctr">
              <a:buNone/>
              <a:defRPr sz="2035"/>
            </a:lvl2pPr>
            <a:lvl3pPr marL="930265" indent="0" algn="ctr">
              <a:buNone/>
              <a:defRPr sz="1831"/>
            </a:lvl3pPr>
            <a:lvl4pPr marL="1395398" indent="0" algn="ctr">
              <a:buNone/>
              <a:defRPr sz="1628"/>
            </a:lvl4pPr>
            <a:lvl5pPr marL="1860530" indent="0" algn="ctr">
              <a:buNone/>
              <a:defRPr sz="1628"/>
            </a:lvl5pPr>
            <a:lvl6pPr marL="2325663" indent="0" algn="ctr">
              <a:buNone/>
              <a:defRPr sz="1628"/>
            </a:lvl6pPr>
            <a:lvl7pPr marL="2790795" indent="0" algn="ctr">
              <a:buNone/>
              <a:defRPr sz="1628"/>
            </a:lvl7pPr>
            <a:lvl8pPr marL="3255928" indent="0" algn="ctr">
              <a:buNone/>
              <a:defRPr sz="1628"/>
            </a:lvl8pPr>
            <a:lvl9pPr marL="3721060" indent="0" algn="ctr">
              <a:buNone/>
              <a:defRPr sz="1628"/>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636232" y="2976590"/>
            <a:ext cx="4241811" cy="553998"/>
          </a:xfrm>
        </p:spPr>
        <p:txBody>
          <a:bodyPr rIns="0" anchor="ctr"/>
          <a:lstStyle>
            <a:lvl1pPr marL="0" indent="0" algn="l">
              <a:buNone/>
              <a:defRPr>
                <a:solidFill>
                  <a:schemeClr val="accent3"/>
                </a:solidFill>
                <a:latin typeface="+mj-lt"/>
              </a:defRPr>
            </a:lvl1pPr>
            <a:lvl2pPr marL="465133" indent="0">
              <a:buNone/>
              <a:defRPr/>
            </a:lvl2pPr>
            <a:lvl3pPr marL="930265" indent="0">
              <a:buNone/>
              <a:defRPr/>
            </a:lvl3pPr>
            <a:lvl4pPr marL="1395398" indent="0">
              <a:buNone/>
              <a:defRPr/>
            </a:lvl4pPr>
            <a:lvl5pPr marL="1860530" indent="0">
              <a:buNone/>
              <a:defRPr/>
            </a:lvl5pPr>
          </a:lstStyle>
          <a:p>
            <a:pPr lvl="0"/>
            <a:r>
              <a:rPr lang="en-US"/>
              <a:t>Edit Master text styles</a:t>
            </a:r>
          </a:p>
        </p:txBody>
      </p:sp>
      <p:pic>
        <p:nvPicPr>
          <p:cNvPr id="17" name="Picture 16" descr="Microsoft Logo">
            <a:extLst>
              <a:ext uri="{FF2B5EF4-FFF2-40B4-BE49-F238E27FC236}">
                <a16:creationId xmlns:a16="http://schemas.microsoft.com/office/drawing/2014/main" id="{F67DC6E5-FF0C-43C0-8784-C454EE2B6307}"/>
              </a:ext>
            </a:extLst>
          </p:cNvPr>
          <p:cNvPicPr>
            <a:picLocks noChangeAspect="1"/>
          </p:cNvPicPr>
          <p:nvPr userDrawn="1"/>
        </p:nvPicPr>
        <p:blipFill rotWithShape="1">
          <a:blip r:embed="rId2"/>
          <a:srcRect l="13148" t="30000" r="13148" b="30000"/>
          <a:stretch/>
        </p:blipFill>
        <p:spPr>
          <a:xfrm>
            <a:off x="518290" y="527101"/>
            <a:ext cx="1937914" cy="471318"/>
          </a:xfrm>
          <a:prstGeom prst="rect">
            <a:avLst/>
          </a:prstGeom>
        </p:spPr>
      </p:pic>
    </p:spTree>
    <p:extLst>
      <p:ext uri="{BB962C8B-B14F-4D97-AF65-F5344CB8AC3E}">
        <p14:creationId xmlns:p14="http://schemas.microsoft.com/office/powerpoint/2010/main" val="4282236099"/>
      </p:ext>
    </p:extLst>
  </p:cSld>
  <p:clrMapOvr>
    <a:masterClrMapping/>
  </p:clrMapOvr>
  <p:transition>
    <p:fade/>
  </p:transition>
</p:sldLayout>
</file>

<file path=ppt/slideLayouts/slideLayout471.xml><?xml version="1.0" encoding="utf-8"?>
<p:sldLayout xmlns:a="http://schemas.openxmlformats.org/drawingml/2006/main" xmlns:r="http://schemas.openxmlformats.org/officeDocument/2006/relationships" xmlns:p="http://schemas.openxmlformats.org/presentationml/2006/main" preserve="1" userDrawn="1">
  <p:cSld name="1_Section Header White-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685535" y="2042501"/>
            <a:ext cx="6192510" cy="2909528"/>
          </a:xfrm>
        </p:spPr>
        <p:txBody>
          <a:bodyPr anchor="ctr"/>
          <a:lstStyle>
            <a:lvl1pPr>
              <a:defRPr sz="3672">
                <a:solidFill>
                  <a:schemeClr val="tx1"/>
                </a:solidFill>
              </a:defRPr>
            </a:lvl1pPr>
          </a:lstStyle>
          <a:p>
            <a:r>
              <a:rPr lang="en-US"/>
              <a:t>Click to edit Master title style</a:t>
            </a:r>
          </a:p>
        </p:txBody>
      </p:sp>
      <p:pic>
        <p:nvPicPr>
          <p:cNvPr id="144" name="Picture 143">
            <a:extLst>
              <a:ext uri="{FF2B5EF4-FFF2-40B4-BE49-F238E27FC236}">
                <a16:creationId xmlns:a16="http://schemas.microsoft.com/office/drawing/2014/main" id="{0394E794-0F10-4266-9308-5D306AF015E6}"/>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r="-2"/>
          <a:stretch/>
        </p:blipFill>
        <p:spPr>
          <a:xfrm>
            <a:off x="1" y="2267467"/>
            <a:ext cx="4753319" cy="4727059"/>
          </a:xfrm>
          <a:prstGeom prst="rect">
            <a:avLst/>
          </a:prstGeom>
        </p:spPr>
      </p:pic>
    </p:spTree>
    <p:extLst>
      <p:ext uri="{BB962C8B-B14F-4D97-AF65-F5344CB8AC3E}">
        <p14:creationId xmlns:p14="http://schemas.microsoft.com/office/powerpoint/2010/main" val="3289153150"/>
      </p:ext>
    </p:extLst>
  </p:cSld>
  <p:clrMapOvr>
    <a:masterClrMapping/>
  </p:clrMapOvr>
  <p:transition>
    <p:fade/>
  </p:transition>
</p:sldLayout>
</file>

<file path=ppt/slideLayouts/slideLayout472.xml><?xml version="1.0" encoding="utf-8"?>
<p:sldLayout xmlns:a="http://schemas.openxmlformats.org/drawingml/2006/main" xmlns:r="http://schemas.openxmlformats.org/officeDocument/2006/relationships" xmlns:p="http://schemas.openxmlformats.org/presentationml/2006/main" preserve="1" userDrawn="1">
  <p:cSld name="2_Section Header White-2">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64925" y="2042501"/>
            <a:ext cx="7123254" cy="2909528"/>
          </a:xfrm>
        </p:spPr>
        <p:txBody>
          <a:bodyPr anchor="ctr"/>
          <a:lstStyle>
            <a:lvl1pPr>
              <a:defRPr sz="3672">
                <a:solidFill>
                  <a:schemeClr val="tx1"/>
                </a:solidFill>
              </a:defRPr>
            </a:lvl1pPr>
          </a:lstStyle>
          <a:p>
            <a:r>
              <a:rPr lang="en-US"/>
              <a:t>Click to edit Master title style</a:t>
            </a:r>
          </a:p>
        </p:txBody>
      </p:sp>
      <p:pic>
        <p:nvPicPr>
          <p:cNvPr id="3" name="Graphic 2">
            <a:extLst>
              <a:ext uri="{FF2B5EF4-FFF2-40B4-BE49-F238E27FC236}">
                <a16:creationId xmlns:a16="http://schemas.microsoft.com/office/drawing/2014/main" id="{2A948CE4-0647-41F6-9B26-E3F7409C3BA9}"/>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806916" y="0"/>
            <a:ext cx="4629559" cy="4667370"/>
          </a:xfrm>
          <a:prstGeom prst="rect">
            <a:avLst/>
          </a:prstGeom>
        </p:spPr>
      </p:pic>
    </p:spTree>
    <p:extLst>
      <p:ext uri="{BB962C8B-B14F-4D97-AF65-F5344CB8AC3E}">
        <p14:creationId xmlns:p14="http://schemas.microsoft.com/office/powerpoint/2010/main" val="1196103393"/>
      </p:ext>
    </p:extLst>
  </p:cSld>
  <p:clrMapOvr>
    <a:masterClrMapping/>
  </p:clrMapOvr>
  <p:transition>
    <p:fade/>
  </p:transition>
</p:sldLayout>
</file>

<file path=ppt/slideLayouts/slideLayout473.xml><?xml version="1.0" encoding="utf-8"?>
<p:sldLayout xmlns:a="http://schemas.openxmlformats.org/drawingml/2006/main" xmlns:r="http://schemas.openxmlformats.org/officeDocument/2006/relationships" xmlns:p="http://schemas.openxmlformats.org/presentationml/2006/main" preserve="1" userDrawn="1">
  <p:cSld name="3_Section Header White-2">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64925" y="2042501"/>
            <a:ext cx="11283733" cy="2909528"/>
          </a:xfrm>
        </p:spPr>
        <p:txBody>
          <a:bodyPr anchor="ctr"/>
          <a:lstStyle>
            <a:lvl1pPr>
              <a:defRPr sz="3672">
                <a:solidFill>
                  <a:schemeClr val="tx1"/>
                </a:solidFill>
              </a:defRPr>
            </a:lvl1pPr>
          </a:lstStyle>
          <a:p>
            <a:r>
              <a:rPr lang="en-US"/>
              <a:t>Click to edit Master title style</a:t>
            </a:r>
          </a:p>
        </p:txBody>
      </p:sp>
    </p:spTree>
    <p:extLst>
      <p:ext uri="{BB962C8B-B14F-4D97-AF65-F5344CB8AC3E}">
        <p14:creationId xmlns:p14="http://schemas.microsoft.com/office/powerpoint/2010/main" val="1418466086"/>
      </p:ext>
    </p:extLst>
  </p:cSld>
  <p:clrMapOvr>
    <a:masterClrMapping/>
  </p:clrMapOvr>
  <p:transition>
    <p:fade/>
  </p:transition>
</p:sldLayout>
</file>

<file path=ppt/slideLayouts/slideLayout474.xml><?xml version="1.0" encoding="utf-8"?>
<p:sldLayout xmlns:a="http://schemas.openxmlformats.org/drawingml/2006/main" xmlns:r="http://schemas.openxmlformats.org/officeDocument/2006/relationships" xmlns:p="http://schemas.openxmlformats.org/presentationml/2006/main" preserve="1" userDrawn="1">
  <p:cSld name="1_Section Header White-3">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685535" y="2042501"/>
            <a:ext cx="6192510" cy="2909528"/>
          </a:xfrm>
        </p:spPr>
        <p:txBody>
          <a:bodyPr anchor="ctr"/>
          <a:lstStyle>
            <a:lvl1pPr>
              <a:defRPr sz="3672">
                <a:solidFill>
                  <a:schemeClr val="tx1"/>
                </a:solidFill>
              </a:defRPr>
            </a:lvl1pPr>
          </a:lstStyle>
          <a:p>
            <a:r>
              <a:rPr lang="en-US"/>
              <a:t>Click to edit Master title style</a:t>
            </a:r>
          </a:p>
        </p:txBody>
      </p:sp>
      <p:pic>
        <p:nvPicPr>
          <p:cNvPr id="55" name="Picture 54">
            <a:extLst>
              <a:ext uri="{FF2B5EF4-FFF2-40B4-BE49-F238E27FC236}">
                <a16:creationId xmlns:a16="http://schemas.microsoft.com/office/drawing/2014/main" id="{246BA875-901F-4C49-806B-4B55D5E19661}"/>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1951814"/>
            <a:ext cx="5055866" cy="5042713"/>
          </a:xfrm>
          <a:prstGeom prst="rect">
            <a:avLst/>
          </a:prstGeom>
        </p:spPr>
      </p:pic>
    </p:spTree>
    <p:extLst>
      <p:ext uri="{BB962C8B-B14F-4D97-AF65-F5344CB8AC3E}">
        <p14:creationId xmlns:p14="http://schemas.microsoft.com/office/powerpoint/2010/main" val="3104791493"/>
      </p:ext>
    </p:extLst>
  </p:cSld>
  <p:clrMapOvr>
    <a:masterClrMapping/>
  </p:clrMapOvr>
  <p:transition>
    <p:fade/>
  </p:transition>
</p:sldLayout>
</file>

<file path=ppt/slideLayouts/slideLayout475.xml><?xml version="1.0" encoding="utf-8"?>
<p:sldLayout xmlns:a="http://schemas.openxmlformats.org/drawingml/2006/main" xmlns:r="http://schemas.openxmlformats.org/officeDocument/2006/relationships" xmlns:p="http://schemas.openxmlformats.org/presentationml/2006/main" preserve="1" userDrawn="1">
  <p:cSld name="2_Section Header Dark-4">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363561" y="2042501"/>
            <a:ext cx="7514483" cy="2909528"/>
          </a:xfrm>
        </p:spPr>
        <p:txBody>
          <a:bodyPr anchor="ctr"/>
          <a:lstStyle>
            <a:lvl1pPr>
              <a:defRPr sz="3672">
                <a:solidFill>
                  <a:schemeClr val="accent1"/>
                </a:solidFill>
              </a:defRPr>
            </a:lvl1pPr>
          </a:lstStyle>
          <a:p>
            <a:r>
              <a:rPr lang="en-US"/>
              <a:t>Click to edit Master title style</a:t>
            </a:r>
          </a:p>
        </p:txBody>
      </p:sp>
      <p:pic>
        <p:nvPicPr>
          <p:cNvPr id="54" name="Picture 53">
            <a:extLst>
              <a:ext uri="{FF2B5EF4-FFF2-40B4-BE49-F238E27FC236}">
                <a16:creationId xmlns:a16="http://schemas.microsoft.com/office/drawing/2014/main" id="{AFAF1DC2-7184-4C1A-9BAB-7BF2947CFD53}"/>
              </a:ext>
              <a:ext uri="{C183D7F6-B498-43B3-948B-1728B52AA6E4}">
                <adec:decorative xmlns:adec="http://schemas.microsoft.com/office/drawing/2017/decorative" val="1"/>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8653"/>
            <a:ext cx="3495657" cy="6985872"/>
          </a:xfrm>
          <a:prstGeom prst="rect">
            <a:avLst/>
          </a:prstGeom>
        </p:spPr>
      </p:pic>
    </p:spTree>
    <p:extLst>
      <p:ext uri="{BB962C8B-B14F-4D97-AF65-F5344CB8AC3E}">
        <p14:creationId xmlns:p14="http://schemas.microsoft.com/office/powerpoint/2010/main" val="1861794613"/>
      </p:ext>
    </p:extLst>
  </p:cSld>
  <p:clrMapOvr>
    <a:masterClrMapping/>
  </p:clrMapOvr>
  <p:transition>
    <p:fade/>
  </p:transition>
</p:sldLayout>
</file>

<file path=ppt/slideLayouts/slideLayout476.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0" y="1212850"/>
            <a:ext cx="11887200" cy="1692195"/>
          </a:xfrm>
        </p:spPr>
        <p:txBody>
          <a:bodyPr>
            <a:spAutoFit/>
          </a:bodyPr>
          <a:lstStyle>
            <a:lvl1pPr>
              <a:defRPr sz="3998"/>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96700027"/>
      </p:ext>
    </p:extLst>
  </p:cSld>
  <p:clrMapOvr>
    <a:masterClrMapping/>
  </p:clrMapOvr>
  <p:transition>
    <p:fade/>
  </p:transition>
</p:sldLayout>
</file>

<file path=ppt/slideLayouts/slideLayout477.xml><?xml version="1.0" encoding="utf-8"?>
<p:sldLayout xmlns:a="http://schemas.openxmlformats.org/drawingml/2006/main" xmlns:r="http://schemas.openxmlformats.org/officeDocument/2006/relationships" xmlns:p="http://schemas.openxmlformats.org/presentationml/2006/main" preserve="1" userDrawn="1">
  <p:cSld name="4_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4" y="1465289"/>
            <a:ext cx="11239789" cy="2162387"/>
          </a:xfrm>
        </p:spPr>
        <p:txBody>
          <a:bodyPr>
            <a:spAutoFit/>
          </a:bodyPr>
          <a:lstStyle>
            <a:lvl1pPr>
              <a:defRPr sz="3672">
                <a:latin typeface="+mn-lt"/>
              </a:defRPr>
            </a:lvl1pPr>
            <a:lvl2pPr>
              <a:defRPr sz="2856">
                <a:latin typeface="+mn-lt"/>
              </a:defRPr>
            </a:lvl2pPr>
            <a:lvl3pPr>
              <a:defRPr sz="2448">
                <a:latin typeface="+mn-lt"/>
              </a:defRPr>
            </a:lvl3pPr>
            <a:lvl4pPr>
              <a:defRPr sz="2040">
                <a:latin typeface="+mn-lt"/>
              </a:defRPr>
            </a:lvl4pPr>
            <a:lvl5pPr>
              <a:defRPr sz="1836">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393839"/>
            <a:ext cx="12436476"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53026692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78.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600060" y="597449"/>
            <a:ext cx="3245833" cy="5796389"/>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5040983" y="3218645"/>
            <a:ext cx="6801197" cy="553998"/>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443449" y="2629424"/>
            <a:ext cx="0" cy="1735678"/>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148024139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79.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600059" y="3017131"/>
            <a:ext cx="4243948" cy="960263"/>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396811632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5ACBF0"/>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1" pos="3336">
          <p15:clr>
            <a:srgbClr val="FBAE40"/>
          </p15:clr>
        </p15:guide>
        <p15:guide id="32" orient="horz" pos="2160">
          <p15:clr>
            <a:srgbClr val="5ACBF0"/>
          </p15:clr>
        </p15:guide>
        <p15:guide id="33" pos="2994">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_Title Slide 9">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3"/>
            <a:ext cx="5537797" cy="1828800"/>
          </a:xfrm>
          <a:prstGeom prst="rect">
            <a:avLst/>
          </a:prstGeom>
          <a:noFill/>
        </p:spPr>
        <p:txBody>
          <a:bodyPr lIns="0" tIns="0" rIns="0" bIns="182880" anchor="b" anchorCtr="0"/>
          <a:lstStyle>
            <a:lvl1pPr>
              <a:defRPr sz="4798" strike="noStrike" spc="-50"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398"/>
            </a:lvl3pPr>
            <a:lvl4pPr>
              <a:defRPr sz="1398"/>
            </a:lvl4pPr>
            <a:lvl5pPr>
              <a:defRPr sz="1048"/>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01443AB1-0CDE-B44D-8883-27DEB7B914EA}"/>
              </a:ext>
            </a:extLst>
          </p:cNvPr>
          <p:cNvSpPr/>
          <p:nvPr userDrawn="1"/>
        </p:nvSpPr>
        <p:spPr bwMode="auto">
          <a:xfrm>
            <a:off x="6234459" y="0"/>
            <a:ext cx="6202018" cy="6994525"/>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64E0159D-061E-A640-B0A5-C7A703E35A9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88677" y="0"/>
            <a:ext cx="6093577" cy="6994525"/>
          </a:xfrm>
          <a:prstGeom prst="rect">
            <a:avLst/>
          </a:prstGeom>
        </p:spPr>
      </p:pic>
    </p:spTree>
    <p:extLst>
      <p:ext uri="{BB962C8B-B14F-4D97-AF65-F5344CB8AC3E}">
        <p14:creationId xmlns:p14="http://schemas.microsoft.com/office/powerpoint/2010/main" val="3387576254"/>
      </p:ext>
    </p:extLst>
  </p:cSld>
  <p:clrMapOvr>
    <a:masterClrMapping/>
  </p:clrMapOvr>
  <p:transition>
    <p:fade/>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userDrawn="1">
  <p:cSld name="Section Divider">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E1667F-5928-4CA5-9E9A-6D60293DC9AE}"/>
              </a:ext>
            </a:extLst>
          </p:cNvPr>
          <p:cNvPicPr>
            <a:picLocks noChangeAspect="1"/>
          </p:cNvPicPr>
          <p:nvPr userDrawn="1"/>
        </p:nvPicPr>
        <p:blipFill>
          <a:blip r:embed="rId2"/>
          <a:stretch>
            <a:fillRect/>
          </a:stretch>
        </p:blipFill>
        <p:spPr>
          <a:xfrm>
            <a:off x="0" y="0"/>
            <a:ext cx="12436475" cy="6994525"/>
          </a:xfrm>
          <a:prstGeom prst="rect">
            <a:avLst/>
          </a:prstGeom>
        </p:spPr>
      </p:pic>
      <p:sp>
        <p:nvSpPr>
          <p:cNvPr id="4" name="Rectangle 3">
            <a:extLst>
              <a:ext uri="{FF2B5EF4-FFF2-40B4-BE49-F238E27FC236}">
                <a16:creationId xmlns:a16="http://schemas.microsoft.com/office/drawing/2014/main" id="{CB4BB6F7-36B3-42CD-8196-337611403848}"/>
              </a:ext>
              <a:ext uri="{C183D7F6-B498-43B3-948B-1728B52AA6E4}">
                <adec:decorative xmlns:adec="http://schemas.microsoft.com/office/drawing/2017/decorative" val="1"/>
              </a:ext>
            </a:extLst>
          </p:cNvPr>
          <p:cNvSpPr/>
          <p:nvPr userDrawn="1"/>
        </p:nvSpPr>
        <p:spPr bwMode="auto">
          <a:xfrm>
            <a:off x="0" y="0"/>
            <a:ext cx="12433366" cy="6994525"/>
          </a:xfrm>
          <a:prstGeom prst="rect">
            <a:avLst/>
          </a:prstGeom>
          <a:gradFill flip="none" rotWithShape="1">
            <a:gsLst>
              <a:gs pos="0">
                <a:srgbClr val="000000">
                  <a:alpha val="46000"/>
                </a:srgbClr>
              </a:gs>
              <a:gs pos="100000">
                <a:srgbClr val="000000">
                  <a:alpha val="40000"/>
                </a:srgbClr>
              </a:gs>
              <a:gs pos="58000">
                <a:srgbClr val="000000">
                  <a:alpha val="84000"/>
                </a:srgb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5" tIns="149196" rIns="186495" bIns="149196" numCol="1" spcCol="0" rtlCol="0" fromWordArt="0" anchor="t" anchorCtr="0" forceAA="0" compatLnSpc="1">
            <a:prstTxWarp prst="textNoShape">
              <a:avLst/>
            </a:prstTxWarp>
            <a:noAutofit/>
          </a:bodyPr>
          <a:lstStyle/>
          <a:p>
            <a:pPr defTabSz="950882" fontAlgn="base">
              <a:spcBef>
                <a:spcPct val="0"/>
              </a:spcBef>
              <a:spcAft>
                <a:spcPct val="0"/>
              </a:spcAft>
            </a:pPr>
            <a:endParaRPr lang="en-US" sz="2039">
              <a:gradFill>
                <a:gsLst>
                  <a:gs pos="0">
                    <a:srgbClr val="FFFFFF"/>
                  </a:gs>
                  <a:gs pos="100000">
                    <a:srgbClr val="FFFFFF"/>
                  </a:gs>
                </a:gsLst>
                <a:lin ang="5400000" scaled="0"/>
              </a:gradFill>
              <a:cs typeface="Segoe UI" pitchFamily="34" charset="0"/>
            </a:endParaRPr>
          </a:p>
        </p:txBody>
      </p:sp>
      <p:sp>
        <p:nvSpPr>
          <p:cNvPr id="5" name="Rectangle 4">
            <a:extLst>
              <a:ext uri="{FF2B5EF4-FFF2-40B4-BE49-F238E27FC236}">
                <a16:creationId xmlns:a16="http://schemas.microsoft.com/office/drawing/2014/main" id="{E28EF33B-97ED-4DAA-8343-1B0FA38CDF74}"/>
              </a:ext>
              <a:ext uri="{C183D7F6-B498-43B3-948B-1728B52AA6E4}">
                <adec:decorative xmlns:adec="http://schemas.microsoft.com/office/drawing/2017/decorative" val="1"/>
              </a:ext>
            </a:extLst>
          </p:cNvPr>
          <p:cNvSpPr/>
          <p:nvPr userDrawn="1"/>
        </p:nvSpPr>
        <p:spPr bwMode="auto">
          <a:xfrm flipH="1">
            <a:off x="0" y="0"/>
            <a:ext cx="1361794" cy="6994525"/>
          </a:xfrm>
          <a:prstGeom prst="rect">
            <a:avLst/>
          </a:prstGeom>
          <a:gradFill flip="none" rotWithShape="1">
            <a:gsLst>
              <a:gs pos="0">
                <a:srgbClr val="000000">
                  <a:alpha val="0"/>
                </a:srgbClr>
              </a:gs>
              <a:gs pos="100000">
                <a:srgbClr val="000000"/>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5" tIns="149196" rIns="186495" bIns="149196" numCol="1" spcCol="0" rtlCol="0" fromWordArt="0" anchor="t" anchorCtr="0" forceAA="0" compatLnSpc="1">
            <a:prstTxWarp prst="textNoShape">
              <a:avLst/>
            </a:prstTxWarp>
            <a:noAutofit/>
          </a:bodyPr>
          <a:lstStyle/>
          <a:p>
            <a:pPr defTabSz="950882" fontAlgn="base">
              <a:spcBef>
                <a:spcPct val="0"/>
              </a:spcBef>
              <a:spcAft>
                <a:spcPct val="0"/>
              </a:spcAft>
            </a:pPr>
            <a:endParaRPr lang="en-US" sz="2039">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4F6D03B8-1E65-4B5E-B5AA-4770DA1FBEE5}"/>
              </a:ext>
            </a:extLst>
          </p:cNvPr>
          <p:cNvSpPr>
            <a:spLocks noGrp="1"/>
          </p:cNvSpPr>
          <p:nvPr>
            <p:ph type="title"/>
          </p:nvPr>
        </p:nvSpPr>
        <p:spPr>
          <a:xfrm>
            <a:off x="566551" y="2976803"/>
            <a:ext cx="11303378" cy="1040920"/>
          </a:xfrm>
        </p:spPr>
        <p:txBody>
          <a:bodyPr anchor="ctr"/>
          <a:lstStyle>
            <a:lvl1pPr algn="ctr">
              <a:defRPr sz="4896">
                <a:solidFill>
                  <a:schemeClr val="accent3"/>
                </a:solidFill>
              </a:defRPr>
            </a:lvl1pPr>
          </a:lstStyle>
          <a:p>
            <a:r>
              <a:rPr lang="en-US"/>
              <a:t>Click to edit Master title style</a:t>
            </a:r>
            <a:endParaRPr lang="en-IN"/>
          </a:p>
        </p:txBody>
      </p:sp>
    </p:spTree>
    <p:extLst>
      <p:ext uri="{BB962C8B-B14F-4D97-AF65-F5344CB8AC3E}">
        <p14:creationId xmlns:p14="http://schemas.microsoft.com/office/powerpoint/2010/main" val="784385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1.xml><?xml version="1.0" encoding="utf-8"?>
<p:sldLayout xmlns:a="http://schemas.openxmlformats.org/drawingml/2006/main" xmlns:r="http://schemas.openxmlformats.org/officeDocument/2006/relationships" xmlns:p="http://schemas.openxmlformats.org/presentationml/2006/main" preserve="1" userDrawn="1">
  <p:cSld name="2_Title Only with sub-title">
    <p:spTree>
      <p:nvGrpSpPr>
        <p:cNvPr id="1" name=""/>
        <p:cNvGrpSpPr/>
        <p:nvPr/>
      </p:nvGrpSpPr>
      <p:grpSpPr>
        <a:xfrm>
          <a:off x="0" y="0"/>
          <a:ext cx="0" cy="0"/>
          <a:chOff x="0" y="0"/>
          <a:chExt cx="0" cy="0"/>
        </a:xfrm>
      </p:grpSpPr>
      <p:sp>
        <p:nvSpPr>
          <p:cNvPr id="2" name="Title 1"/>
          <p:cNvSpPr>
            <a:spLocks noGrp="1"/>
          </p:cNvSpPr>
          <p:nvPr>
            <p:ph type="title"/>
          </p:nvPr>
        </p:nvSpPr>
        <p:spPr>
          <a:xfrm>
            <a:off x="574666" y="482657"/>
            <a:ext cx="11303378" cy="1040920"/>
          </a:xfrm>
        </p:spPr>
        <p:txBody>
          <a:bodyPr/>
          <a:lstStyle/>
          <a:p>
            <a:r>
              <a:rPr lang="en-US"/>
              <a:t>Click to edit Master title style</a:t>
            </a:r>
          </a:p>
        </p:txBody>
      </p:sp>
      <p:sp>
        <p:nvSpPr>
          <p:cNvPr id="4" name="Footer Placeholder 3"/>
          <p:cNvSpPr>
            <a:spLocks noGrp="1"/>
          </p:cNvSpPr>
          <p:nvPr>
            <p:ph type="ftr" sz="quarter" idx="11"/>
          </p:nvPr>
        </p:nvSpPr>
        <p:spPr>
          <a:xfrm>
            <a:off x="4119583" y="6621970"/>
            <a:ext cx="4197310" cy="186521"/>
          </a:xfrm>
          <a:prstGeom prst="rect">
            <a:avLst/>
          </a:prstGeom>
        </p:spPr>
        <p:txBody>
          <a:bodyPr/>
          <a:lstStyle/>
          <a:p>
            <a:endParaRPr lang="en-IN"/>
          </a:p>
        </p:txBody>
      </p:sp>
      <p:sp>
        <p:nvSpPr>
          <p:cNvPr id="6" name="Text Placeholder 5">
            <a:extLst>
              <a:ext uri="{FF2B5EF4-FFF2-40B4-BE49-F238E27FC236}">
                <a16:creationId xmlns:a16="http://schemas.microsoft.com/office/drawing/2014/main" id="{90511ECA-E42E-4E41-86BD-D4D827D05FA1}"/>
              </a:ext>
            </a:extLst>
          </p:cNvPr>
          <p:cNvSpPr>
            <a:spLocks noGrp="1"/>
          </p:cNvSpPr>
          <p:nvPr>
            <p:ph type="body" sz="quarter" idx="13" hasCustomPrompt="1"/>
          </p:nvPr>
        </p:nvSpPr>
        <p:spPr>
          <a:xfrm>
            <a:off x="574666" y="1215291"/>
            <a:ext cx="11303378" cy="530017"/>
          </a:xfrm>
        </p:spPr>
        <p:txBody>
          <a:bodyPr anchor="ctr"/>
          <a:lstStyle>
            <a:lvl1pPr marL="0" indent="0">
              <a:buNone/>
              <a:defRPr sz="2244">
                <a:latin typeface="+mj-lt"/>
              </a:defRPr>
            </a:lvl1pPr>
          </a:lstStyle>
          <a:p>
            <a:pPr lvl="0"/>
            <a:r>
              <a:rPr lang="en-US"/>
              <a:t>Subheading</a:t>
            </a:r>
          </a:p>
        </p:txBody>
      </p:sp>
      <p:sp>
        <p:nvSpPr>
          <p:cNvPr id="7" name="Slide Number Placeholder 5">
            <a:extLst>
              <a:ext uri="{FF2B5EF4-FFF2-40B4-BE49-F238E27FC236}">
                <a16:creationId xmlns:a16="http://schemas.microsoft.com/office/drawing/2014/main" id="{3668EBDF-6910-4128-87F9-14E83FC783AF}"/>
              </a:ext>
            </a:extLst>
          </p:cNvPr>
          <p:cNvSpPr>
            <a:spLocks noGrp="1"/>
          </p:cNvSpPr>
          <p:nvPr>
            <p:ph type="sldNum" sz="quarter" idx="12"/>
          </p:nvPr>
        </p:nvSpPr>
        <p:spPr>
          <a:xfrm>
            <a:off x="11969439" y="6529033"/>
            <a:ext cx="374019" cy="372394"/>
          </a:xfrm>
          <a:prstGeom prst="rect">
            <a:avLst/>
          </a:prstGeom>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2428753264"/>
      </p:ext>
    </p:extLst>
  </p:cSld>
  <p:clrMapOvr>
    <a:masterClrMapping/>
  </p:clrMapOvr>
  <p:transition>
    <p:fade/>
  </p:transition>
</p:sldLayout>
</file>

<file path=ppt/slideLayouts/slideLayout482.xml><?xml version="1.0" encoding="utf-8"?>
<p:sldLayout xmlns:a="http://schemas.openxmlformats.org/drawingml/2006/main" xmlns:r="http://schemas.openxmlformats.org/officeDocument/2006/relationships" xmlns:p="http://schemas.openxmlformats.org/presentationml/2006/main" preserve="1" userDrawn="1">
  <p:cSld name="3_Title Only with sub-titl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9AD33B0-14F4-4447-A6C8-EED048148126}"/>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3887" y="3590523"/>
            <a:ext cx="12428702" cy="3404002"/>
          </a:xfrm>
          <a:prstGeom prst="rect">
            <a:avLst/>
          </a:prstGeom>
        </p:spPr>
      </p:pic>
      <p:sp>
        <p:nvSpPr>
          <p:cNvPr id="2" name="Title 1"/>
          <p:cNvSpPr>
            <a:spLocks noGrp="1"/>
          </p:cNvSpPr>
          <p:nvPr>
            <p:ph type="title"/>
          </p:nvPr>
        </p:nvSpPr>
        <p:spPr>
          <a:xfrm>
            <a:off x="574666" y="482657"/>
            <a:ext cx="11303378" cy="1040920"/>
          </a:xfrm>
        </p:spPr>
        <p:txBody>
          <a:bodyPr/>
          <a:lstStyle/>
          <a:p>
            <a:r>
              <a:rPr lang="en-US"/>
              <a:t>Click to edit Master title style</a:t>
            </a:r>
          </a:p>
        </p:txBody>
      </p:sp>
      <p:sp>
        <p:nvSpPr>
          <p:cNvPr id="4" name="Footer Placeholder 3"/>
          <p:cNvSpPr>
            <a:spLocks noGrp="1"/>
          </p:cNvSpPr>
          <p:nvPr>
            <p:ph type="ftr" sz="quarter" idx="11"/>
          </p:nvPr>
        </p:nvSpPr>
        <p:spPr>
          <a:xfrm>
            <a:off x="4119583" y="6621970"/>
            <a:ext cx="4197310" cy="186521"/>
          </a:xfrm>
          <a:prstGeom prst="rect">
            <a:avLst/>
          </a:prstGeom>
        </p:spPr>
        <p:txBody>
          <a:bodyPr/>
          <a:lstStyle>
            <a:lvl1pPr>
              <a:defRPr>
                <a:solidFill>
                  <a:schemeClr val="bg1"/>
                </a:solidFill>
              </a:defRPr>
            </a:lvl1pPr>
          </a:lstStyle>
          <a:p>
            <a:endParaRPr lang="en-IN"/>
          </a:p>
        </p:txBody>
      </p:sp>
      <p:sp>
        <p:nvSpPr>
          <p:cNvPr id="6" name="Text Placeholder 5">
            <a:extLst>
              <a:ext uri="{FF2B5EF4-FFF2-40B4-BE49-F238E27FC236}">
                <a16:creationId xmlns:a16="http://schemas.microsoft.com/office/drawing/2014/main" id="{90511ECA-E42E-4E41-86BD-D4D827D05FA1}"/>
              </a:ext>
            </a:extLst>
          </p:cNvPr>
          <p:cNvSpPr>
            <a:spLocks noGrp="1"/>
          </p:cNvSpPr>
          <p:nvPr>
            <p:ph type="body" sz="quarter" idx="13" hasCustomPrompt="1"/>
          </p:nvPr>
        </p:nvSpPr>
        <p:spPr>
          <a:xfrm>
            <a:off x="574666" y="1215291"/>
            <a:ext cx="11303378" cy="530017"/>
          </a:xfrm>
        </p:spPr>
        <p:txBody>
          <a:bodyPr anchor="ctr"/>
          <a:lstStyle>
            <a:lvl1pPr marL="0" indent="0">
              <a:buNone/>
              <a:defRPr sz="2244">
                <a:latin typeface="+mj-lt"/>
              </a:defRPr>
            </a:lvl1pPr>
          </a:lstStyle>
          <a:p>
            <a:pPr lvl="0"/>
            <a:r>
              <a:rPr lang="en-US"/>
              <a:t>Subheading</a:t>
            </a:r>
          </a:p>
        </p:txBody>
      </p:sp>
      <p:sp>
        <p:nvSpPr>
          <p:cNvPr id="7" name="Slide Number Placeholder 5">
            <a:extLst>
              <a:ext uri="{FF2B5EF4-FFF2-40B4-BE49-F238E27FC236}">
                <a16:creationId xmlns:a16="http://schemas.microsoft.com/office/drawing/2014/main" id="{3668EBDF-6910-4128-87F9-14E83FC783AF}"/>
              </a:ext>
            </a:extLst>
          </p:cNvPr>
          <p:cNvSpPr>
            <a:spLocks noGrp="1"/>
          </p:cNvSpPr>
          <p:nvPr>
            <p:ph type="sldNum" sz="quarter" idx="12"/>
          </p:nvPr>
        </p:nvSpPr>
        <p:spPr>
          <a:xfrm>
            <a:off x="11969439" y="6529033"/>
            <a:ext cx="374019" cy="372394"/>
          </a:xfrm>
          <a:prstGeom prst="rect">
            <a:avLst/>
          </a:prstGeom>
        </p:spPr>
        <p:txBody>
          <a:bodyPr/>
          <a:lstStyle>
            <a:lvl1pPr>
              <a:defRPr>
                <a:solidFill>
                  <a:schemeClr val="bg1"/>
                </a:solidFill>
              </a:defRPr>
            </a:lvl1pPr>
          </a:lstStyle>
          <a:p>
            <a:fld id="{7B76384A-BF72-4EC3-9EB1-950545506B9E}" type="slidenum">
              <a:rPr lang="en-IN" smtClean="0"/>
              <a:pPr/>
              <a:t>‹#›</a:t>
            </a:fld>
            <a:endParaRPr lang="en-IN"/>
          </a:p>
        </p:txBody>
      </p:sp>
    </p:spTree>
    <p:extLst>
      <p:ext uri="{BB962C8B-B14F-4D97-AF65-F5344CB8AC3E}">
        <p14:creationId xmlns:p14="http://schemas.microsoft.com/office/powerpoint/2010/main" val="1208092568"/>
      </p:ext>
    </p:extLst>
  </p:cSld>
  <p:clrMapOvr>
    <a:masterClrMapping/>
  </p:clrMapOvr>
  <p:transition>
    <p:fade/>
  </p:transition>
</p:sldLayout>
</file>

<file path=ppt/slideLayouts/slideLayout483.xml><?xml version="1.0" encoding="utf-8"?>
<p:sldLayout xmlns:a="http://schemas.openxmlformats.org/drawingml/2006/main" xmlns:r="http://schemas.openxmlformats.org/officeDocument/2006/relationships" xmlns:p="http://schemas.openxmlformats.org/presentationml/2006/main" preserve="1" userDrawn="1">
  <p:cSld name="4_Title Only with sub-titl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5068EA2-A5E8-4BC2-BABE-993071FF80DD}"/>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436475" cy="6994525"/>
          </a:xfrm>
          <a:prstGeom prst="rect">
            <a:avLst/>
          </a:prstGeom>
        </p:spPr>
      </p:pic>
      <p:sp>
        <p:nvSpPr>
          <p:cNvPr id="2" name="Title 1"/>
          <p:cNvSpPr>
            <a:spLocks noGrp="1"/>
          </p:cNvSpPr>
          <p:nvPr>
            <p:ph type="title"/>
          </p:nvPr>
        </p:nvSpPr>
        <p:spPr>
          <a:xfrm>
            <a:off x="574666" y="482657"/>
            <a:ext cx="11303378" cy="1040920"/>
          </a:xfrm>
        </p:spPr>
        <p:txBody>
          <a:bodyPr/>
          <a:lstStyle>
            <a:lvl1pPr>
              <a:defRPr>
                <a:solidFill>
                  <a:schemeClr val="accent3"/>
                </a:solidFill>
              </a:defRPr>
            </a:lvl1pPr>
          </a:lstStyle>
          <a:p>
            <a:r>
              <a:rPr lang="en-US"/>
              <a:t>Click to edit Master title style</a:t>
            </a:r>
          </a:p>
        </p:txBody>
      </p:sp>
      <p:sp>
        <p:nvSpPr>
          <p:cNvPr id="6" name="Text Placeholder 5">
            <a:extLst>
              <a:ext uri="{FF2B5EF4-FFF2-40B4-BE49-F238E27FC236}">
                <a16:creationId xmlns:a16="http://schemas.microsoft.com/office/drawing/2014/main" id="{90511ECA-E42E-4E41-86BD-D4D827D05FA1}"/>
              </a:ext>
            </a:extLst>
          </p:cNvPr>
          <p:cNvSpPr>
            <a:spLocks noGrp="1"/>
          </p:cNvSpPr>
          <p:nvPr>
            <p:ph type="body" sz="quarter" idx="13" hasCustomPrompt="1"/>
          </p:nvPr>
        </p:nvSpPr>
        <p:spPr>
          <a:xfrm>
            <a:off x="574666" y="1215291"/>
            <a:ext cx="11303378" cy="530017"/>
          </a:xfrm>
        </p:spPr>
        <p:txBody>
          <a:bodyPr anchor="ctr"/>
          <a:lstStyle>
            <a:lvl1pPr marL="0" indent="0">
              <a:buNone/>
              <a:defRPr sz="2244">
                <a:solidFill>
                  <a:schemeClr val="bg1"/>
                </a:solidFill>
                <a:latin typeface="+mj-lt"/>
              </a:defRPr>
            </a:lvl1pPr>
          </a:lstStyle>
          <a:p>
            <a:pPr lvl="0"/>
            <a:r>
              <a:rPr lang="en-US"/>
              <a:t>Subheading</a:t>
            </a:r>
          </a:p>
        </p:txBody>
      </p:sp>
      <p:sp>
        <p:nvSpPr>
          <p:cNvPr id="4" name="Footer Placeholder 3"/>
          <p:cNvSpPr>
            <a:spLocks noGrp="1"/>
          </p:cNvSpPr>
          <p:nvPr>
            <p:ph type="ftr" sz="quarter" idx="11"/>
          </p:nvPr>
        </p:nvSpPr>
        <p:spPr>
          <a:xfrm>
            <a:off x="4119583" y="6621970"/>
            <a:ext cx="4197310" cy="186521"/>
          </a:xfrm>
          <a:prstGeom prst="rect">
            <a:avLst/>
          </a:prstGeom>
        </p:spPr>
        <p:txBody>
          <a:bodyPr/>
          <a:lstStyle>
            <a:lvl1pPr>
              <a:defRPr>
                <a:solidFill>
                  <a:schemeClr val="bg1"/>
                </a:solidFill>
              </a:defRPr>
            </a:lvl1pPr>
          </a:lstStyle>
          <a:p>
            <a:endParaRPr lang="en-IN"/>
          </a:p>
        </p:txBody>
      </p:sp>
      <p:sp>
        <p:nvSpPr>
          <p:cNvPr id="7" name="Slide Number Placeholder 5">
            <a:extLst>
              <a:ext uri="{FF2B5EF4-FFF2-40B4-BE49-F238E27FC236}">
                <a16:creationId xmlns:a16="http://schemas.microsoft.com/office/drawing/2014/main" id="{3668EBDF-6910-4128-87F9-14E83FC783AF}"/>
              </a:ext>
            </a:extLst>
          </p:cNvPr>
          <p:cNvSpPr>
            <a:spLocks noGrp="1"/>
          </p:cNvSpPr>
          <p:nvPr>
            <p:ph type="sldNum" sz="quarter" idx="12"/>
          </p:nvPr>
        </p:nvSpPr>
        <p:spPr>
          <a:xfrm>
            <a:off x="11969439" y="6529033"/>
            <a:ext cx="374019" cy="372394"/>
          </a:xfrm>
          <a:prstGeom prst="rect">
            <a:avLst/>
          </a:prstGeom>
        </p:spPr>
        <p:txBody>
          <a:bodyPr/>
          <a:lstStyle>
            <a:lvl1pPr>
              <a:defRPr>
                <a:solidFill>
                  <a:schemeClr val="bg1"/>
                </a:solidFill>
              </a:defRPr>
            </a:lvl1pPr>
          </a:lstStyle>
          <a:p>
            <a:fld id="{7B76384A-BF72-4EC3-9EB1-950545506B9E}" type="slidenum">
              <a:rPr lang="en-IN" smtClean="0"/>
              <a:pPr/>
              <a:t>‹#›</a:t>
            </a:fld>
            <a:endParaRPr lang="en-IN"/>
          </a:p>
        </p:txBody>
      </p:sp>
    </p:spTree>
    <p:extLst>
      <p:ext uri="{BB962C8B-B14F-4D97-AF65-F5344CB8AC3E}">
        <p14:creationId xmlns:p14="http://schemas.microsoft.com/office/powerpoint/2010/main" val="1383023592"/>
      </p:ext>
    </p:extLst>
  </p:cSld>
  <p:clrMapOvr>
    <a:masterClrMapping/>
  </p:clrMapOvr>
  <p:transition>
    <p:fade/>
  </p:transition>
</p:sldLayout>
</file>

<file path=ppt/slideLayouts/slideLayout484.xml><?xml version="1.0" encoding="utf-8"?>
<p:sldLayout xmlns:a="http://schemas.openxmlformats.org/drawingml/2006/main" xmlns:r="http://schemas.openxmlformats.org/officeDocument/2006/relationships" xmlns:p="http://schemas.openxmlformats.org/presentationml/2006/main" preserve="1" userDrawn="1">
  <p:cSld name="Title + Sub ONLY">
    <p:spTree>
      <p:nvGrpSpPr>
        <p:cNvPr id="1" name=""/>
        <p:cNvGrpSpPr/>
        <p:nvPr/>
      </p:nvGrpSpPr>
      <p:grpSpPr>
        <a:xfrm>
          <a:off x="0" y="0"/>
          <a:ext cx="0" cy="0"/>
          <a:chOff x="0" y="0"/>
          <a:chExt cx="0" cy="0"/>
        </a:xfrm>
      </p:grpSpPr>
      <p:sp>
        <p:nvSpPr>
          <p:cNvPr id="2" name="Title 1"/>
          <p:cNvSpPr>
            <a:spLocks noGrp="1"/>
          </p:cNvSpPr>
          <p:nvPr>
            <p:ph type="title"/>
          </p:nvPr>
        </p:nvSpPr>
        <p:spPr>
          <a:xfrm>
            <a:off x="466370" y="466303"/>
            <a:ext cx="11503738" cy="606192"/>
          </a:xfrm>
        </p:spPr>
        <p:txBody>
          <a:bodyPr>
            <a:normAutofit/>
          </a:bodyPr>
          <a:lstStyle>
            <a:lvl1pPr>
              <a:defRPr sz="4488"/>
            </a:lvl1pPr>
          </a:lstStyle>
          <a:p>
            <a:r>
              <a:rPr lang="en-US"/>
              <a:t>Click to edit Master title style</a:t>
            </a:r>
          </a:p>
        </p:txBody>
      </p:sp>
      <p:sp>
        <p:nvSpPr>
          <p:cNvPr id="5" name="Subtitle 2">
            <a:extLst>
              <a:ext uri="{FF2B5EF4-FFF2-40B4-BE49-F238E27FC236}">
                <a16:creationId xmlns:a16="http://schemas.microsoft.com/office/drawing/2014/main" id="{7D5C19BA-6DD0-2341-932F-962FA328D5D7}"/>
              </a:ext>
            </a:extLst>
          </p:cNvPr>
          <p:cNvSpPr>
            <a:spLocks noGrp="1"/>
          </p:cNvSpPr>
          <p:nvPr>
            <p:ph type="subTitle" idx="27"/>
          </p:nvPr>
        </p:nvSpPr>
        <p:spPr>
          <a:xfrm>
            <a:off x="466368" y="1072495"/>
            <a:ext cx="11503739" cy="561372"/>
          </a:xfrm>
        </p:spPr>
        <p:txBody>
          <a:bodyPr/>
          <a:lstStyle>
            <a:lvl1pPr marL="0" indent="0" algn="l">
              <a:buNone/>
              <a:defRPr sz="2448" b="1" i="0" spc="-61" baseline="0">
                <a:latin typeface="Segoe UI Semibold" charset="0"/>
                <a:ea typeface="Segoe UI Semibold" charset="0"/>
                <a:cs typeface="Segoe UI Semibold" charset="0"/>
              </a:defRPr>
            </a:lvl1pPr>
            <a:lvl2pPr marL="466209" indent="0" algn="ctr">
              <a:buNone/>
              <a:defRPr sz="2040"/>
            </a:lvl2pPr>
            <a:lvl3pPr marL="932418" indent="0" algn="ctr">
              <a:buNone/>
              <a:defRPr sz="1836"/>
            </a:lvl3pPr>
            <a:lvl4pPr marL="1398627" indent="0" algn="ctr">
              <a:buNone/>
              <a:defRPr sz="1632"/>
            </a:lvl4pPr>
            <a:lvl5pPr marL="1864835" indent="0" algn="ctr">
              <a:buNone/>
              <a:defRPr sz="1632"/>
            </a:lvl5pPr>
            <a:lvl6pPr marL="2331044" indent="0" algn="ctr">
              <a:buNone/>
              <a:defRPr sz="1632"/>
            </a:lvl6pPr>
            <a:lvl7pPr marL="2797253" indent="0" algn="ctr">
              <a:buNone/>
              <a:defRPr sz="1632"/>
            </a:lvl7pPr>
            <a:lvl8pPr marL="3263461" indent="0" algn="ctr">
              <a:buNone/>
              <a:defRPr sz="1632"/>
            </a:lvl8pPr>
            <a:lvl9pPr marL="3729669" indent="0" algn="ctr">
              <a:buNone/>
              <a:defRPr sz="1632"/>
            </a:lvl9pPr>
          </a:lstStyle>
          <a:p>
            <a:r>
              <a:rPr lang="en-US"/>
              <a:t>Click to edit Master subtitle style</a:t>
            </a:r>
          </a:p>
        </p:txBody>
      </p:sp>
      <p:sp>
        <p:nvSpPr>
          <p:cNvPr id="6" name="Slide Number Placeholder 5">
            <a:extLst>
              <a:ext uri="{FF2B5EF4-FFF2-40B4-BE49-F238E27FC236}">
                <a16:creationId xmlns:a16="http://schemas.microsoft.com/office/drawing/2014/main" id="{AF9386A6-1B24-F24E-ACF1-EA03F8741407}"/>
              </a:ext>
            </a:extLst>
          </p:cNvPr>
          <p:cNvSpPr>
            <a:spLocks noGrp="1"/>
          </p:cNvSpPr>
          <p:nvPr>
            <p:ph type="sldNum" sz="quarter" idx="28"/>
          </p:nvPr>
        </p:nvSpPr>
        <p:spPr>
          <a:xfrm>
            <a:off x="11969439" y="6529033"/>
            <a:ext cx="374019" cy="372394"/>
          </a:xfrm>
          <a:prstGeom prst="rect">
            <a:avLst/>
          </a:prstGeom>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326849723"/>
      </p:ext>
    </p:extLst>
  </p:cSld>
  <p:clrMapOvr>
    <a:masterClrMapping/>
  </p:clrMapOvr>
  <p:transition>
    <p:fade/>
  </p:transition>
</p:sldLayout>
</file>

<file path=ppt/slideLayouts/slideLayout485.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D93F0F27-6B90-4485-A3C5-1C1E05E189E8}"/>
              </a:ext>
            </a:extLst>
          </p:cNvPr>
          <p:cNvGrpSpPr/>
          <p:nvPr userDrawn="1"/>
        </p:nvGrpSpPr>
        <p:grpSpPr>
          <a:xfrm>
            <a:off x="445131" y="6558969"/>
            <a:ext cx="11553197" cy="98880"/>
            <a:chOff x="445128" y="6559056"/>
            <a:chExt cx="11553197" cy="98882"/>
          </a:xfrm>
        </p:grpSpPr>
        <p:sp>
          <p:nvSpPr>
            <p:cNvPr id="8" name="TextBox 7">
              <a:extLst>
                <a:ext uri="{FF2B5EF4-FFF2-40B4-BE49-F238E27FC236}">
                  <a16:creationId xmlns:a16="http://schemas.microsoft.com/office/drawing/2014/main" id="{AE9C5276-7B68-429C-9DA6-E4F27E0CA047}"/>
                </a:ext>
              </a:extLst>
            </p:cNvPr>
            <p:cNvSpPr txBox="1"/>
            <p:nvPr userDrawn="1"/>
          </p:nvSpPr>
          <p:spPr>
            <a:xfrm>
              <a:off x="445128" y="6559056"/>
              <a:ext cx="1003980" cy="98882"/>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2" name="Title 1">
            <a:extLst>
              <a:ext uri="{FF2B5EF4-FFF2-40B4-BE49-F238E27FC236}">
                <a16:creationId xmlns:a16="http://schemas.microsoft.com/office/drawing/2014/main" id="{7897F37A-7EA1-4CFC-9E0B-8E83614C55B2}"/>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68968981"/>
      </p:ext>
    </p:extLst>
  </p:cSld>
  <p:clrMapOvr>
    <a:masterClrMapping/>
  </p:clrMapOvr>
  <p:transition>
    <p:fade/>
  </p:transition>
</p:sldLayout>
</file>

<file path=ppt/slideLayouts/slideLayout486.xml><?xml version="1.0" encoding="utf-8"?>
<p:sldLayout xmlns:a="http://schemas.openxmlformats.org/drawingml/2006/main" xmlns:r="http://schemas.openxmlformats.org/officeDocument/2006/relationships" xmlns:p="http://schemas.openxmlformats.org/presentationml/2006/main"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0815643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487.xml><?xml version="1.0" encoding="utf-8"?>
<p:sldLayout xmlns:a="http://schemas.openxmlformats.org/drawingml/2006/main" xmlns:r="http://schemas.openxmlformats.org/officeDocument/2006/relationships" xmlns:p="http://schemas.openxmlformats.org/presentationml/2006/main" preserve="1" userDrawn="1">
  <p:cSld name="Title &amp; half-page">
    <p:bg>
      <p:bgRef idx="1001">
        <a:schemeClr val="bg2"/>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98150" y="1591712"/>
            <a:ext cx="4996355" cy="1280351"/>
          </a:xfrm>
        </p:spPr>
        <p:txBody>
          <a:bodyPr wrap="square">
            <a:spAutoFit/>
          </a:bodyPr>
          <a:lstStyle>
            <a:lvl1pPr marL="0" indent="0">
              <a:lnSpc>
                <a:spcPct val="110000"/>
              </a:lnSpc>
              <a:spcBef>
                <a:spcPts val="1224"/>
              </a:spcBef>
              <a:buNone/>
              <a:defRPr sz="1836">
                <a:latin typeface="+mn-lt"/>
              </a:defRPr>
            </a:lvl1pPr>
            <a:lvl2pPr marL="233104" indent="0">
              <a:buNone/>
              <a:defRPr sz="1632"/>
            </a:lvl2pPr>
            <a:lvl3pPr marL="466209" indent="0">
              <a:buNone/>
              <a:defRPr sz="1224"/>
            </a:lvl3pPr>
            <a:lvl4pPr marL="699313" indent="0">
              <a:buNone/>
              <a:defRPr sz="1122"/>
            </a:lvl4pPr>
            <a:lvl5pPr marL="932418" indent="0">
              <a:buNone/>
              <a:defRPr sz="112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3882151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88.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18849109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48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7406879-B920-4632-98A1-C12FEC32E2A1}"/>
              </a:ext>
            </a:extLst>
          </p:cNvPr>
          <p:cNvSpPr>
            <a:spLocks noGrp="1"/>
          </p:cNvSpPr>
          <p:nvPr>
            <p:ph type="dt" sz="half" idx="10"/>
          </p:nvPr>
        </p:nvSpPr>
        <p:spPr/>
        <p:txBody>
          <a:bodyPr/>
          <a:lstStyle/>
          <a:p>
            <a:fld id="{4E9A53D6-B1BD-4CC3-A97E-B78A8980577F}" type="datetimeFigureOut">
              <a:rPr lang="en-US" smtClean="0"/>
              <a:t>11/18/2022</a:t>
            </a:fld>
            <a:endParaRPr lang="en-US"/>
          </a:p>
        </p:txBody>
      </p:sp>
      <p:sp>
        <p:nvSpPr>
          <p:cNvPr id="3" name="Footer Placeholder 2">
            <a:extLst>
              <a:ext uri="{FF2B5EF4-FFF2-40B4-BE49-F238E27FC236}">
                <a16:creationId xmlns:a16="http://schemas.microsoft.com/office/drawing/2014/main" id="{A0F731BE-D3A2-4292-8301-E20CD7EFD62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08EDF6C-3E65-41B4-BE18-B3819ED5DFF1}"/>
              </a:ext>
            </a:extLst>
          </p:cNvPr>
          <p:cNvSpPr>
            <a:spLocks noGrp="1"/>
          </p:cNvSpPr>
          <p:nvPr>
            <p:ph type="sldNum" sz="quarter" idx="12"/>
          </p:nvPr>
        </p:nvSpPr>
        <p:spPr/>
        <p:txBody>
          <a:bodyPr/>
          <a:lstStyle/>
          <a:p>
            <a:fld id="{2464A956-AF91-4498-9201-D6B48CE602A7}" type="slidenum">
              <a:rPr lang="en-US" smtClean="0"/>
              <a:t>‹#›</a:t>
            </a:fld>
            <a:endParaRPr lang="en-US"/>
          </a:p>
        </p:txBody>
      </p:sp>
    </p:spTree>
    <p:extLst>
      <p:ext uri="{BB962C8B-B14F-4D97-AF65-F5344CB8AC3E}">
        <p14:creationId xmlns:p14="http://schemas.microsoft.com/office/powerpoint/2010/main" val="173611577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_Title Slide 10">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3"/>
            <a:ext cx="5537797" cy="1828800"/>
          </a:xfrm>
          <a:prstGeom prst="rect">
            <a:avLst/>
          </a:prstGeom>
          <a:noFill/>
        </p:spPr>
        <p:txBody>
          <a:bodyPr lIns="0" tIns="0" rIns="0" bIns="182880" anchor="b" anchorCtr="0"/>
          <a:lstStyle>
            <a:lvl1pPr>
              <a:defRPr sz="4798" strike="noStrike" spc="-50"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398"/>
            </a:lvl3pPr>
            <a:lvl4pPr>
              <a:defRPr sz="1398"/>
            </a:lvl4pPr>
            <a:lvl5pPr>
              <a:defRPr sz="1048"/>
            </a:lvl5pPr>
          </a:lstStyle>
          <a:p>
            <a:pPr lvl="0"/>
            <a:r>
              <a:rPr lang="en-US"/>
              <a:t>Author name</a:t>
            </a:r>
            <a:br>
              <a:rPr lang="en-US"/>
            </a:br>
            <a:r>
              <a:rPr lang="en-US"/>
              <a:t>Date</a:t>
            </a:r>
          </a:p>
        </p:txBody>
      </p:sp>
      <p:pic>
        <p:nvPicPr>
          <p:cNvPr id="9" name="Picture 8">
            <a:extLst>
              <a:ext uri="{FF2B5EF4-FFF2-40B4-BE49-F238E27FC236}">
                <a16:creationId xmlns:a16="http://schemas.microsoft.com/office/drawing/2014/main" id="{92E2926B-CE4C-8042-8EAB-E69CCC77CEF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342898" y="0"/>
            <a:ext cx="6093577" cy="6994525"/>
          </a:xfrm>
          <a:prstGeom prst="rect">
            <a:avLst/>
          </a:prstGeom>
        </p:spPr>
      </p:pic>
      <p:pic>
        <p:nvPicPr>
          <p:cNvPr id="2" name="Picture 1">
            <a:extLst>
              <a:ext uri="{FF2B5EF4-FFF2-40B4-BE49-F238E27FC236}">
                <a16:creationId xmlns:a16="http://schemas.microsoft.com/office/drawing/2014/main" id="{F4185C03-7DE3-4B92-950E-07248297C5EE}"/>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63279" y="448055"/>
            <a:ext cx="1362456" cy="194066"/>
          </a:xfrm>
          <a:prstGeom prst="rect">
            <a:avLst/>
          </a:prstGeom>
        </p:spPr>
      </p:pic>
    </p:spTree>
    <p:extLst>
      <p:ext uri="{BB962C8B-B14F-4D97-AF65-F5344CB8AC3E}">
        <p14:creationId xmlns:p14="http://schemas.microsoft.com/office/powerpoint/2010/main" val="258181954"/>
      </p:ext>
    </p:extLst>
  </p:cSld>
  <p:clrMapOvr>
    <a:masterClrMapping/>
  </p:clrMapOvr>
  <p:transition>
    <p:fade/>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userDrawn="1">
  <p:cSld name="4 column boxed content">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5EAEEAE6-03FD-423D-92CD-91F21DDB69A6}"/>
              </a:ext>
            </a:extLst>
          </p:cNvPr>
          <p:cNvSpPr/>
          <p:nvPr/>
        </p:nvSpPr>
        <p:spPr bwMode="auto">
          <a:xfrm>
            <a:off x="598417" y="2059499"/>
            <a:ext cx="2647447" cy="3865275"/>
          </a:xfrm>
          <a:prstGeom prst="rect">
            <a:avLst/>
          </a:prstGeom>
          <a:solidFill>
            <a:schemeClr val="bg1"/>
          </a:solidFill>
          <a:ln w="10795" cap="flat" cmpd="sng" algn="ctr">
            <a:noFill/>
            <a:prstDash val="solid"/>
          </a:ln>
          <a:effectLst>
            <a:outerShdw blurRad="254000" dist="50800" dir="2700000" sx="98000" sy="98000" algn="tl" rotWithShape="0">
              <a:prstClr val="black">
                <a:alpha val="35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466180" tIns="1398905" rIns="466180" bIns="186472" numCol="1" spcCol="0" rtlCol="0" fromWordArt="0" anchor="t" anchorCtr="0" forceAA="0" compatLnSpc="1">
            <a:prstTxWarp prst="textNoShape">
              <a:avLst/>
            </a:prstTxWarp>
            <a:noAutofit/>
          </a:bodyPr>
          <a:lstStyle/>
          <a:p>
            <a:pPr marR="0" lvl="0" algn="ctr" defTabSz="950743" rtl="0" eaLnBrk="1" fontAlgn="base" latinLnBrk="0" hangingPunct="1">
              <a:lnSpc>
                <a:spcPct val="100000"/>
              </a:lnSpc>
              <a:spcBef>
                <a:spcPct val="0"/>
              </a:spcBef>
              <a:spcAft>
                <a:spcPts val="1835"/>
              </a:spcAft>
              <a:buClrTx/>
              <a:buSzTx/>
              <a:tabLst/>
              <a:defRPr/>
            </a:pPr>
            <a:endParaRPr kumimoji="0" lang="en-US" sz="1836" b="0" i="0" u="none" strike="noStrike" kern="1200" cap="none" spc="0" normalizeH="0" baseline="0" noProof="0">
              <a:ln>
                <a:noFill/>
              </a:ln>
              <a:solidFill>
                <a:srgbClr val="1A1A1A"/>
              </a:solidFill>
              <a:effectLst/>
              <a:uLnTx/>
              <a:uFillTx/>
              <a:latin typeface="Segoe UI Semibold"/>
              <a:ea typeface="+mn-ea"/>
              <a:cs typeface="Segoe UI" pitchFamily="34" charset="0"/>
            </a:endParaRPr>
          </a:p>
        </p:txBody>
      </p:sp>
      <p:sp>
        <p:nvSpPr>
          <p:cNvPr id="30" name="Rectangle 29">
            <a:extLst>
              <a:ext uri="{FF2B5EF4-FFF2-40B4-BE49-F238E27FC236}">
                <a16:creationId xmlns:a16="http://schemas.microsoft.com/office/drawing/2014/main" id="{0EDA82CA-48FC-4441-B9D2-3A15D2C446EB}"/>
              </a:ext>
            </a:extLst>
          </p:cNvPr>
          <p:cNvSpPr/>
          <p:nvPr/>
        </p:nvSpPr>
        <p:spPr bwMode="auto">
          <a:xfrm>
            <a:off x="3463856" y="2059499"/>
            <a:ext cx="2647447" cy="3865275"/>
          </a:xfrm>
          <a:prstGeom prst="rect">
            <a:avLst/>
          </a:prstGeom>
          <a:solidFill>
            <a:schemeClr val="bg1"/>
          </a:solidFill>
          <a:ln w="10795" cap="flat" cmpd="sng" algn="ctr">
            <a:noFill/>
            <a:prstDash val="solid"/>
          </a:ln>
          <a:effectLst>
            <a:outerShdw blurRad="254000" dist="50800" dir="2700000" sx="98000" sy="98000" algn="tl" rotWithShape="0">
              <a:prstClr val="black">
                <a:alpha val="35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466180" tIns="1398905" rIns="466180" bIns="186472" numCol="1" spcCol="0" rtlCol="0" fromWordArt="0" anchor="t" anchorCtr="0" forceAA="0" compatLnSpc="1">
            <a:prstTxWarp prst="textNoShape">
              <a:avLst/>
            </a:prstTxWarp>
            <a:noAutofit/>
          </a:bodyPr>
          <a:lstStyle/>
          <a:p>
            <a:pPr lvl="0" algn="ctr" defTabSz="950743" fontAlgn="base">
              <a:spcBef>
                <a:spcPct val="0"/>
              </a:spcBef>
              <a:spcAft>
                <a:spcPts val="1835"/>
              </a:spcAft>
              <a:defRPr/>
            </a:pPr>
            <a:endParaRPr lang="en-US" sz="1836">
              <a:solidFill>
                <a:srgbClr val="1A1A1A"/>
              </a:solidFill>
              <a:latin typeface="Segoe UI Semibold"/>
              <a:cs typeface="Segoe UI" pitchFamily="34" charset="0"/>
            </a:endParaRPr>
          </a:p>
        </p:txBody>
      </p:sp>
      <p:sp>
        <p:nvSpPr>
          <p:cNvPr id="36" name="Rectangle 35">
            <a:extLst>
              <a:ext uri="{FF2B5EF4-FFF2-40B4-BE49-F238E27FC236}">
                <a16:creationId xmlns:a16="http://schemas.microsoft.com/office/drawing/2014/main" id="{CF438B4E-A61C-4CD2-8097-B2773B27C599}"/>
              </a:ext>
            </a:extLst>
          </p:cNvPr>
          <p:cNvSpPr/>
          <p:nvPr/>
        </p:nvSpPr>
        <p:spPr bwMode="auto">
          <a:xfrm>
            <a:off x="6329295" y="2059499"/>
            <a:ext cx="2647447" cy="3865275"/>
          </a:xfrm>
          <a:prstGeom prst="rect">
            <a:avLst/>
          </a:prstGeom>
          <a:solidFill>
            <a:schemeClr val="bg1"/>
          </a:solidFill>
          <a:ln w="10795" cap="flat" cmpd="sng" algn="ctr">
            <a:noFill/>
            <a:prstDash val="solid"/>
          </a:ln>
          <a:effectLst>
            <a:outerShdw blurRad="254000" dist="50800" dir="2700000" sx="98000" sy="98000" algn="tl" rotWithShape="0">
              <a:prstClr val="black">
                <a:alpha val="35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466180" tIns="1398905" rIns="466180" bIns="186472" numCol="1" spcCol="0" rtlCol="0" fromWordArt="0" anchor="t" anchorCtr="0" forceAA="0" compatLnSpc="1">
            <a:prstTxWarp prst="textNoShape">
              <a:avLst/>
            </a:prstTxWarp>
            <a:noAutofit/>
          </a:bodyPr>
          <a:lstStyle/>
          <a:p>
            <a:pPr marR="0" lvl="0" algn="ctr" defTabSz="950743" rtl="0" eaLnBrk="1" fontAlgn="base" latinLnBrk="0" hangingPunct="1">
              <a:lnSpc>
                <a:spcPct val="100000"/>
              </a:lnSpc>
              <a:spcBef>
                <a:spcPct val="0"/>
              </a:spcBef>
              <a:spcAft>
                <a:spcPts val="1835"/>
              </a:spcAft>
              <a:buClrTx/>
              <a:buSzTx/>
              <a:tabLst/>
              <a:defRPr/>
            </a:pPr>
            <a:endParaRPr lang="en-US" sz="1836">
              <a:solidFill>
                <a:srgbClr val="1A1A1A"/>
              </a:solidFill>
              <a:latin typeface="Segoe UI Semibold"/>
              <a:cs typeface="Segoe UI" pitchFamily="34" charset="0"/>
            </a:endParaRPr>
          </a:p>
        </p:txBody>
      </p:sp>
      <p:sp>
        <p:nvSpPr>
          <p:cNvPr id="39" name="Rectangle 38">
            <a:extLst>
              <a:ext uri="{FF2B5EF4-FFF2-40B4-BE49-F238E27FC236}">
                <a16:creationId xmlns:a16="http://schemas.microsoft.com/office/drawing/2014/main" id="{B56F53B2-73EB-4791-A906-C44CED560E9A}"/>
              </a:ext>
            </a:extLst>
          </p:cNvPr>
          <p:cNvSpPr/>
          <p:nvPr/>
        </p:nvSpPr>
        <p:spPr bwMode="auto">
          <a:xfrm>
            <a:off x="9194734" y="2059499"/>
            <a:ext cx="2647447" cy="3865275"/>
          </a:xfrm>
          <a:prstGeom prst="rect">
            <a:avLst/>
          </a:prstGeom>
          <a:solidFill>
            <a:schemeClr val="bg1"/>
          </a:solidFill>
          <a:ln w="10795" cap="flat" cmpd="sng" algn="ctr">
            <a:noFill/>
            <a:prstDash val="solid"/>
          </a:ln>
          <a:effectLst>
            <a:outerShdw blurRad="254000" dist="50800" dir="2700000" sx="98000" sy="98000" algn="tl" rotWithShape="0">
              <a:prstClr val="black">
                <a:alpha val="35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466180" tIns="1398905" rIns="466180" bIns="186472" numCol="1" spcCol="0" rtlCol="0" fromWordArt="0" anchor="t" anchorCtr="0" forceAA="0" compatLnSpc="1">
            <a:prstTxWarp prst="textNoShape">
              <a:avLst/>
            </a:prstTxWarp>
            <a:noAutofit/>
          </a:bodyPr>
          <a:lstStyle/>
          <a:p>
            <a:pPr algn="ctr"/>
            <a:endParaRPr lang="en-US" sz="1836">
              <a:solidFill>
                <a:srgbClr val="1A1A1A"/>
              </a:solidFill>
              <a:latin typeface="Segoe UI Semibold"/>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600059" y="1021178"/>
            <a:ext cx="11239464" cy="565027"/>
          </a:xfrm>
        </p:spPr>
        <p:txBody>
          <a:bodyPr anchor="b" anchorCtr="0"/>
          <a:lstStyle/>
          <a:p>
            <a:r>
              <a:rPr lang="en-US"/>
              <a:t>Click to edit Master title style</a:t>
            </a:r>
          </a:p>
        </p:txBody>
      </p:sp>
      <p:sp>
        <p:nvSpPr>
          <p:cNvPr id="17" name="Text Placeholder 3">
            <a:extLst>
              <a:ext uri="{FF2B5EF4-FFF2-40B4-BE49-F238E27FC236}">
                <a16:creationId xmlns:a16="http://schemas.microsoft.com/office/drawing/2014/main" id="{ACDD7EB9-6C2B-4F86-B3A5-CC5E18774A64}"/>
              </a:ext>
            </a:extLst>
          </p:cNvPr>
          <p:cNvSpPr>
            <a:spLocks noGrp="1"/>
          </p:cNvSpPr>
          <p:nvPr>
            <p:ph type="body" sz="quarter" idx="21"/>
          </p:nvPr>
        </p:nvSpPr>
        <p:spPr>
          <a:xfrm>
            <a:off x="993858" y="3444049"/>
            <a:ext cx="1856564" cy="1126462"/>
          </a:xfrm>
        </p:spPr>
        <p:txBody>
          <a:bodyPr anchor="ctr" anchorCtr="0"/>
          <a:lstStyle>
            <a:lvl1pPr marL="0" indent="0" algn="ctr">
              <a:spcBef>
                <a:spcPts val="0"/>
              </a:spcBef>
              <a:buNone/>
              <a:defRPr sz="2040">
                <a:solidFill>
                  <a:schemeClr val="tx1"/>
                </a:solidFill>
                <a:latin typeface="+mn-lt"/>
              </a:defRPr>
            </a:lvl1pPr>
          </a:lstStyle>
          <a:p>
            <a:pPr lvl="0"/>
            <a:r>
              <a:rPr lang="en-US"/>
              <a:t>Click to edit Master text styles</a:t>
            </a:r>
          </a:p>
        </p:txBody>
      </p:sp>
      <p:sp>
        <p:nvSpPr>
          <p:cNvPr id="44" name="Text Placeholder 3">
            <a:extLst>
              <a:ext uri="{FF2B5EF4-FFF2-40B4-BE49-F238E27FC236}">
                <a16:creationId xmlns:a16="http://schemas.microsoft.com/office/drawing/2014/main" id="{57CD1215-35EE-4B6C-9D08-DBA8C92178F0}"/>
              </a:ext>
            </a:extLst>
          </p:cNvPr>
          <p:cNvSpPr>
            <a:spLocks noGrp="1"/>
          </p:cNvSpPr>
          <p:nvPr>
            <p:ph type="body" sz="quarter" idx="22"/>
          </p:nvPr>
        </p:nvSpPr>
        <p:spPr>
          <a:xfrm>
            <a:off x="3859298" y="3444049"/>
            <a:ext cx="1856564" cy="1126462"/>
          </a:xfrm>
        </p:spPr>
        <p:txBody>
          <a:bodyPr anchor="ctr" anchorCtr="0"/>
          <a:lstStyle>
            <a:lvl1pPr marL="0" indent="0" algn="ctr">
              <a:spcBef>
                <a:spcPts val="0"/>
              </a:spcBef>
              <a:buNone/>
              <a:defRPr sz="2040">
                <a:solidFill>
                  <a:schemeClr val="tx1"/>
                </a:solidFill>
                <a:latin typeface="+mn-lt"/>
              </a:defRPr>
            </a:lvl1pPr>
          </a:lstStyle>
          <a:p>
            <a:pPr lvl="0"/>
            <a:r>
              <a:rPr lang="en-US"/>
              <a:t>Click to edit Master text styles</a:t>
            </a:r>
          </a:p>
        </p:txBody>
      </p:sp>
      <p:sp>
        <p:nvSpPr>
          <p:cNvPr id="45" name="Text Placeholder 3">
            <a:extLst>
              <a:ext uri="{FF2B5EF4-FFF2-40B4-BE49-F238E27FC236}">
                <a16:creationId xmlns:a16="http://schemas.microsoft.com/office/drawing/2014/main" id="{3EED6676-2C97-4C05-ABB4-AB456FA400B2}"/>
              </a:ext>
            </a:extLst>
          </p:cNvPr>
          <p:cNvSpPr>
            <a:spLocks noGrp="1"/>
          </p:cNvSpPr>
          <p:nvPr>
            <p:ph type="body" sz="quarter" idx="23"/>
          </p:nvPr>
        </p:nvSpPr>
        <p:spPr>
          <a:xfrm>
            <a:off x="6724736" y="3444049"/>
            <a:ext cx="1856564" cy="1126462"/>
          </a:xfrm>
        </p:spPr>
        <p:txBody>
          <a:bodyPr anchor="ctr" anchorCtr="0"/>
          <a:lstStyle>
            <a:lvl1pPr marL="0" indent="0" algn="ctr">
              <a:spcBef>
                <a:spcPts val="0"/>
              </a:spcBef>
              <a:buNone/>
              <a:defRPr sz="2040">
                <a:solidFill>
                  <a:schemeClr val="tx1"/>
                </a:solidFill>
                <a:latin typeface="+mn-lt"/>
              </a:defRPr>
            </a:lvl1pPr>
          </a:lstStyle>
          <a:p>
            <a:pPr lvl="0"/>
            <a:r>
              <a:rPr lang="en-US"/>
              <a:t>Click to edit Master text styles</a:t>
            </a:r>
          </a:p>
        </p:txBody>
      </p:sp>
      <p:sp>
        <p:nvSpPr>
          <p:cNvPr id="46" name="Text Placeholder 3">
            <a:extLst>
              <a:ext uri="{FF2B5EF4-FFF2-40B4-BE49-F238E27FC236}">
                <a16:creationId xmlns:a16="http://schemas.microsoft.com/office/drawing/2014/main" id="{9114E932-4457-40DE-A435-0CCB78BF596A}"/>
              </a:ext>
            </a:extLst>
          </p:cNvPr>
          <p:cNvSpPr>
            <a:spLocks noGrp="1"/>
          </p:cNvSpPr>
          <p:nvPr>
            <p:ph type="body" sz="quarter" idx="24"/>
          </p:nvPr>
        </p:nvSpPr>
        <p:spPr>
          <a:xfrm>
            <a:off x="9590176" y="3444049"/>
            <a:ext cx="1856564" cy="1126462"/>
          </a:xfrm>
        </p:spPr>
        <p:txBody>
          <a:bodyPr anchor="ctr" anchorCtr="0"/>
          <a:lstStyle>
            <a:lvl1pPr marL="0" indent="0" algn="ctr">
              <a:spcBef>
                <a:spcPts val="0"/>
              </a:spcBef>
              <a:buNone/>
              <a:defRPr sz="2040">
                <a:solidFill>
                  <a:schemeClr val="tx1"/>
                </a:solidFill>
                <a:latin typeface="+mn-lt"/>
              </a:defRPr>
            </a:lvl1pPr>
          </a:lstStyle>
          <a:p>
            <a:pPr lvl="0"/>
            <a:r>
              <a:rPr lang="en-US"/>
              <a:t>Click to edit Master text styles</a:t>
            </a:r>
          </a:p>
        </p:txBody>
      </p:sp>
    </p:spTree>
    <p:extLst>
      <p:ext uri="{BB962C8B-B14F-4D97-AF65-F5344CB8AC3E}">
        <p14:creationId xmlns:p14="http://schemas.microsoft.com/office/powerpoint/2010/main" val="365341249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12">
          <p15:clr>
            <a:srgbClr val="5ACBF0"/>
          </p15:clr>
        </p15:guide>
        <p15:guide id="29" orient="horz" pos="1272">
          <p15:clr>
            <a:srgbClr val="5ACBF0"/>
          </p15:clr>
        </p15:guide>
        <p15:guide id="30" orient="horz" pos="288">
          <p15:clr>
            <a:srgbClr val="5ACBF0"/>
          </p15:clr>
        </p15:guide>
      </p15:sldGuideLst>
    </p:ext>
  </p:extLst>
</p:sldLayout>
</file>

<file path=ppt/slideLayouts/slideLayout491.xml><?xml version="1.0" encoding="utf-8"?>
<p:sldLayout xmlns:a="http://schemas.openxmlformats.org/drawingml/2006/main" xmlns:r="http://schemas.openxmlformats.org/officeDocument/2006/relationships" xmlns:p="http://schemas.openxmlformats.org/presentationml/2006/main" preserve="1" userDrawn="1">
  <p:cSld name="1_Title &amp; 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70"/>
            <a:ext cx="11239789" cy="1117497"/>
          </a:xfrm>
        </p:spPr>
        <p:txBody>
          <a:bodyPr/>
          <a:lstStyle>
            <a:lvl1pPr>
              <a:buClr>
                <a:schemeClr val="tx1">
                  <a:lumMod val="50000"/>
                  <a:lumOff val="50000"/>
                </a:schemeClr>
              </a:buClr>
              <a:buSzPct val="100000"/>
              <a:defRPr/>
            </a:lvl1pPr>
            <a:lvl2pPr marL="652818">
              <a:buClr>
                <a:schemeClr val="tx1">
                  <a:lumMod val="50000"/>
                  <a:lumOff val="50000"/>
                </a:schemeClr>
              </a:buClr>
              <a:buSzPct val="100000"/>
              <a:defRPr/>
            </a:lvl2pPr>
            <a:lvl3pPr marL="1119116">
              <a:buClr>
                <a:schemeClr val="tx1">
                  <a:lumMod val="50000"/>
                  <a:lumOff val="50000"/>
                </a:schemeClr>
              </a:buClr>
              <a:buSzPct val="100000"/>
              <a:defRPr/>
            </a:lvl3pPr>
            <a:lvl4pPr>
              <a:buClr>
                <a:schemeClr val="tx1">
                  <a:lumMod val="50000"/>
                  <a:lumOff val="50000"/>
                </a:schemeClr>
              </a:buClr>
              <a:buSzPct val="100000"/>
              <a:defRPr/>
            </a:lvl4pPr>
          </a:lstStyle>
          <a:p>
            <a:pPr lvl="0"/>
            <a:r>
              <a:rPr lang="en-US"/>
              <a:t>Click to edit Master text styles</a:t>
            </a:r>
          </a:p>
          <a:p>
            <a:pPr lvl="1"/>
            <a:r>
              <a:rPr lang="en-US"/>
              <a:t>Second level</a:t>
            </a:r>
          </a:p>
          <a:p>
            <a:pPr lvl="2"/>
            <a:r>
              <a:rPr lang="en-US"/>
              <a:t>Third level</a:t>
            </a:r>
          </a:p>
        </p:txBody>
      </p:sp>
      <p:sp>
        <p:nvSpPr>
          <p:cNvPr id="5" name="TextBox 4">
            <a:extLst>
              <a:ext uri="{FF2B5EF4-FFF2-40B4-BE49-F238E27FC236}">
                <a16:creationId xmlns:a16="http://schemas.microsoft.com/office/drawing/2014/main" id="{2E4A3D60-9462-4E00-8783-8DB549CD4F54}"/>
              </a:ext>
            </a:extLst>
          </p:cNvPr>
          <p:cNvSpPr txBox="1"/>
          <p:nvPr userDrawn="1"/>
        </p:nvSpPr>
        <p:spPr>
          <a:xfrm>
            <a:off x="5261644" y="6737357"/>
            <a:ext cx="1913187" cy="128046"/>
          </a:xfrm>
          <a:prstGeom prst="rect">
            <a:avLst/>
          </a:prstGeom>
          <a:noFill/>
        </p:spPr>
        <p:txBody>
          <a:bodyPr wrap="none" lIns="0" tIns="0" rIns="0" bIns="0"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816" b="0" i="0" u="none" strike="noStrike" kern="1200" cap="none" spc="204"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159428206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92.xml><?xml version="1.0" encoding="utf-8"?>
<p:sldLayout xmlns:a="http://schemas.openxmlformats.org/drawingml/2006/main" xmlns:r="http://schemas.openxmlformats.org/officeDocument/2006/relationships" xmlns:p="http://schemas.openxmlformats.org/presentationml/2006/main" userDrawn="1">
  <p:cSld name="4_Text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40" y="632781"/>
            <a:ext cx="11533187" cy="411162"/>
          </a:xfrm>
          <a:prstGeom prst="rect">
            <a:avLst/>
          </a:prstGeom>
        </p:spPr>
        <p:txBody>
          <a:bodyPr wrap="square" lIns="0" tIns="0" rIns="0" bIns="0">
            <a:spAutoFit/>
          </a:bodyPr>
          <a:lstStyle>
            <a:lvl1pPr>
              <a:lnSpc>
                <a:spcPts val="3198"/>
              </a:lnSpc>
              <a:defRPr sz="2800">
                <a:solidFill>
                  <a:schemeClr val="bg1"/>
                </a:solidFill>
              </a:defRPr>
            </a:lvl1pPr>
          </a:lstStyle>
          <a:p>
            <a:r>
              <a:rPr lang="en-US"/>
              <a:t>Heading Segoe UI </a:t>
            </a:r>
            <a:r>
              <a:rPr lang="en-US" err="1"/>
              <a:t>Semibold</a:t>
            </a:r>
            <a:r>
              <a:rPr lang="en-US"/>
              <a:t> 28/32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userDrawn="1"/>
        </p:nvSpPr>
        <p:spPr bwMode="blackWhite">
          <a:xfrm>
            <a:off x="463278" y="6583682"/>
            <a:ext cx="11533187" cy="21973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1932" eaLnBrk="0" hangingPunct="0"/>
            <a:r>
              <a:rPr lang="en-US" sz="700">
                <a:solidFill>
                  <a:schemeClr val="accent6">
                    <a:lumMod val="75000"/>
                  </a:schemeClr>
                </a:solidFill>
                <a:cs typeface="Segoe UI" pitchFamily="34" charset="0"/>
              </a:rPr>
              <a:t>©Microsoft Corporation									                                                                                                                                             Azure </a:t>
            </a:r>
          </a:p>
        </p:txBody>
      </p:sp>
      <p:sp>
        <p:nvSpPr>
          <p:cNvPr id="4" name="Text Placeholder 3">
            <a:extLst>
              <a:ext uri="{FF2B5EF4-FFF2-40B4-BE49-F238E27FC236}">
                <a16:creationId xmlns:a16="http://schemas.microsoft.com/office/drawing/2014/main" id="{1B75717A-A2A8-4AC7-8B84-3775D4C80584}"/>
              </a:ext>
            </a:extLst>
          </p:cNvPr>
          <p:cNvSpPr>
            <a:spLocks noGrp="1"/>
          </p:cNvSpPr>
          <p:nvPr>
            <p:ph type="body" sz="quarter" idx="10" hasCustomPrompt="1"/>
          </p:nvPr>
        </p:nvSpPr>
        <p:spPr>
          <a:xfrm>
            <a:off x="463550" y="1543049"/>
            <a:ext cx="11533188" cy="2348784"/>
          </a:xfrm>
        </p:spPr>
        <p:txBody>
          <a:bodyPr/>
          <a:lstStyle>
            <a:lvl1pPr>
              <a:defRPr>
                <a:solidFill>
                  <a:schemeClr val="bg1"/>
                </a:solidFill>
              </a:defRPr>
            </a:lvl1pPr>
            <a:lvl2pPr marL="342834" indent="-342834">
              <a:spcBef>
                <a:spcPts val="1199"/>
              </a:spcBef>
              <a:buFont typeface="Arial" panose="020B0604020202020204" pitchFamily="34" charset="0"/>
              <a:buChar cha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1"/>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endParaRPr lang="en-US"/>
          </a:p>
          <a:p>
            <a:pPr lvl="1"/>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endParaRPr lang="en-US"/>
          </a:p>
          <a:p>
            <a:pPr lvl="1"/>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endParaRPr lang="en-US"/>
          </a:p>
        </p:txBody>
      </p:sp>
    </p:spTree>
    <p:extLst>
      <p:ext uri="{BB962C8B-B14F-4D97-AF65-F5344CB8AC3E}">
        <p14:creationId xmlns:p14="http://schemas.microsoft.com/office/powerpoint/2010/main" val="4029660933"/>
      </p:ext>
    </p:extLst>
  </p:cSld>
  <p:clrMapOvr>
    <a:masterClrMapping/>
  </p:clrMapOvr>
  <p:transition>
    <p:fade/>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preserve="1" userDrawn="1">
  <p:cSld name="1_Section Divider">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E1667F-5928-4CA5-9E9A-6D60293DC9AE}"/>
              </a:ext>
            </a:extLst>
          </p:cNvPr>
          <p:cNvPicPr>
            <a:picLocks noChangeAspect="1"/>
          </p:cNvPicPr>
          <p:nvPr userDrawn="1"/>
        </p:nvPicPr>
        <p:blipFill>
          <a:blip r:embed="rId2"/>
          <a:stretch>
            <a:fillRect/>
          </a:stretch>
        </p:blipFill>
        <p:spPr>
          <a:xfrm>
            <a:off x="0" y="0"/>
            <a:ext cx="12436475" cy="6994525"/>
          </a:xfrm>
          <a:prstGeom prst="rect">
            <a:avLst/>
          </a:prstGeom>
        </p:spPr>
      </p:pic>
      <p:sp>
        <p:nvSpPr>
          <p:cNvPr id="4" name="Rectangle 3">
            <a:extLst>
              <a:ext uri="{FF2B5EF4-FFF2-40B4-BE49-F238E27FC236}">
                <a16:creationId xmlns:a16="http://schemas.microsoft.com/office/drawing/2014/main" id="{CB4BB6F7-36B3-42CD-8196-337611403848}"/>
              </a:ext>
              <a:ext uri="{C183D7F6-B498-43B3-948B-1728B52AA6E4}">
                <adec:decorative xmlns:adec="http://schemas.microsoft.com/office/drawing/2017/decorative" val="1"/>
              </a:ext>
            </a:extLst>
          </p:cNvPr>
          <p:cNvSpPr/>
          <p:nvPr userDrawn="1"/>
        </p:nvSpPr>
        <p:spPr bwMode="auto">
          <a:xfrm>
            <a:off x="0" y="0"/>
            <a:ext cx="12433366" cy="6994525"/>
          </a:xfrm>
          <a:prstGeom prst="rect">
            <a:avLst/>
          </a:prstGeom>
          <a:gradFill flip="none" rotWithShape="1">
            <a:gsLst>
              <a:gs pos="0">
                <a:srgbClr val="000000">
                  <a:alpha val="46000"/>
                </a:srgbClr>
              </a:gs>
              <a:gs pos="100000">
                <a:srgbClr val="000000">
                  <a:alpha val="40000"/>
                </a:srgbClr>
              </a:gs>
              <a:gs pos="58000">
                <a:srgbClr val="000000">
                  <a:alpha val="84000"/>
                </a:srgb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5" tIns="149196" rIns="186495" bIns="149196" numCol="1" spcCol="0" rtlCol="0" fromWordArt="0" anchor="t" anchorCtr="0" forceAA="0" compatLnSpc="1">
            <a:prstTxWarp prst="textNoShape">
              <a:avLst/>
            </a:prstTxWarp>
            <a:noAutofit/>
          </a:bodyPr>
          <a:lstStyle/>
          <a:p>
            <a:pPr defTabSz="950882" fontAlgn="base">
              <a:spcBef>
                <a:spcPct val="0"/>
              </a:spcBef>
              <a:spcAft>
                <a:spcPct val="0"/>
              </a:spcAft>
            </a:pPr>
            <a:endParaRPr lang="en-US" sz="2039">
              <a:gradFill>
                <a:gsLst>
                  <a:gs pos="0">
                    <a:srgbClr val="FFFFFF"/>
                  </a:gs>
                  <a:gs pos="100000">
                    <a:srgbClr val="FFFFFF"/>
                  </a:gs>
                </a:gsLst>
                <a:lin ang="5400000" scaled="0"/>
              </a:gradFill>
              <a:cs typeface="Segoe UI" pitchFamily="34" charset="0"/>
            </a:endParaRPr>
          </a:p>
        </p:txBody>
      </p:sp>
      <p:sp>
        <p:nvSpPr>
          <p:cNvPr id="5" name="Rectangle 4">
            <a:extLst>
              <a:ext uri="{FF2B5EF4-FFF2-40B4-BE49-F238E27FC236}">
                <a16:creationId xmlns:a16="http://schemas.microsoft.com/office/drawing/2014/main" id="{E28EF33B-97ED-4DAA-8343-1B0FA38CDF74}"/>
              </a:ext>
              <a:ext uri="{C183D7F6-B498-43B3-948B-1728B52AA6E4}">
                <adec:decorative xmlns:adec="http://schemas.microsoft.com/office/drawing/2017/decorative" val="1"/>
              </a:ext>
            </a:extLst>
          </p:cNvPr>
          <p:cNvSpPr/>
          <p:nvPr userDrawn="1"/>
        </p:nvSpPr>
        <p:spPr bwMode="auto">
          <a:xfrm flipH="1">
            <a:off x="0" y="0"/>
            <a:ext cx="1361794" cy="6994525"/>
          </a:xfrm>
          <a:prstGeom prst="rect">
            <a:avLst/>
          </a:prstGeom>
          <a:gradFill flip="none" rotWithShape="1">
            <a:gsLst>
              <a:gs pos="0">
                <a:srgbClr val="000000">
                  <a:alpha val="0"/>
                </a:srgbClr>
              </a:gs>
              <a:gs pos="100000">
                <a:srgbClr val="000000"/>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5" tIns="149196" rIns="186495" bIns="149196" numCol="1" spcCol="0" rtlCol="0" fromWordArt="0" anchor="t" anchorCtr="0" forceAA="0" compatLnSpc="1">
            <a:prstTxWarp prst="textNoShape">
              <a:avLst/>
            </a:prstTxWarp>
            <a:noAutofit/>
          </a:bodyPr>
          <a:lstStyle/>
          <a:p>
            <a:pPr defTabSz="950882" fontAlgn="base">
              <a:spcBef>
                <a:spcPct val="0"/>
              </a:spcBef>
              <a:spcAft>
                <a:spcPct val="0"/>
              </a:spcAft>
            </a:pPr>
            <a:endParaRPr lang="en-US" sz="2039">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4F6D03B8-1E65-4B5E-B5AA-4770DA1FBEE5}"/>
              </a:ext>
            </a:extLst>
          </p:cNvPr>
          <p:cNvSpPr>
            <a:spLocks noGrp="1"/>
          </p:cNvSpPr>
          <p:nvPr>
            <p:ph type="title"/>
          </p:nvPr>
        </p:nvSpPr>
        <p:spPr>
          <a:xfrm>
            <a:off x="566551" y="2976803"/>
            <a:ext cx="11303378" cy="1040920"/>
          </a:xfrm>
        </p:spPr>
        <p:txBody>
          <a:bodyPr anchor="ctr"/>
          <a:lstStyle>
            <a:lvl1pPr algn="ctr">
              <a:defRPr sz="4896">
                <a:solidFill>
                  <a:schemeClr val="accent3"/>
                </a:solidFill>
              </a:defRPr>
            </a:lvl1pPr>
          </a:lstStyle>
          <a:p>
            <a:r>
              <a:rPr lang="en-US"/>
              <a:t>Click to edit Master title style</a:t>
            </a:r>
            <a:endParaRPr lang="en-IN"/>
          </a:p>
        </p:txBody>
      </p:sp>
    </p:spTree>
    <p:extLst>
      <p:ext uri="{BB962C8B-B14F-4D97-AF65-F5344CB8AC3E}">
        <p14:creationId xmlns:p14="http://schemas.microsoft.com/office/powerpoint/2010/main" val="2343198792"/>
      </p:ext>
    </p:extLst>
  </p:cSld>
  <p:clrMapOvr>
    <a:masterClrMapping/>
  </p:clrMapOvr>
  <p:transition>
    <p:fade/>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D00B5-A5AB-4584-8795-551E2828324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5E9747F-019D-43CE-B9E6-2D482C235A7A}"/>
              </a:ext>
            </a:extLst>
          </p:cNvPr>
          <p:cNvSpPr>
            <a:spLocks noGrp="1"/>
          </p:cNvSpPr>
          <p:nvPr>
            <p:ph idx="1"/>
          </p:nvPr>
        </p:nvSpPr>
        <p:spPr>
          <a:xfrm>
            <a:off x="465138" y="1853743"/>
            <a:ext cx="11456988" cy="14462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9FB2F44-3385-408A-A213-94A36AA54D23}"/>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6C87AC3A-4D53-48D8-BB15-F0346B14C1D2}"/>
              </a:ext>
            </a:extLst>
          </p:cNvPr>
          <p:cNvSpPr>
            <a:spLocks noGrp="1"/>
          </p:cNvSpPr>
          <p:nvPr>
            <p:ph type="ftr" sz="quarter" idx="11"/>
          </p:nvPr>
        </p:nvSpPr>
        <p:spPr/>
        <p:txBody>
          <a:bodyPr/>
          <a:lstStyle/>
          <a:p>
            <a:r>
              <a:rPr lang="en-US"/>
              <a:t>Microsoft Confidential</a:t>
            </a:r>
          </a:p>
        </p:txBody>
      </p:sp>
      <p:sp>
        <p:nvSpPr>
          <p:cNvPr id="6" name="Slide Number Placeholder 5">
            <a:extLst>
              <a:ext uri="{FF2B5EF4-FFF2-40B4-BE49-F238E27FC236}">
                <a16:creationId xmlns:a16="http://schemas.microsoft.com/office/drawing/2014/main" id="{F44688B3-E25A-4EE1-89BB-C17AC653F392}"/>
              </a:ext>
            </a:extLst>
          </p:cNvPr>
          <p:cNvSpPr>
            <a:spLocks noGrp="1"/>
          </p:cNvSpPr>
          <p:nvPr>
            <p:ph type="sldNum" sz="quarter" idx="12"/>
          </p:nvPr>
        </p:nvSpPr>
        <p:spPr/>
        <p:txBody>
          <a:bodyPr/>
          <a:lstStyle/>
          <a:p>
            <a:fld id="{35915A0C-184B-4E88-9496-63C1C2002E76}" type="slidenum">
              <a:rPr lang="en-US" smtClean="0"/>
              <a:t>‹#›</a:t>
            </a:fld>
            <a:endParaRPr lang="en-US"/>
          </a:p>
        </p:txBody>
      </p:sp>
    </p:spTree>
    <p:extLst>
      <p:ext uri="{BB962C8B-B14F-4D97-AF65-F5344CB8AC3E}">
        <p14:creationId xmlns:p14="http://schemas.microsoft.com/office/powerpoint/2010/main" val="2128383430"/>
      </p:ext>
    </p:extLst>
  </p:cSld>
  <p:clrMapOvr>
    <a:masterClrMapping/>
  </p:clrMapOvr>
</p:sldLayout>
</file>

<file path=ppt/slideLayouts/slideLayout495.xml><?xml version="1.0" encoding="utf-8"?>
<p:sldLayout xmlns:a="http://schemas.openxmlformats.org/drawingml/2006/main" xmlns:r="http://schemas.openxmlformats.org/officeDocument/2006/relationships" xmlns:p="http://schemas.openxmlformats.org/presentationml/2006/main" preserve="1" userDrawn="1">
  <p:cSld name="Blank (Blac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7586034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96.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9" y="2473827"/>
            <a:ext cx="4251462" cy="1130053"/>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93713" y="4041281"/>
            <a:ext cx="4248092" cy="345294"/>
          </a:xfrm>
          <a:noFill/>
        </p:spPr>
        <p:txBody>
          <a:bodyPr wrap="square" lIns="0" tIns="0" rIns="0" bIns="0">
            <a:spAutoFit/>
          </a:bodyPr>
          <a:lstStyle>
            <a:lvl1pPr marL="0" indent="0">
              <a:spcBef>
                <a:spcPts val="0"/>
              </a:spcBef>
              <a:buNone/>
              <a:defRPr sz="2244"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MS logo white - EMF" descr="Microsoft logo white text version">
            <a:extLst>
              <a:ext uri="{FF2B5EF4-FFF2-40B4-BE49-F238E27FC236}">
                <a16:creationId xmlns:a16="http://schemas.microsoft.com/office/drawing/2014/main" id="{10847DFE-DD48-4C93-84DD-AE782B2A9A22}"/>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pic>
        <p:nvPicPr>
          <p:cNvPr id="7" name="Picture 6">
            <a:extLst>
              <a:ext uri="{FF2B5EF4-FFF2-40B4-BE49-F238E27FC236}">
                <a16:creationId xmlns:a16="http://schemas.microsoft.com/office/drawing/2014/main" id="{CB416E83-2BF2-4A74-8492-6C75F7B6CB3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440958" y="0"/>
            <a:ext cx="6995517" cy="6994525"/>
          </a:xfrm>
          <a:prstGeom prst="rect">
            <a:avLst/>
          </a:prstGeom>
        </p:spPr>
      </p:pic>
    </p:spTree>
    <p:extLst>
      <p:ext uri="{BB962C8B-B14F-4D97-AF65-F5344CB8AC3E}">
        <p14:creationId xmlns:p14="http://schemas.microsoft.com/office/powerpoint/2010/main" val="2266941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97.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9" y="2473827"/>
            <a:ext cx="4251462" cy="1130053"/>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93713" y="4041281"/>
            <a:ext cx="4248092" cy="345294"/>
          </a:xfrm>
          <a:noFill/>
        </p:spPr>
        <p:txBody>
          <a:bodyPr wrap="square" lIns="0" tIns="0" rIns="0" bIns="0">
            <a:spAutoFit/>
          </a:bodyPr>
          <a:lstStyle>
            <a:lvl1pPr marL="0" indent="0">
              <a:spcBef>
                <a:spcPts val="0"/>
              </a:spcBef>
              <a:buNone/>
              <a:defRPr sz="2244"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MS logo white - EMF" descr="Microsoft logo white text version">
            <a:extLst>
              <a:ext uri="{FF2B5EF4-FFF2-40B4-BE49-F238E27FC236}">
                <a16:creationId xmlns:a16="http://schemas.microsoft.com/office/drawing/2014/main" id="{752F7F94-9231-4E4A-AA40-FA537E6B0D74}"/>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pic>
        <p:nvPicPr>
          <p:cNvPr id="8" name="Picture 7">
            <a:extLst>
              <a:ext uri="{FF2B5EF4-FFF2-40B4-BE49-F238E27FC236}">
                <a16:creationId xmlns:a16="http://schemas.microsoft.com/office/drawing/2014/main" id="{45088973-88F5-4C76-80ED-89ED1A70DC0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440958" y="0"/>
            <a:ext cx="6995517" cy="6994525"/>
          </a:xfrm>
          <a:prstGeom prst="rect">
            <a:avLst/>
          </a:prstGeom>
        </p:spPr>
      </p:pic>
    </p:spTree>
    <p:extLst>
      <p:ext uri="{BB962C8B-B14F-4D97-AF65-F5344CB8AC3E}">
        <p14:creationId xmlns:p14="http://schemas.microsoft.com/office/powerpoint/2010/main" val="3326553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98.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72" spc="-51"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1"/>
            <a:ext cx="9327356" cy="345294"/>
          </a:xfrm>
          <a:noFill/>
        </p:spPr>
        <p:txBody>
          <a:bodyPr wrap="square" lIns="0" tIns="0" rIns="0" bIns="0">
            <a:spAutoFit/>
          </a:bodyPr>
          <a:lstStyle>
            <a:lvl1pPr marL="0" indent="0">
              <a:spcBef>
                <a:spcPts val="0"/>
              </a:spcBef>
              <a:buNone/>
              <a:defRPr sz="2244"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BB651035-36B1-415D-8FE3-8C820588801B}"/>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Tree>
    <p:extLst>
      <p:ext uri="{BB962C8B-B14F-4D97-AF65-F5344CB8AC3E}">
        <p14:creationId xmlns:p14="http://schemas.microsoft.com/office/powerpoint/2010/main" val="17168746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99.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72"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1"/>
            <a:ext cx="9327356" cy="345294"/>
          </a:xfrm>
          <a:noFill/>
        </p:spPr>
        <p:txBody>
          <a:bodyPr wrap="square" lIns="0" tIns="0" rIns="0" bIns="0">
            <a:spAutoFit/>
          </a:bodyPr>
          <a:lstStyle>
            <a:lvl1pPr marL="0" indent="0">
              <a:spcBef>
                <a:spcPts val="0"/>
              </a:spcBef>
              <a:buNone/>
              <a:defRPr sz="2244"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Tree>
    <p:extLst>
      <p:ext uri="{BB962C8B-B14F-4D97-AF65-F5344CB8AC3E}">
        <p14:creationId xmlns:p14="http://schemas.microsoft.com/office/powerpoint/2010/main" val="1137211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7038" y="563563"/>
            <a:ext cx="11533187" cy="628650"/>
          </a:xfrm>
          <a:prstGeom prst="rect">
            <a:avLst/>
          </a:prstGeom>
        </p:spPr>
        <p:txBody>
          <a:bodyPr vert="horz" wrap="square" lIns="0" tIns="91440" rIns="146304" bIns="91440" rtlCol="0" anchor="t">
            <a:noAutofit/>
          </a:bodyPr>
          <a:lstStyle>
            <a:lvl1pPr>
              <a:defRPr lang="en-US" dirty="0"/>
            </a:lvl1pPr>
          </a:lstStyle>
          <a:p>
            <a:pPr lvl="0"/>
            <a:r>
              <a:rPr lang="en-US"/>
              <a:t>Title</a:t>
            </a:r>
          </a:p>
        </p:txBody>
      </p:sp>
    </p:spTree>
    <p:extLst>
      <p:ext uri="{BB962C8B-B14F-4D97-AF65-F5344CB8AC3E}">
        <p14:creationId xmlns:p14="http://schemas.microsoft.com/office/powerpoint/2010/main" val="4107187434"/>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Title Slide 1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3"/>
            <a:ext cx="5537797" cy="1828800"/>
          </a:xfrm>
          <a:prstGeom prst="rect">
            <a:avLst/>
          </a:prstGeom>
          <a:noFill/>
        </p:spPr>
        <p:txBody>
          <a:bodyPr lIns="0" tIns="0" rIns="0" bIns="182880" anchor="b" anchorCtr="0"/>
          <a:lstStyle>
            <a:lvl1pPr>
              <a:defRPr sz="4798" strike="noStrike" spc="-50"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398"/>
            </a:lvl3pPr>
            <a:lvl4pPr>
              <a:defRPr sz="1398"/>
            </a:lvl4pPr>
            <a:lvl5pPr>
              <a:defRPr sz="1048"/>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5B5B5AE-3FA2-9E4F-A2B8-042B9D355724}"/>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342898" y="0"/>
            <a:ext cx="6093577" cy="6994525"/>
          </a:xfrm>
          <a:prstGeom prst="rect">
            <a:avLst/>
          </a:prstGeom>
        </p:spPr>
      </p:pic>
    </p:spTree>
    <p:extLst>
      <p:ext uri="{BB962C8B-B14F-4D97-AF65-F5344CB8AC3E}">
        <p14:creationId xmlns:p14="http://schemas.microsoft.com/office/powerpoint/2010/main" val="228630178"/>
      </p:ext>
    </p:extLst>
  </p:cSld>
  <p:clrMapOvr>
    <a:masterClrMapping/>
  </p:clrMapOvr>
  <p:transition>
    <p:fade/>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7055325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0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164487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0092250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0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mn-lt"/>
                <a:cs typeface="Segoe UI" panose="020B0502040204020203" pitchFamily="34" charset="0"/>
              </a:defRPr>
            </a:lvl1pPr>
            <a:lvl2pPr marL="260674" indent="0">
              <a:buFont typeface="Wingdings" panose="05000000000000000000" pitchFamily="2" charset="2"/>
              <a:buNone/>
              <a:defRPr sz="2040" b="0">
                <a:latin typeface="+mn-lt"/>
              </a:defRPr>
            </a:lvl2pPr>
            <a:lvl3pPr marL="459822" indent="0">
              <a:buFont typeface="Wingdings" panose="05000000000000000000" pitchFamily="2" charset="2"/>
              <a:buNone/>
              <a:tabLst/>
              <a:defRPr sz="1632" b="0">
                <a:latin typeface="+mn-lt"/>
              </a:defRPr>
            </a:lvl3pPr>
            <a:lvl4pPr marL="665446" indent="0">
              <a:buFont typeface="Wingdings" panose="05000000000000000000" pitchFamily="2" charset="2"/>
              <a:buNone/>
              <a:defRPr sz="1428" b="0">
                <a:latin typeface="+mn-lt"/>
              </a:defRPr>
            </a:lvl4pPr>
            <a:lvl5pPr marL="871071" indent="0">
              <a:buFont typeface="Wingdings" panose="05000000000000000000" pitchFamily="2" charset="2"/>
              <a:buNone/>
              <a:tabLst/>
              <a:defRPr sz="1428"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mn-lt"/>
                <a:cs typeface="Segoe UI" panose="020B0502040204020203" pitchFamily="34" charset="0"/>
              </a:defRPr>
            </a:lvl1pPr>
            <a:lvl2pPr marL="260674" indent="0">
              <a:buFont typeface="Wingdings" panose="05000000000000000000" pitchFamily="2" charset="2"/>
              <a:buNone/>
              <a:defRPr sz="2040" b="0">
                <a:latin typeface="+mn-lt"/>
              </a:defRPr>
            </a:lvl2pPr>
            <a:lvl3pPr marL="459822" indent="0">
              <a:buFont typeface="Wingdings" panose="05000000000000000000" pitchFamily="2" charset="2"/>
              <a:buNone/>
              <a:tabLst/>
              <a:defRPr sz="1632" b="0">
                <a:latin typeface="+mn-lt"/>
              </a:defRPr>
            </a:lvl3pPr>
            <a:lvl4pPr marL="665446" indent="0">
              <a:buFont typeface="Wingdings" panose="05000000000000000000" pitchFamily="2" charset="2"/>
              <a:buNone/>
              <a:defRPr sz="1428" b="0">
                <a:latin typeface="+mn-lt"/>
              </a:defRPr>
            </a:lvl4pPr>
            <a:lvl5pPr marL="871071" indent="0">
              <a:buFont typeface="Wingdings" panose="05000000000000000000" pitchFamily="2" charset="2"/>
              <a:buNone/>
              <a:tabLst/>
              <a:defRPr sz="1428"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26026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50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95915" y="1463669"/>
            <a:ext cx="5316270" cy="164487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517814" y="1463669"/>
            <a:ext cx="5324366" cy="164487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5927267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504.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600059" y="466301"/>
            <a:ext cx="11239464" cy="565027"/>
          </a:xfrm>
        </p:spPr>
        <p:txBody>
          <a:bodyPr/>
          <a:lstStyle/>
          <a:p>
            <a:r>
              <a:rPr lang="en-US"/>
              <a:t>Click to edit Master title style</a:t>
            </a:r>
          </a:p>
        </p:txBody>
      </p:sp>
    </p:spTree>
    <p:extLst>
      <p:ext uri="{BB962C8B-B14F-4D97-AF65-F5344CB8AC3E}">
        <p14:creationId xmlns:p14="http://schemas.microsoft.com/office/powerpoint/2010/main" val="419676967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0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5" y="466302"/>
            <a:ext cx="5618874" cy="379824"/>
          </a:xfrm>
        </p:spPr>
        <p:txBody>
          <a:bodyPr tIns="64008"/>
          <a:lstStyle>
            <a:lvl1pPr>
              <a:defRPr sz="204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54050471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06.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915" y="2065976"/>
            <a:ext cx="4245437" cy="1130053"/>
          </a:xfrm>
        </p:spPr>
        <p:txBody>
          <a:bodyPr wrap="square" rIns="0" anchor="b">
            <a:spAutoFit/>
          </a:bodyPr>
          <a:lstStyle>
            <a:lvl1pPr>
              <a:lnSpc>
                <a:spcPct val="100000"/>
              </a:lnSpc>
              <a:defRPr sz="3672" b="0" spc="-50" baseline="0">
                <a:gradFill>
                  <a:gsLst>
                    <a:gs pos="1250">
                      <a:schemeClr val="tx1"/>
                    </a:gs>
                    <a:gs pos="100000">
                      <a:schemeClr val="tx1"/>
                    </a:gs>
                  </a:gsLst>
                  <a:lin ang="5400000" scaled="0"/>
                </a:gradFill>
                <a:latin typeface="+mj-lt"/>
                <a:cs typeface="Segoe UI" panose="020B0502040204020203" pitchFamily="34" charset="0"/>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915" y="3605924"/>
            <a:ext cx="4245890" cy="345294"/>
          </a:xfrm>
        </p:spPr>
        <p:txBody>
          <a:bodyPr/>
          <a:lstStyle>
            <a:lvl1pPr marL="0" indent="0">
              <a:buNone/>
              <a:defRPr sz="2244">
                <a:latin typeface="+mn-lt"/>
              </a:defRPr>
            </a:lvl1pPr>
            <a:lvl2pPr marL="233149" indent="0">
              <a:buNone/>
              <a:defRPr/>
            </a:lvl2pPr>
            <a:lvl3pPr marL="466298" indent="0">
              <a:buNone/>
              <a:defRPr/>
            </a:lvl3pPr>
            <a:lvl4pPr marL="675162" indent="0">
              <a:buNone/>
              <a:defRPr/>
            </a:lvl4pPr>
            <a:lvl5pPr marL="872691" indent="0">
              <a:buNone/>
              <a:defRPr/>
            </a:lvl5pPr>
          </a:lstStyle>
          <a:p>
            <a:pPr lvl="0"/>
            <a:r>
              <a:rPr lang="en-US"/>
              <a:t>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440958" y="0"/>
            <a:ext cx="6995517" cy="6994525"/>
          </a:xfrm>
          <a:blipFill>
            <a:blip r:embed="rId2"/>
            <a:stretch>
              <a:fillRect/>
            </a:stretch>
          </a:blipFill>
        </p:spPr>
        <p:txBody>
          <a:bodyPr lIns="0" tIns="210312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08262408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507.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737" y="3214749"/>
            <a:ext cx="4245437" cy="565027"/>
          </a:xfrm>
        </p:spPr>
        <p:txBody>
          <a:bodyPr wrap="square" rIns="0" anchor="ctr" anchorCtr="0">
            <a:spAutoFit/>
          </a:bodyPr>
          <a:lstStyle>
            <a:lvl1pPr>
              <a:lnSpc>
                <a:spcPct val="100000"/>
              </a:lnSpc>
              <a:defRPr sz="3672" b="0" spc="-50" baseline="0">
                <a:gradFill>
                  <a:gsLst>
                    <a:gs pos="1250">
                      <a:schemeClr val="tx1"/>
                    </a:gs>
                    <a:gs pos="100000">
                      <a:schemeClr val="tx1"/>
                    </a:gs>
                  </a:gsLst>
                  <a:lin ang="5400000" scaled="0"/>
                </a:gradFill>
                <a:latin typeface="+mj-lt"/>
                <a:cs typeface="Segoe UI" panose="020B0502040204020203" pitchFamily="34" charset="0"/>
              </a:defRPr>
            </a:lvl1pPr>
          </a:lstStyle>
          <a:p>
            <a:r>
              <a:rPr lang="en-US"/>
              <a:t>Square photo layout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440958" y="0"/>
            <a:ext cx="6995517" cy="6994525"/>
          </a:xfrm>
          <a:blipFill>
            <a:blip r:embed="rId2"/>
            <a:stretch>
              <a:fillRect/>
            </a:stretch>
          </a:blipFill>
        </p:spPr>
        <p:txBody>
          <a:bodyPr lIns="0" tIns="210312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42194260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508.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914" y="3040994"/>
            <a:ext cx="4243947" cy="878930"/>
          </a:xfrm>
        </p:spPr>
        <p:txBody>
          <a:bodyPr wrap="square" anchor="t">
            <a:spAutoFit/>
          </a:bodyPr>
          <a:lstStyle>
            <a:lvl1pPr>
              <a:lnSpc>
                <a:spcPct val="100000"/>
              </a:lnSpc>
              <a:defRPr sz="2856" b="0" spc="0" baseline="0">
                <a:gradFill>
                  <a:gsLst>
                    <a:gs pos="1250">
                      <a:schemeClr val="tx1"/>
                    </a:gs>
                    <a:gs pos="100000">
                      <a:schemeClr val="tx1"/>
                    </a:gs>
                  </a:gsLst>
                  <a:lin ang="5400000" scaled="0"/>
                </a:gradFill>
                <a:latin typeface="+mj-lt"/>
                <a:cs typeface="Segoe UI" panose="020B0502040204020203" pitchFamily="34" charset="0"/>
              </a:defRPr>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440958" y="0"/>
            <a:ext cx="6995517" cy="6994525"/>
          </a:xfrm>
          <a:blipFill>
            <a:blip r:embed="rId2"/>
            <a:stretch>
              <a:fillRect/>
            </a:stretch>
          </a:blipFill>
        </p:spPr>
        <p:txBody>
          <a:bodyPr lIns="0" tIns="210312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88762631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509.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600059" y="5546257"/>
            <a:ext cx="11239464" cy="565027"/>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436475" cy="4663017"/>
          </a:xfrm>
          <a:blipFill>
            <a:blip r:embed="rId2"/>
            <a:stretch>
              <a:fillRect/>
            </a:stretch>
          </a:blipFill>
        </p:spPr>
        <p:txBody>
          <a:bodyPr vert="horz" wrap="square" lIns="0" tIns="1097280" rIns="0" bIns="0" rtlCol="0" anchor="t" anchorCtr="0">
            <a:noAutofit/>
          </a:bodyPr>
          <a:lstStyle>
            <a:lvl1pPr marL="0" indent="0" algn="ctr">
              <a:buNone/>
              <a:defRPr lang="en-US" sz="1428" b="1" dirty="0">
                <a:solidFill>
                  <a:srgbClr val="FFFFFF"/>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609239156"/>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_Title Slide 12">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3"/>
            <a:ext cx="5537797" cy="1828800"/>
          </a:xfrm>
          <a:prstGeom prst="rect">
            <a:avLst/>
          </a:prstGeom>
          <a:noFill/>
        </p:spPr>
        <p:txBody>
          <a:bodyPr lIns="0" tIns="0" rIns="0" bIns="182880" anchor="b" anchorCtr="0"/>
          <a:lstStyle>
            <a:lvl1pPr>
              <a:defRPr sz="4798" strike="noStrike" spc="-50"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398"/>
            </a:lvl3pPr>
            <a:lvl4pPr>
              <a:defRPr sz="1398"/>
            </a:lvl4pPr>
            <a:lvl5pPr>
              <a:defRPr sz="1048"/>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8B6D3BFF-96E5-A945-99DA-8C69FBFC85B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342898" y="0"/>
            <a:ext cx="6093577" cy="6994525"/>
          </a:xfrm>
          <a:prstGeom prst="rect">
            <a:avLst/>
          </a:prstGeom>
        </p:spPr>
      </p:pic>
    </p:spTree>
    <p:extLst>
      <p:ext uri="{BB962C8B-B14F-4D97-AF65-F5344CB8AC3E}">
        <p14:creationId xmlns:p14="http://schemas.microsoft.com/office/powerpoint/2010/main" val="3041644839"/>
      </p:ext>
    </p:extLst>
  </p:cSld>
  <p:clrMapOvr>
    <a:masterClrMapping/>
  </p:clrMapOvr>
  <p:transition>
    <p:fade/>
  </p:transition>
</p:sldLayout>
</file>

<file path=ppt/slideLayouts/slideLayout510.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600059" y="883241"/>
            <a:ext cx="11239464" cy="565027"/>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429" y="2331508"/>
            <a:ext cx="12436475" cy="4663017"/>
          </a:xfrm>
          <a:blipFill>
            <a:blip r:embed="rId2"/>
            <a:stretch>
              <a:fillRect/>
            </a:stretch>
          </a:blipFill>
        </p:spPr>
        <p:txBody>
          <a:bodyPr vert="horz" wrap="square" lIns="0" tIns="1097280" rIns="0" bIns="0" rtlCol="0" anchor="t" anchorCtr="0">
            <a:noAutofit/>
          </a:bodyPr>
          <a:lstStyle>
            <a:lvl1pPr marL="0" indent="0" algn="ctr">
              <a:buNone/>
              <a:defRPr lang="en-US" sz="1428" b="1" dirty="0">
                <a:solidFill>
                  <a:srgbClr val="FFFFFF"/>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699149179"/>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511.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5913" y="5802866"/>
            <a:ext cx="5475158" cy="313904"/>
          </a:xfrm>
        </p:spPr>
        <p:txBody>
          <a:bodyPr/>
          <a:lstStyle>
            <a:lvl1pPr marL="0" indent="0" algn="ctr">
              <a:spcBef>
                <a:spcPts val="0"/>
              </a:spcBef>
              <a:buNone/>
              <a:defRPr sz="204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94295" y="2065975"/>
            <a:ext cx="5475158" cy="3543893"/>
          </a:xfrm>
          <a:blipFill>
            <a:blip r:embed="rId2"/>
            <a:stretch>
              <a:fillRect/>
            </a:stretch>
          </a:blipFill>
        </p:spPr>
        <p:txBody>
          <a:bodyPr vert="horz" wrap="square" lIns="0" tIns="0" rIns="0" bIns="1188720" rtlCol="0" anchor="ctr" anchorCtr="0">
            <a:noAutofit/>
          </a:bodyPr>
          <a:lstStyle>
            <a:lvl1pPr marL="0" indent="0" algn="ctr">
              <a:buNone/>
              <a:defRPr lang="en-US" sz="1020" b="1" dirty="0">
                <a:solidFill>
                  <a:srgbClr val="FFFFFF"/>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67022" y="5802866"/>
            <a:ext cx="5475158" cy="313904"/>
          </a:xfrm>
        </p:spPr>
        <p:txBody>
          <a:bodyPr/>
          <a:lstStyle>
            <a:lvl1pPr marL="0" indent="0" algn="ctr">
              <a:spcBef>
                <a:spcPts val="0"/>
              </a:spcBef>
              <a:buNone/>
              <a:defRPr sz="204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364365" y="2065975"/>
            <a:ext cx="5475158" cy="3543893"/>
          </a:xfrm>
          <a:blipFill>
            <a:blip r:embed="rId2"/>
            <a:stretch>
              <a:fillRect/>
            </a:stretch>
          </a:blipFill>
        </p:spPr>
        <p:txBody>
          <a:bodyPr vert="horz" wrap="square" lIns="0" tIns="0" rIns="0" bIns="1188720" rtlCol="0" anchor="ctr" anchorCtr="0">
            <a:noAutofit/>
          </a:bodyPr>
          <a:lstStyle>
            <a:lvl1pPr marL="0" indent="0" algn="ctr">
              <a:buNone/>
              <a:defRPr lang="en-US" sz="1020" b="1" dirty="0">
                <a:solidFill>
                  <a:srgbClr val="FFFFFF"/>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78874152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512.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96" y="5802866"/>
            <a:ext cx="3544719" cy="313904"/>
          </a:xfrm>
        </p:spPr>
        <p:txBody>
          <a:bodyPr/>
          <a:lstStyle>
            <a:lvl1pPr marL="0" indent="0" algn="ctr">
              <a:spcBef>
                <a:spcPts val="0"/>
              </a:spcBef>
              <a:buNone/>
              <a:defRPr sz="204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94295" y="2065975"/>
            <a:ext cx="3544395"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446040" y="5802866"/>
            <a:ext cx="3544719" cy="313904"/>
          </a:xfrm>
        </p:spPr>
        <p:txBody>
          <a:bodyPr/>
          <a:lstStyle>
            <a:lvl1pPr marL="0" indent="0" algn="ctr">
              <a:spcBef>
                <a:spcPts val="0"/>
              </a:spcBef>
              <a:buNone/>
              <a:defRPr sz="2040"/>
            </a:lvl1pPr>
          </a:lstStyle>
          <a:p>
            <a:pPr lvl="0"/>
            <a:r>
              <a:rPr lang="en-US"/>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446040" y="2065975"/>
            <a:ext cx="3544395"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297462" y="5802866"/>
            <a:ext cx="3544719" cy="313904"/>
          </a:xfrm>
        </p:spPr>
        <p:txBody>
          <a:bodyPr/>
          <a:lstStyle>
            <a:lvl1pPr marL="0" indent="0" algn="ctr">
              <a:spcBef>
                <a:spcPts val="0"/>
              </a:spcBef>
              <a:buNone/>
              <a:defRPr sz="204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295128" y="2065975"/>
            <a:ext cx="3544395"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75482503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513.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95" y="4848577"/>
            <a:ext cx="2583678" cy="313904"/>
          </a:xfrm>
        </p:spPr>
        <p:txBody>
          <a:bodyPr/>
          <a:lstStyle>
            <a:lvl1pPr marL="0" indent="0" algn="ctr">
              <a:spcBef>
                <a:spcPts val="0"/>
              </a:spcBef>
              <a:buNone/>
              <a:defRPr sz="204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94294"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82364" y="4848577"/>
            <a:ext cx="2583678" cy="313904"/>
          </a:xfrm>
        </p:spPr>
        <p:txBody>
          <a:bodyPr/>
          <a:lstStyle>
            <a:lvl1pPr marL="0" indent="0" algn="ctr">
              <a:spcBef>
                <a:spcPts val="0"/>
              </a:spcBef>
              <a:buNone/>
              <a:defRPr sz="2040"/>
            </a:lvl1pPr>
          </a:lstStyle>
          <a:p>
            <a:pPr lvl="0"/>
            <a:r>
              <a:rPr lang="en-US"/>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82364"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70433" y="4848577"/>
            <a:ext cx="2583678" cy="313904"/>
          </a:xfrm>
        </p:spPr>
        <p:txBody>
          <a:bodyPr/>
          <a:lstStyle>
            <a:lvl1pPr marL="0" indent="0" algn="ctr">
              <a:spcBef>
                <a:spcPts val="0"/>
              </a:spcBef>
              <a:buNone/>
              <a:defRPr sz="204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370433"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258503" y="4848577"/>
            <a:ext cx="2583678" cy="313904"/>
          </a:xfrm>
        </p:spPr>
        <p:txBody>
          <a:bodyPr/>
          <a:lstStyle>
            <a:lvl1pPr marL="0" indent="0" algn="ctr">
              <a:spcBef>
                <a:spcPts val="0"/>
              </a:spcBef>
              <a:buNone/>
              <a:defRPr sz="2040"/>
            </a:lvl1pPr>
          </a:lstStyle>
          <a:p>
            <a:pPr lvl="0"/>
            <a:r>
              <a:rPr lang="en-US"/>
              <a:t>Edit Master text</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258503"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4622610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51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7"/>
            <a:ext cx="932735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5172757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15.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7"/>
            <a:ext cx="932735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227427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16.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8088574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17.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57715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446985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1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3256406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_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40" y="1192215"/>
            <a:ext cx="3690937" cy="917575"/>
          </a:xfrm>
          <a:prstGeom prst="rect">
            <a:avLst/>
          </a:prstGeom>
        </p:spPr>
        <p:txBody>
          <a:bodyPr lIns="0" tIns="0" rIns="0" bIns="0"/>
          <a:lstStyle>
            <a:lvl1pPr>
              <a:defRPr sz="1800"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354766" y="1192215"/>
            <a:ext cx="558414" cy="3862387"/>
          </a:xfrm>
          <a:prstGeom prst="rect">
            <a:avLst/>
          </a:prstGeom>
        </p:spPr>
        <p:txBody>
          <a:bodyPr wrap="square" lIns="0" tIns="0" rIns="0" bIns="0">
            <a:noAutofit/>
          </a:bodyPr>
          <a:lstStyle>
            <a:lvl1pPr marL="0" indent="0" defTabSz="517327">
              <a:spcAft>
                <a:spcPts val="500"/>
              </a:spcAft>
              <a:buNone/>
              <a:defRPr sz="1800" spc="0" baseline="0">
                <a:solidFill>
                  <a:schemeClr val="tx2"/>
                </a:solidFill>
              </a:defRPr>
            </a:lvl1pPr>
            <a:lvl2pPr marL="228513" indent="0">
              <a:buNone/>
              <a:defRPr sz="1800"/>
            </a:lvl2pPr>
            <a:lvl3pPr marL="457024" indent="0">
              <a:buNone/>
              <a:defRPr sz="1800"/>
            </a:lvl3pPr>
            <a:lvl4pPr marL="685537" indent="0">
              <a:buNone/>
              <a:defRPr sz="1800"/>
            </a:lvl4pPr>
            <a:lvl5pPr marL="914049" indent="0">
              <a:buNone/>
              <a:defRPr sz="1800"/>
            </a:lvl5pPr>
          </a:lstStyle>
          <a:p>
            <a:pPr lvl="0"/>
            <a:r>
              <a:rPr lang="en-US"/>
              <a:t>##</a:t>
            </a:r>
            <a:br>
              <a:rPr lang="en-US"/>
            </a:br>
            <a:r>
              <a:rPr lang="en-US"/>
              <a:t>##</a:t>
            </a:r>
            <a:br>
              <a:rPr lang="en-US"/>
            </a:br>
            <a:r>
              <a:rPr lang="en-US"/>
              <a:t>##</a:t>
            </a:r>
            <a:br>
              <a:rPr lang="en-US"/>
            </a:br>
            <a:r>
              <a:rPr lang="en-US"/>
              <a:t>##</a:t>
            </a:r>
            <a:br>
              <a:rPr lang="en-US"/>
            </a:br>
            <a:r>
              <a:rPr lang="en-US"/>
              <a:t>##</a:t>
            </a:r>
          </a:p>
        </p:txBody>
      </p:sp>
      <p:sp>
        <p:nvSpPr>
          <p:cNvPr id="11" name="Text Placeholder 3">
            <a:extLst>
              <a:ext uri="{FF2B5EF4-FFF2-40B4-BE49-F238E27FC236}">
                <a16:creationId xmlns:a16="http://schemas.microsoft.com/office/drawing/2014/main" id="{FF941B29-79EC-DD49-A767-757BAE16FCDB}"/>
              </a:ext>
            </a:extLst>
          </p:cNvPr>
          <p:cNvSpPr>
            <a:spLocks noGrp="1"/>
          </p:cNvSpPr>
          <p:nvPr>
            <p:ph type="body" sz="quarter" idx="11" hasCustomPrompt="1"/>
          </p:nvPr>
        </p:nvSpPr>
        <p:spPr>
          <a:xfrm>
            <a:off x="6913180" y="1192214"/>
            <a:ext cx="3356359" cy="3862387"/>
          </a:xfrm>
          <a:prstGeom prst="rect">
            <a:avLst/>
          </a:prstGeom>
        </p:spPr>
        <p:txBody>
          <a:bodyPr wrap="square" lIns="0" tIns="0" rIns="0" bIns="0">
            <a:noAutofit/>
          </a:bodyPr>
          <a:lstStyle>
            <a:lvl1pPr marL="0" indent="0" defTabSz="517327">
              <a:spcAft>
                <a:spcPts val="500"/>
              </a:spcAft>
              <a:buNone/>
              <a:defRPr sz="1800" spc="0" baseline="0">
                <a:solidFill>
                  <a:srgbClr val="000000"/>
                </a:solidFill>
              </a:defRPr>
            </a:lvl1pPr>
            <a:lvl2pPr marL="228513" indent="0">
              <a:buNone/>
              <a:defRPr sz="1800"/>
            </a:lvl2pPr>
            <a:lvl3pPr marL="457024" indent="0">
              <a:buNone/>
              <a:defRPr sz="1800"/>
            </a:lvl3pPr>
            <a:lvl4pPr marL="685537" indent="0">
              <a:buNone/>
              <a:defRPr sz="1800"/>
            </a:lvl4pPr>
            <a:lvl5pPr marL="914049" indent="0">
              <a:buNone/>
              <a:defRPr sz="1800"/>
            </a:lvl5pPr>
          </a:lstStyle>
          <a:p>
            <a:pPr lvl="0"/>
            <a:r>
              <a:rPr lang="en-US"/>
              <a:t>Section Title</a:t>
            </a:r>
            <a:br>
              <a:rPr lang="en-US"/>
            </a:br>
            <a:r>
              <a:rPr lang="en-US"/>
              <a:t>Section Title</a:t>
            </a:r>
            <a:br>
              <a:rPr lang="en-US"/>
            </a:br>
            <a:r>
              <a:rPr lang="en-US"/>
              <a:t>Section Title</a:t>
            </a:r>
            <a:br>
              <a:rPr lang="en-US"/>
            </a:br>
            <a:r>
              <a:rPr lang="en-US"/>
              <a:t>Section Title</a:t>
            </a:r>
            <a:br>
              <a:rPr lang="en-US"/>
            </a:br>
            <a:r>
              <a:rPr lang="en-US"/>
              <a:t>Section Title</a:t>
            </a:r>
          </a:p>
        </p:txBody>
      </p:sp>
      <p:sp>
        <p:nvSpPr>
          <p:cNvPr id="16" name="Text Box 3">
            <a:extLst>
              <a:ext uri="{FF2B5EF4-FFF2-40B4-BE49-F238E27FC236}">
                <a16:creationId xmlns:a16="http://schemas.microsoft.com/office/drawing/2014/main" id="{A2F7DAD6-99FA-B74A-87E5-BFA3CB237070}"/>
              </a:ext>
            </a:extLst>
          </p:cNvPr>
          <p:cNvSpPr txBox="1">
            <a:spLocks noChangeArrowheads="1"/>
          </p:cNvSpPr>
          <p:nvPr userDrawn="1"/>
        </p:nvSpPr>
        <p:spPr bwMode="blackWhite">
          <a:xfrm>
            <a:off x="463278" y="6583682"/>
            <a:ext cx="11533187" cy="21973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1932" eaLnBrk="0" hangingPunct="0"/>
            <a:r>
              <a:rPr lang="en-US" sz="70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1890734412"/>
      </p:ext>
    </p:extLst>
  </p:cSld>
  <p:clrMapOvr>
    <a:masterClrMapping/>
  </p:clrMapOvr>
  <p:transition>
    <p:fade/>
  </p:transition>
</p:sldLayout>
</file>

<file path=ppt/slideLayouts/slideLayout52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1465289"/>
            <a:ext cx="11239464" cy="1946203"/>
          </a:xfrm>
        </p:spPr>
        <p:txBody>
          <a:bodyPr/>
          <a:lstStyle>
            <a:lvl1pPr marL="0" indent="0">
              <a:buNone/>
              <a:defRPr sz="285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449"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241"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773"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912"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9477606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2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4" name="MS logo white - EMF" descr="Microsoft logo white text version">
            <a:extLst>
              <a:ext uri="{FF2B5EF4-FFF2-40B4-BE49-F238E27FC236}">
                <a16:creationId xmlns:a16="http://schemas.microsoft.com/office/drawing/2014/main" id="{1291B0CF-9615-4684-B7F1-8E5483826A4A}"/>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50843" rtl="0" eaLnBrk="0" fontAlgn="auto" latinLnBrk="0" hangingPunct="0">
              <a:lnSpc>
                <a:spcPct val="100000"/>
              </a:lnSpc>
              <a:spcBef>
                <a:spcPts val="0"/>
              </a:spcBef>
              <a:spcAft>
                <a:spcPts val="0"/>
              </a:spcAft>
              <a:buClrTx/>
              <a:buSzTx/>
              <a:buFontTx/>
              <a:buNone/>
              <a:tabLst/>
              <a:defRPr/>
            </a:pPr>
            <a:r>
              <a:rPr kumimoji="0" lang="en-US" sz="714"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 Copyright Microsoft Corporation. All rights reserved. </a:t>
            </a:r>
          </a:p>
        </p:txBody>
      </p:sp>
    </p:spTree>
    <p:extLst>
      <p:ext uri="{BB962C8B-B14F-4D97-AF65-F5344CB8AC3E}">
        <p14:creationId xmlns:p14="http://schemas.microsoft.com/office/powerpoint/2010/main" val="299439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2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4" y="1465289"/>
            <a:ext cx="11239789" cy="2260106"/>
          </a:xfrm>
        </p:spPr>
        <p:txBody>
          <a:bodyPr>
            <a:spAutoFit/>
          </a:bodyPr>
          <a:lstStyle>
            <a:lvl1pPr>
              <a:defRPr sz="3672">
                <a:latin typeface="+mn-lt"/>
              </a:defRPr>
            </a:lvl1pPr>
            <a:lvl2pPr>
              <a:defRPr sz="2856">
                <a:latin typeface="+mn-lt"/>
              </a:defRPr>
            </a:lvl2pPr>
            <a:lvl3pPr>
              <a:defRPr sz="2448">
                <a:latin typeface="+mn-lt"/>
              </a:defRPr>
            </a:lvl3pPr>
            <a:lvl4pPr>
              <a:defRPr sz="2040">
                <a:latin typeface="+mn-lt"/>
              </a:defRPr>
            </a:lvl4pPr>
            <a:lvl5pPr>
              <a:defRPr sz="1836">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393839"/>
            <a:ext cx="12436476"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363005243"/>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52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5417996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24.xml><?xml version="1.0" encoding="utf-8"?>
<p:sldLayout xmlns:a="http://schemas.openxmlformats.org/drawingml/2006/main" xmlns:r="http://schemas.openxmlformats.org/officeDocument/2006/relationships" xmlns:p="http://schemas.openxmlformats.org/presentationml/2006/main" preserve="1" userDrawn="1">
  <p:cSld name="Azure title square AI">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EEE23F2-E1AE-BA41-B1A6-5983A9246D62}"/>
              </a:ext>
            </a:extLst>
          </p:cNvPr>
          <p:cNvSpPr/>
          <p:nvPr userDrawn="1"/>
        </p:nvSpPr>
        <p:spPr bwMode="auto">
          <a:xfrm>
            <a:off x="1" y="1"/>
            <a:ext cx="12436475" cy="6994525"/>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9" y="2473827"/>
            <a:ext cx="4251462" cy="1130053"/>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93713" y="4041281"/>
            <a:ext cx="4248092" cy="345294"/>
          </a:xfrm>
          <a:noFill/>
        </p:spPr>
        <p:txBody>
          <a:bodyPr wrap="square" lIns="0" tIns="0" rIns="0" bIns="0">
            <a:spAutoFit/>
          </a:bodyPr>
          <a:lstStyle>
            <a:lvl1pPr marL="0" indent="0">
              <a:spcBef>
                <a:spcPts val="0"/>
              </a:spcBef>
              <a:buNone/>
              <a:defRPr sz="2244"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825896" y="384884"/>
            <a:ext cx="6225640" cy="6224757"/>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93713" y="6209952"/>
            <a:ext cx="4248092" cy="219733"/>
          </a:xfrm>
          <a:noFill/>
        </p:spPr>
        <p:txBody>
          <a:bodyPr wrap="square" lIns="0" tIns="0" rIns="0" bIns="0">
            <a:spAutoFit/>
          </a:bodyPr>
          <a:lstStyle>
            <a:lvl1pPr marL="0" indent="0">
              <a:spcBef>
                <a:spcPts val="0"/>
              </a:spcBef>
              <a:buNone/>
              <a:defRPr sz="1428"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93713" y="4488499"/>
            <a:ext cx="4248092" cy="219733"/>
          </a:xfrm>
          <a:noFill/>
        </p:spPr>
        <p:txBody>
          <a:bodyPr wrap="square" lIns="0" tIns="0" rIns="0" bIns="0">
            <a:spAutoFit/>
          </a:bodyPr>
          <a:lstStyle>
            <a:lvl1pPr marL="0" indent="0">
              <a:spcBef>
                <a:spcPts val="0"/>
              </a:spcBef>
              <a:buNone/>
              <a:defRPr sz="1428"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561F5A86-AB4E-BD4C-914B-A9F1DF6CC310}"/>
              </a:ext>
            </a:extLst>
          </p:cNvPr>
          <p:cNvPicPr>
            <a:picLocks noChangeAspect="1"/>
          </p:cNvPicPr>
          <p:nvPr userDrawn="1"/>
        </p:nvPicPr>
        <p:blipFill>
          <a:blip r:embed="rId4"/>
          <a:stretch>
            <a:fillRect/>
          </a:stretch>
        </p:blipFill>
        <p:spPr bwMode="black">
          <a:xfrm>
            <a:off x="595915" y="597450"/>
            <a:ext cx="1393641" cy="298433"/>
          </a:xfrm>
          <a:prstGeom prst="rect">
            <a:avLst/>
          </a:prstGeom>
        </p:spPr>
      </p:pic>
    </p:spTree>
    <p:extLst>
      <p:ext uri="{BB962C8B-B14F-4D97-AF65-F5344CB8AC3E}">
        <p14:creationId xmlns:p14="http://schemas.microsoft.com/office/powerpoint/2010/main" val="16485120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25.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600059" y="466301"/>
            <a:ext cx="11239464" cy="565027"/>
          </a:xfrm>
        </p:spPr>
        <p:txBody>
          <a:bodyPr/>
          <a:lstStyle/>
          <a:p>
            <a:r>
              <a:rPr lang="en-US"/>
              <a:t>Click to edit Master title style</a:t>
            </a:r>
          </a:p>
        </p:txBody>
      </p:sp>
    </p:spTree>
    <p:extLst>
      <p:ext uri="{BB962C8B-B14F-4D97-AF65-F5344CB8AC3E}">
        <p14:creationId xmlns:p14="http://schemas.microsoft.com/office/powerpoint/2010/main" val="22627956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26.xml><?xml version="1.0" encoding="utf-8"?>
<p:sldLayout xmlns:a="http://schemas.openxmlformats.org/drawingml/2006/main" xmlns:r="http://schemas.openxmlformats.org/officeDocument/2006/relationships" xmlns:p="http://schemas.openxmlformats.org/presentationml/2006/main" userDrawn="1">
  <p:cSld name="Title 32pt  Sub 20p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BBFBCC-E6E0-4D07-8D98-A5A61A66DEC4}"/>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3" name="Text Placeholder 5">
            <a:extLst>
              <a:ext uri="{FF2B5EF4-FFF2-40B4-BE49-F238E27FC236}">
                <a16:creationId xmlns:a16="http://schemas.microsoft.com/office/drawing/2014/main" id="{CC62B90A-5DF6-4CC9-A405-0FD93B18D3AB}"/>
              </a:ext>
            </a:extLst>
          </p:cNvPr>
          <p:cNvSpPr>
            <a:spLocks noGrp="1"/>
          </p:cNvSpPr>
          <p:nvPr>
            <p:ph type="body" sz="quarter" idx="10"/>
          </p:nvPr>
        </p:nvSpPr>
        <p:spPr>
          <a:xfrm>
            <a:off x="600059" y="992269"/>
            <a:ext cx="11242122" cy="317051"/>
          </a:xfrm>
        </p:spPr>
        <p:txBody>
          <a:bodyPr/>
          <a:lstStyle>
            <a:lvl1pPr marL="0" indent="0" algn="l">
              <a:buNone/>
              <a:defRPr kumimoji="0" lang="en-US" sz="2040" b="0" i="0" u="none" strike="noStrike" kern="1200" cap="none" spc="0" normalizeH="0" baseline="0" dirty="0" smtClean="0">
                <a:ln>
                  <a:noFill/>
                </a:ln>
                <a:solidFill>
                  <a:schemeClr val="accent2">
                    <a:lumMod val="75000"/>
                  </a:schemeClr>
                </a:solidFill>
                <a:effectLst/>
                <a:uLnTx/>
                <a:uFillTx/>
                <a:latin typeface="Segoe UI"/>
                <a:ea typeface="+mn-ea"/>
                <a:cs typeface="+mn-cs"/>
              </a:defRPr>
            </a:lvl1pPr>
            <a:lvl2pPr marL="233149" indent="0">
              <a:buNone/>
              <a:defRPr/>
            </a:lvl2pPr>
            <a:lvl3pPr marL="466298" indent="0">
              <a:buNone/>
              <a:defRPr/>
            </a:lvl3pPr>
            <a:lvl4pPr marL="675162" indent="0">
              <a:buNone/>
              <a:defRPr/>
            </a:lvl4pPr>
            <a:lvl5pPr marL="872691" indent="0">
              <a:buNone/>
              <a:defRPr/>
            </a:lvl5pPr>
          </a:lstStyle>
          <a:p>
            <a:pPr lvl="0"/>
            <a:r>
              <a:rPr lang="en-US"/>
              <a:t>Click to edit Master text styles</a:t>
            </a:r>
          </a:p>
        </p:txBody>
      </p:sp>
    </p:spTree>
    <p:extLst>
      <p:ext uri="{BB962C8B-B14F-4D97-AF65-F5344CB8AC3E}">
        <p14:creationId xmlns:p14="http://schemas.microsoft.com/office/powerpoint/2010/main" val="35922007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27.xml><?xml version="1.0" encoding="utf-8"?>
<p:sldLayout xmlns:a="http://schemas.openxmlformats.org/drawingml/2006/main" xmlns:r="http://schemas.openxmlformats.org/officeDocument/2006/relationships" xmlns:p="http://schemas.openxmlformats.org/presentationml/2006/main" preserve="1" userDrawn="1">
  <p:cSld name="Title 32p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BBFBCC-E6E0-4D07-8D98-A5A61A66DEC4}"/>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9040166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p>
        </p:txBody>
      </p:sp>
      <p:sp>
        <p:nvSpPr>
          <p:cNvPr id="3" name="Subtitle 2"/>
          <p:cNvSpPr>
            <a:spLocks noGrp="1"/>
          </p:cNvSpPr>
          <p:nvPr>
            <p:ph type="subTitle" idx="1"/>
          </p:nvPr>
        </p:nvSpPr>
        <p:spPr>
          <a:xfrm>
            <a:off x="1554560" y="3673745"/>
            <a:ext cx="9327356" cy="1688724"/>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11/18/2022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86389150"/>
      </p:ext>
    </p:extLst>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11/18/2022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6843999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2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40" y="632781"/>
            <a:ext cx="11533187" cy="411162"/>
          </a:xfrm>
          <a:prstGeom prst="rect">
            <a:avLst/>
          </a:prstGeom>
        </p:spPr>
        <p:txBody>
          <a:bodyPr wrap="square" lIns="0" tIns="0" rIns="0" bIns="0">
            <a:spAutoFit/>
          </a:bodyPr>
          <a:lstStyle>
            <a:lvl1pPr>
              <a:lnSpc>
                <a:spcPts val="3198"/>
              </a:lnSpc>
              <a:defRPr sz="2800">
                <a:solidFill>
                  <a:srgbClr val="000000"/>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65140" y="1961079"/>
            <a:ext cx="11533187" cy="307777"/>
          </a:xfrm>
          <a:prstGeom prst="rect">
            <a:avLst/>
          </a:prstGeom>
        </p:spPr>
        <p:txBody>
          <a:bodyPr wrap="square" lIns="0" tIns="0" rIns="0" bIns="0">
            <a:spAutoFit/>
          </a:bodyPr>
          <a:lstStyle>
            <a:lvl1pPr marL="0" indent="0">
              <a:lnSpc>
                <a:spcPts val="2400"/>
              </a:lnSpc>
              <a:buNone/>
              <a:defRPr sz="2000" b="0" i="0" spc="0">
                <a:solidFill>
                  <a:srgbClr val="000000"/>
                </a:solidFill>
                <a:latin typeface="+mj-lt"/>
              </a:defRPr>
            </a:lvl1pPr>
            <a:lvl2pPr marL="0" indent="0">
              <a:lnSpc>
                <a:spcPts val="2400"/>
              </a:lnSpc>
              <a:buNone/>
              <a:defRPr spc="0">
                <a:solidFill>
                  <a:srgbClr val="000000"/>
                </a:solidFill>
                <a:latin typeface="+mn-lt"/>
              </a:defRPr>
            </a:lvl2pPr>
            <a:lvl3pPr marL="457024" indent="0">
              <a:buNone/>
              <a:defRPr/>
            </a:lvl3pPr>
            <a:lvl4pPr marL="685537" indent="0">
              <a:buNone/>
              <a:defRPr/>
            </a:lvl4pPr>
            <a:lvl5pPr marL="914049" indent="0">
              <a:buNone/>
              <a:defRPr/>
            </a:lvl5pPr>
          </a:lstStyle>
          <a:p>
            <a:pPr lvl="1"/>
            <a:r>
              <a:rPr lang="en-US"/>
              <a:t>Large: subhead Segoe UI Regular 20/24</a:t>
            </a:r>
          </a:p>
        </p:txBody>
      </p:sp>
      <p:sp>
        <p:nvSpPr>
          <p:cNvPr id="5" name="Text Placeholder 4"/>
          <p:cNvSpPr>
            <a:spLocks noGrp="1"/>
          </p:cNvSpPr>
          <p:nvPr>
            <p:ph type="body" sz="quarter" idx="11" hasCustomPrompt="1"/>
          </p:nvPr>
        </p:nvSpPr>
        <p:spPr>
          <a:xfrm>
            <a:off x="465140" y="3075739"/>
            <a:ext cx="11533187" cy="220510"/>
          </a:xfrm>
          <a:prstGeom prst="rect">
            <a:avLst/>
          </a:prstGeom>
        </p:spPr>
        <p:txBody>
          <a:bodyPr lIns="0" tIns="0" rIns="0" bIns="0"/>
          <a:lstStyle>
            <a:lvl1pPr marL="0" indent="0">
              <a:lnSpc>
                <a:spcPts val="1800"/>
              </a:lnSpc>
              <a:spcBef>
                <a:spcPts val="0"/>
              </a:spcBef>
              <a:buNone/>
              <a:defRPr sz="1398" b="0" spc="0">
                <a:solidFill>
                  <a:schemeClr val="tx2"/>
                </a:solidFill>
                <a:latin typeface="+mj-lt"/>
              </a:defRPr>
            </a:lvl1pPr>
            <a:lvl2pPr marL="0" indent="0">
              <a:lnSpc>
                <a:spcPts val="1800"/>
              </a:lnSpc>
              <a:spcBef>
                <a:spcPts val="0"/>
              </a:spcBef>
              <a:buNone/>
              <a:defRPr sz="1398" spc="0">
                <a:solidFill>
                  <a:srgbClr val="000000"/>
                </a:solidFill>
              </a:defRPr>
            </a:lvl2pPr>
            <a:lvl3pPr marL="457024" indent="0">
              <a:buNone/>
              <a:defRPr/>
            </a:lvl3pPr>
            <a:lvl4pPr marL="685537" indent="0">
              <a:buNone/>
              <a:defRPr/>
            </a:lvl4pPr>
            <a:lvl5pPr marL="914049" indent="0">
              <a:buNone/>
              <a:defRPr/>
            </a:lvl5pPr>
          </a:lstStyle>
          <a:p>
            <a:pPr lvl="0"/>
            <a:r>
              <a:rPr lang="en-US"/>
              <a:t>Medium: paragraph heading Segoe UI </a:t>
            </a:r>
            <a:r>
              <a:rPr lang="en-US" err="1"/>
              <a:t>Semibold</a:t>
            </a:r>
            <a:r>
              <a:rPr lang="en-US"/>
              <a:t> 14/18</a:t>
            </a:r>
          </a:p>
        </p:txBody>
      </p:sp>
      <p:sp>
        <p:nvSpPr>
          <p:cNvPr id="10" name="Text Placeholder 6">
            <a:extLst>
              <a:ext uri="{FF2B5EF4-FFF2-40B4-BE49-F238E27FC236}">
                <a16:creationId xmlns:a16="http://schemas.microsoft.com/office/drawing/2014/main" id="{76E35749-090F-0542-9B4B-BF37EFC334BC}"/>
              </a:ext>
            </a:extLst>
          </p:cNvPr>
          <p:cNvSpPr>
            <a:spLocks noGrp="1"/>
          </p:cNvSpPr>
          <p:nvPr>
            <p:ph type="body" sz="quarter" idx="14" hasCustomPrompt="1"/>
          </p:nvPr>
        </p:nvSpPr>
        <p:spPr>
          <a:xfrm>
            <a:off x="465140" y="4593491"/>
            <a:ext cx="11533187" cy="153888"/>
          </a:xfrm>
          <a:prstGeom prst="rect">
            <a:avLst/>
          </a:prstGeom>
        </p:spPr>
        <p:txBody>
          <a:bodyPr lIns="0" tIns="0" rIns="0" bIns="0"/>
          <a:lstStyle>
            <a:lvl1pPr marL="0" indent="0">
              <a:lnSpc>
                <a:spcPts val="1198"/>
              </a:lnSpc>
              <a:spcBef>
                <a:spcPts val="0"/>
              </a:spcBef>
              <a:buNone/>
              <a:defRPr sz="1000" spc="0">
                <a:solidFill>
                  <a:schemeClr val="tx1"/>
                </a:solidFill>
              </a:defRPr>
            </a:lvl1pPr>
            <a:lvl2pPr marL="0" indent="0">
              <a:lnSpc>
                <a:spcPct val="100000"/>
              </a:lnSpc>
              <a:spcBef>
                <a:spcPts val="0"/>
              </a:spcBef>
              <a:buNone/>
              <a:defRPr sz="1000" spc="0">
                <a:solidFill>
                  <a:srgbClr val="000000"/>
                </a:solidFill>
              </a:defRPr>
            </a:lvl2pPr>
            <a:lvl3pPr marL="457024" indent="0">
              <a:buNone/>
              <a:defRPr/>
            </a:lvl3pPr>
            <a:lvl4pPr marL="685537" indent="0">
              <a:buNone/>
              <a:defRPr/>
            </a:lvl4pPr>
            <a:lvl5pPr marL="0" indent="0">
              <a:lnSpc>
                <a:spcPct val="100000"/>
              </a:lnSpc>
              <a:buNone/>
              <a:defRPr>
                <a:solidFill>
                  <a:srgbClr val="000000"/>
                </a:solidFill>
              </a:defRPr>
            </a:lvl5pPr>
          </a:lstStyle>
          <a:p>
            <a:pPr lvl="1"/>
            <a:r>
              <a:rPr lang="en-US"/>
              <a:t>Small: caption body copy Segoe Regular 10/12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userDrawn="1"/>
        </p:nvSpPr>
        <p:spPr bwMode="blackWhite">
          <a:xfrm>
            <a:off x="463278" y="6583682"/>
            <a:ext cx="11533187" cy="21973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1932" eaLnBrk="0" hangingPunct="0"/>
            <a:r>
              <a:rPr lang="en-US" sz="700">
                <a:solidFill>
                  <a:schemeClr val="accent6">
                    <a:lumMod val="75000"/>
                  </a:schemeClr>
                </a:solidFill>
                <a:cs typeface="Segoe UI" pitchFamily="34" charset="0"/>
              </a:rPr>
              <a:t>©Microsoft Corporation									                                                                                                                                             Azure </a:t>
            </a:r>
          </a:p>
        </p:txBody>
      </p:sp>
      <p:sp>
        <p:nvSpPr>
          <p:cNvPr id="19" name="Text Placeholder 3">
            <a:extLst>
              <a:ext uri="{FF2B5EF4-FFF2-40B4-BE49-F238E27FC236}">
                <a16:creationId xmlns:a16="http://schemas.microsoft.com/office/drawing/2014/main" id="{68F32AD9-0E33-284C-8468-E63BF69AF2EB}"/>
              </a:ext>
            </a:extLst>
          </p:cNvPr>
          <p:cNvSpPr>
            <a:spLocks noGrp="1"/>
          </p:cNvSpPr>
          <p:nvPr>
            <p:ph type="body" sz="quarter" idx="24" hasCustomPrompt="1"/>
          </p:nvPr>
        </p:nvSpPr>
        <p:spPr>
          <a:xfrm>
            <a:off x="463278" y="4385526"/>
            <a:ext cx="11533187" cy="247983"/>
          </a:xfrm>
          <a:prstGeom prst="rect">
            <a:avLst/>
          </a:prstGeom>
        </p:spPr>
        <p:txBody>
          <a:bodyPr tIns="0"/>
          <a:lstStyle>
            <a:lvl1pPr>
              <a:defRPr lang="en-US" sz="1000" b="1" kern="1200" spc="0" dirty="0" smtClean="0">
                <a:solidFill>
                  <a:srgbClr val="000000"/>
                </a:solidFill>
                <a:latin typeface="+mn-lt"/>
                <a:ea typeface="+mn-ea"/>
                <a:cs typeface="+mn-cs"/>
              </a:defRPr>
            </a:lvl1pPr>
          </a:lstStyle>
          <a:p>
            <a:pPr lvl="0"/>
            <a:r>
              <a:rPr lang="en-US"/>
              <a:t>Small: caption title Segoe UI Bold 10/12. </a:t>
            </a:r>
          </a:p>
        </p:txBody>
      </p:sp>
      <p:sp>
        <p:nvSpPr>
          <p:cNvPr id="21" name="Text Placeholder 4">
            <a:extLst>
              <a:ext uri="{FF2B5EF4-FFF2-40B4-BE49-F238E27FC236}">
                <a16:creationId xmlns:a16="http://schemas.microsoft.com/office/drawing/2014/main" id="{BA46FDB1-D336-7C45-BF92-D58B6C550364}"/>
              </a:ext>
            </a:extLst>
          </p:cNvPr>
          <p:cNvSpPr>
            <a:spLocks noGrp="1"/>
          </p:cNvSpPr>
          <p:nvPr>
            <p:ph type="body" sz="quarter" idx="18" hasCustomPrompt="1"/>
          </p:nvPr>
        </p:nvSpPr>
        <p:spPr>
          <a:xfrm>
            <a:off x="463278" y="3323870"/>
            <a:ext cx="11533187" cy="220445"/>
          </a:xfrm>
          <a:prstGeom prst="rect">
            <a:avLst/>
          </a:prstGeom>
        </p:spPr>
        <p:txBody>
          <a:bodyPr lIns="0" tIns="0" rIns="0" bIns="0"/>
          <a:lstStyle>
            <a:lvl1pPr marL="0" indent="0">
              <a:lnSpc>
                <a:spcPts val="1800"/>
              </a:lnSpc>
              <a:spcBef>
                <a:spcPts val="0"/>
              </a:spcBef>
              <a:buFont typeface="Arial" panose="020B0604020202020204" pitchFamily="34" charset="0"/>
              <a:buNone/>
              <a:defRPr sz="1398" b="0" i="0" spc="0">
                <a:solidFill>
                  <a:srgbClr val="000000"/>
                </a:solidFill>
                <a:latin typeface="+mn-lt"/>
              </a:defRPr>
            </a:lvl1pPr>
            <a:lvl2pPr marL="0" indent="0">
              <a:lnSpc>
                <a:spcPts val="1800"/>
              </a:lnSpc>
              <a:spcBef>
                <a:spcPts val="0"/>
              </a:spcBef>
              <a:buNone/>
              <a:defRPr sz="1398">
                <a:solidFill>
                  <a:schemeClr val="tx1"/>
                </a:solidFill>
              </a:defRPr>
            </a:lvl2pPr>
            <a:lvl3pPr marL="457024" indent="0">
              <a:buNone/>
              <a:defRPr/>
            </a:lvl3pPr>
            <a:lvl4pPr marL="685537" indent="0">
              <a:buNone/>
              <a:defRPr/>
            </a:lvl4pPr>
            <a:lvl5pPr marL="914049" indent="0">
              <a:buNone/>
              <a:defRPr/>
            </a:lvl5pPr>
          </a:lstStyle>
          <a:p>
            <a:pPr lvl="0"/>
            <a:r>
              <a:rPr lang="en-US"/>
              <a:t>Medium: body copy Segoe UI Regular 14/18</a:t>
            </a:r>
          </a:p>
        </p:txBody>
      </p:sp>
    </p:spTree>
    <p:extLst>
      <p:ext uri="{BB962C8B-B14F-4D97-AF65-F5344CB8AC3E}">
        <p14:creationId xmlns:p14="http://schemas.microsoft.com/office/powerpoint/2010/main" val="2464493580"/>
      </p:ext>
    </p:extLst>
  </p:cSld>
  <p:clrMapOvr>
    <a:masterClrMapping/>
  </p:clrMapOvr>
  <p:transition>
    <p:fade/>
  </p:transition>
</p:sldLayout>
</file>

<file path=ppt/slideLayouts/slideLayout5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48530" y="1743775"/>
            <a:ext cx="10726460" cy="2909528"/>
          </a:xfrm>
        </p:spPr>
        <p:txBody>
          <a:bodyPr anchor="b"/>
          <a:lstStyle>
            <a:lvl1pPr>
              <a:defRPr sz="6119"/>
            </a:lvl1pPr>
          </a:lstStyle>
          <a:p>
            <a:r>
              <a:rPr lang="en-US"/>
              <a:t>Click to edit Master title style</a:t>
            </a:r>
          </a:p>
        </p:txBody>
      </p:sp>
      <p:sp>
        <p:nvSpPr>
          <p:cNvPr id="3" name="Text Placeholder 2"/>
          <p:cNvSpPr>
            <a:spLocks noGrp="1"/>
          </p:cNvSpPr>
          <p:nvPr>
            <p:ph type="body" idx="1"/>
          </p:nvPr>
        </p:nvSpPr>
        <p:spPr>
          <a:xfrm>
            <a:off x="848530" y="4680828"/>
            <a:ext cx="10726460" cy="1530052"/>
          </a:xfrm>
        </p:spPr>
        <p:txBody>
          <a:bodyPr/>
          <a:lstStyle>
            <a:lvl1pPr marL="0" indent="0">
              <a:buNone/>
              <a:defRPr sz="2448">
                <a:solidFill>
                  <a:schemeClr val="tx1">
                    <a:tint val="75000"/>
                  </a:schemeClr>
                </a:solidFill>
              </a:defRPr>
            </a:lvl1pPr>
            <a:lvl2pPr marL="466298" indent="0">
              <a:buNone/>
              <a:defRPr sz="2040">
                <a:solidFill>
                  <a:schemeClr val="tx1">
                    <a:tint val="75000"/>
                  </a:schemeClr>
                </a:solidFill>
              </a:defRPr>
            </a:lvl2pPr>
            <a:lvl3pPr marL="932597" indent="0">
              <a:buNone/>
              <a:defRPr sz="1836">
                <a:solidFill>
                  <a:schemeClr val="tx1">
                    <a:tint val="75000"/>
                  </a:schemeClr>
                </a:solidFill>
              </a:defRPr>
            </a:lvl3pPr>
            <a:lvl4pPr marL="1398895" indent="0">
              <a:buNone/>
              <a:defRPr sz="1632">
                <a:solidFill>
                  <a:schemeClr val="tx1">
                    <a:tint val="75000"/>
                  </a:schemeClr>
                </a:solidFill>
              </a:defRPr>
            </a:lvl4pPr>
            <a:lvl5pPr marL="1865193" indent="0">
              <a:buNone/>
              <a:defRPr sz="1632">
                <a:solidFill>
                  <a:schemeClr val="tx1">
                    <a:tint val="75000"/>
                  </a:schemeClr>
                </a:solidFill>
              </a:defRPr>
            </a:lvl5pPr>
            <a:lvl6pPr marL="2331491" indent="0">
              <a:buNone/>
              <a:defRPr sz="1632">
                <a:solidFill>
                  <a:schemeClr val="tx1">
                    <a:tint val="75000"/>
                  </a:schemeClr>
                </a:solidFill>
              </a:defRPr>
            </a:lvl6pPr>
            <a:lvl7pPr marL="2797790" indent="0">
              <a:buNone/>
              <a:defRPr sz="1632">
                <a:solidFill>
                  <a:schemeClr val="tx1">
                    <a:tint val="75000"/>
                  </a:schemeClr>
                </a:solidFill>
              </a:defRPr>
            </a:lvl7pPr>
            <a:lvl8pPr marL="3264088" indent="0">
              <a:buNone/>
              <a:defRPr sz="1632">
                <a:solidFill>
                  <a:schemeClr val="tx1">
                    <a:tint val="75000"/>
                  </a:schemeClr>
                </a:solidFill>
              </a:defRPr>
            </a:lvl8pPr>
            <a:lvl9pPr marL="3730386" indent="0">
              <a:buNone/>
              <a:defRPr sz="1632">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11/18/2022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90046267"/>
      </p:ext>
    </p:extLst>
  </p:cSld>
  <p:clrMapOvr>
    <a:masterClrMapping/>
  </p:clrMapOvr>
</p:sldLayout>
</file>

<file path=ppt/slideLayouts/slideLayout5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55008" y="1861968"/>
            <a:ext cx="5285502" cy="4437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95965" y="1861968"/>
            <a:ext cx="5285502" cy="4437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11/18/2022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5588556"/>
      </p:ext>
    </p:extLst>
  </p:cSld>
  <p:clrMapOvr>
    <a:masterClrMapping/>
  </p:clrMapOvr>
</p:sldLayout>
</file>

<file path=ppt/slideLayouts/slideLayout5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56627" y="372394"/>
            <a:ext cx="10726460" cy="1351952"/>
          </a:xfrm>
        </p:spPr>
        <p:txBody>
          <a:bodyPr/>
          <a:lstStyle/>
          <a:p>
            <a:r>
              <a:rPr lang="en-US"/>
              <a:t>Click to edit Master title style</a:t>
            </a:r>
          </a:p>
        </p:txBody>
      </p:sp>
      <p:sp>
        <p:nvSpPr>
          <p:cNvPr id="3" name="Text Placeholder 2"/>
          <p:cNvSpPr>
            <a:spLocks noGrp="1"/>
          </p:cNvSpPr>
          <p:nvPr>
            <p:ph type="body" idx="1"/>
          </p:nvPr>
        </p:nvSpPr>
        <p:spPr>
          <a:xfrm>
            <a:off x="856628" y="1714631"/>
            <a:ext cx="5261211"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4" name="Content Placeholder 3"/>
          <p:cNvSpPr>
            <a:spLocks noGrp="1"/>
          </p:cNvSpPr>
          <p:nvPr>
            <p:ph sz="half" idx="2"/>
          </p:nvPr>
        </p:nvSpPr>
        <p:spPr>
          <a:xfrm>
            <a:off x="856628" y="2554944"/>
            <a:ext cx="5261211" cy="37579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95965" y="1714631"/>
            <a:ext cx="5287122"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6" name="Content Placeholder 5"/>
          <p:cNvSpPr>
            <a:spLocks noGrp="1"/>
          </p:cNvSpPr>
          <p:nvPr>
            <p:ph sz="quarter" idx="4"/>
          </p:nvPr>
        </p:nvSpPr>
        <p:spPr>
          <a:xfrm>
            <a:off x="6295965" y="2554944"/>
            <a:ext cx="5287122" cy="37579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11/18/2022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70462902"/>
      </p:ext>
    </p:extLst>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11/18/2022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98402142"/>
      </p:ext>
    </p:extLst>
  </p:cSld>
  <p:clrMapOvr>
    <a:masterClrMapping/>
  </p:clrMapOvr>
</p:sldLayout>
</file>

<file path=ppt/slideLayouts/slideLayout5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11/18/2022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539803665"/>
      </p:ext>
    </p:extLst>
  </p:cSld>
  <p:clrMapOvr>
    <a:masterClrMapping/>
  </p:clrMapOvr>
</p:sldLayout>
</file>

<file path=ppt/slideLayouts/slideLayout5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28" y="466302"/>
            <a:ext cx="4011087" cy="1632056"/>
          </a:xfrm>
        </p:spPr>
        <p:txBody>
          <a:bodyPr anchor="b"/>
          <a:lstStyle>
            <a:lvl1pPr>
              <a:defRPr sz="3264"/>
            </a:lvl1pPr>
          </a:lstStyle>
          <a:p>
            <a:r>
              <a:rPr lang="en-US"/>
              <a:t>Click to edit Master title style</a:t>
            </a:r>
          </a:p>
        </p:txBody>
      </p:sp>
      <p:sp>
        <p:nvSpPr>
          <p:cNvPr id="3" name="Content Placeholder 2"/>
          <p:cNvSpPr>
            <a:spLocks noGrp="1"/>
          </p:cNvSpPr>
          <p:nvPr>
            <p:ph idx="1"/>
          </p:nvPr>
        </p:nvSpPr>
        <p:spPr>
          <a:xfrm>
            <a:off x="5287122" y="1007083"/>
            <a:ext cx="6295965" cy="4970646"/>
          </a:xfrm>
        </p:spPr>
        <p:txBody>
          <a:bodyPr/>
          <a:lstStyle>
            <a:lvl1pPr>
              <a:defRPr sz="3264"/>
            </a:lvl1pPr>
            <a:lvl2pPr>
              <a:defRPr sz="2856"/>
            </a:lvl2pPr>
            <a:lvl3pPr>
              <a:defRPr sz="2448"/>
            </a:lvl3pPr>
            <a:lvl4pPr>
              <a:defRPr sz="2040"/>
            </a:lvl4pPr>
            <a:lvl5pPr>
              <a:defRPr sz="2040"/>
            </a:lvl5pPr>
            <a:lvl6pPr>
              <a:defRPr sz="2040"/>
            </a:lvl6pPr>
            <a:lvl7pPr>
              <a:defRPr sz="2040"/>
            </a:lvl7pPr>
            <a:lvl8pPr>
              <a:defRPr sz="2040"/>
            </a:lvl8pPr>
            <a:lvl9pPr>
              <a:defRPr sz="20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11/18/2022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822616711"/>
      </p:ext>
    </p:extLst>
  </p:cSld>
  <p:clrMapOvr>
    <a:masterClrMapping/>
  </p:clrMapOvr>
</p:sldLayout>
</file>

<file path=ppt/slideLayouts/slideLayout5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28" y="466302"/>
            <a:ext cx="4011087" cy="1632056"/>
          </a:xfrm>
        </p:spPr>
        <p:txBody>
          <a:bodyPr anchor="b"/>
          <a:lstStyle>
            <a:lvl1pPr>
              <a:defRPr sz="3264"/>
            </a:lvl1pPr>
          </a:lstStyle>
          <a:p>
            <a:r>
              <a:rPr lang="en-US"/>
              <a:t>Click to edit Master title style</a:t>
            </a:r>
          </a:p>
        </p:txBody>
      </p:sp>
      <p:sp>
        <p:nvSpPr>
          <p:cNvPr id="3" name="Picture Placeholder 2"/>
          <p:cNvSpPr>
            <a:spLocks noGrp="1" noChangeAspect="1"/>
          </p:cNvSpPr>
          <p:nvPr>
            <p:ph type="pic" idx="1"/>
          </p:nvPr>
        </p:nvSpPr>
        <p:spPr>
          <a:xfrm>
            <a:off x="5287122" y="1007083"/>
            <a:ext cx="6295965" cy="4970646"/>
          </a:xfrm>
        </p:spPr>
        <p:txBody>
          <a:bodyPr anchor="t"/>
          <a:lstStyle>
            <a:lvl1pPr marL="0" indent="0">
              <a:buNone/>
              <a:defRPr sz="3264"/>
            </a:lvl1pPr>
            <a:lvl2pPr marL="466298" indent="0">
              <a:buNone/>
              <a:defRPr sz="2856"/>
            </a:lvl2pPr>
            <a:lvl3pPr marL="932597" indent="0">
              <a:buNone/>
              <a:defRPr sz="2448"/>
            </a:lvl3pPr>
            <a:lvl4pPr marL="1398895" indent="0">
              <a:buNone/>
              <a:defRPr sz="2040"/>
            </a:lvl4pPr>
            <a:lvl5pPr marL="1865193" indent="0">
              <a:buNone/>
              <a:defRPr sz="2040"/>
            </a:lvl5pPr>
            <a:lvl6pPr marL="2331491" indent="0">
              <a:buNone/>
              <a:defRPr sz="2040"/>
            </a:lvl6pPr>
            <a:lvl7pPr marL="2797790" indent="0">
              <a:buNone/>
              <a:defRPr sz="2040"/>
            </a:lvl7pPr>
            <a:lvl8pPr marL="3264088" indent="0">
              <a:buNone/>
              <a:defRPr sz="2040"/>
            </a:lvl8pPr>
            <a:lvl9pPr marL="3730386" indent="0">
              <a:buNone/>
              <a:defRPr sz="2040"/>
            </a:lvl9pPr>
          </a:lstStyle>
          <a:p>
            <a:r>
              <a:rPr lang="en-US"/>
              <a:t>Click icon to add picture</a:t>
            </a:r>
          </a:p>
        </p:txBody>
      </p:sp>
      <p:sp>
        <p:nvSpPr>
          <p:cNvPr id="4" name="Text Placeholder 3"/>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11/18/2022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974976042"/>
      </p:ext>
    </p:extLst>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11/18/2022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2925986"/>
      </p:ext>
    </p:extLst>
  </p:cSld>
  <p:clrMapOvr>
    <a:masterClrMapping/>
  </p:clrMapOvr>
</p:sldLayout>
</file>

<file path=ppt/slideLayouts/slideLayout5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99852" y="372394"/>
            <a:ext cx="2681615" cy="59275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55008" y="372394"/>
            <a:ext cx="7889389" cy="59275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11/18/2022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63944803"/>
      </p:ext>
    </p:extLst>
  </p:cSld>
  <p:clrMapOvr>
    <a:masterClrMapping/>
  </p:clrMapOvr>
</p:sldLayout>
</file>

<file path=ppt/slideLayouts/slideLayout539.xml><?xml version="1.0" encoding="utf-8"?>
<p:sldLayout xmlns:a="http://schemas.openxmlformats.org/drawingml/2006/main" xmlns:r="http://schemas.openxmlformats.org/officeDocument/2006/relationships" xmlns:p="http://schemas.openxmlformats.org/presentationml/2006/main">
  <p:cSld name="Titl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80"/>
            <a:ext cx="11533187" cy="411162"/>
          </a:xfrm>
          <a:prstGeom prst="rect">
            <a:avLst/>
          </a:prstGeom>
        </p:spPr>
        <p:txBody>
          <a:bodyPr wrap="square" lIns="0" tIns="0" rIns="0" bIns="0">
            <a:spAutoFit/>
          </a:bodyPr>
          <a:lstStyle>
            <a:lvl1pPr>
              <a:lnSpc>
                <a:spcPts val="3199"/>
              </a:lnSpc>
              <a:defRPr sz="2800" strike="noStrike">
                <a:solidFill>
                  <a:schemeClr val="bg1"/>
                </a:solidFill>
              </a:defRPr>
            </a:lvl1pPr>
          </a:lstStyle>
          <a:p>
            <a:r>
              <a:rPr lang="en-US"/>
              <a:t>Title</a:t>
            </a:r>
          </a:p>
        </p:txBody>
      </p:sp>
    </p:spTree>
    <p:extLst>
      <p:ext uri="{BB962C8B-B14F-4D97-AF65-F5344CB8AC3E}">
        <p14:creationId xmlns:p14="http://schemas.microsoft.com/office/powerpoint/2010/main" val="1701961160"/>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3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40" y="632781"/>
            <a:ext cx="11533187" cy="411162"/>
          </a:xfrm>
          <a:prstGeom prst="rect">
            <a:avLst/>
          </a:prstGeom>
        </p:spPr>
        <p:txBody>
          <a:bodyPr wrap="square" lIns="0" tIns="0" rIns="0" bIns="0">
            <a:spAutoFit/>
          </a:bodyPr>
          <a:lstStyle>
            <a:lvl1pPr>
              <a:lnSpc>
                <a:spcPts val="3198"/>
              </a:lnSpc>
              <a:defRPr sz="2800">
                <a:solidFill>
                  <a:srgbClr val="000000"/>
                </a:solidFill>
              </a:defRPr>
            </a:lvl1pPr>
          </a:lstStyle>
          <a:p>
            <a:r>
              <a:rPr lang="en-US"/>
              <a:t>Heading Segoe UI </a:t>
            </a:r>
            <a:r>
              <a:rPr lang="en-US" err="1"/>
              <a:t>Semibold</a:t>
            </a:r>
            <a:r>
              <a:rPr lang="en-US"/>
              <a:t> 28/32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userDrawn="1"/>
        </p:nvSpPr>
        <p:spPr bwMode="blackWhite">
          <a:xfrm>
            <a:off x="463278" y="6583682"/>
            <a:ext cx="11533187" cy="21973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1932" eaLnBrk="0" hangingPunct="0"/>
            <a:r>
              <a:rPr lang="en-US" sz="700">
                <a:solidFill>
                  <a:schemeClr val="accent6">
                    <a:lumMod val="75000"/>
                  </a:schemeClr>
                </a:solidFill>
                <a:cs typeface="Segoe UI" pitchFamily="34" charset="0"/>
              </a:rPr>
              <a:t>©Microsoft Corporation									                                                                                                                                             Azure </a:t>
            </a:r>
          </a:p>
        </p:txBody>
      </p:sp>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465140" y="1960860"/>
            <a:ext cx="9572625" cy="3432536"/>
          </a:xfrm>
          <a:prstGeom prst="rect">
            <a:avLst/>
          </a:prstGeom>
        </p:spPr>
        <p:txBody>
          <a:bodyPr wrap="square" lIns="0" tIns="0" rIns="0" bIns="0">
            <a:spAutoFit/>
          </a:bodyPr>
          <a:lstStyle>
            <a:lvl1pPr marL="342768" marR="0" indent="-342768" algn="l" defTabSz="932384" rtl="0" eaLnBrk="1" fontAlgn="auto" latinLnBrk="0" hangingPunct="1">
              <a:lnSpc>
                <a:spcPts val="2400"/>
              </a:lnSpc>
              <a:spcBef>
                <a:spcPts val="0"/>
              </a:spcBef>
              <a:spcAft>
                <a:spcPts val="0"/>
              </a:spcAft>
              <a:buClrTx/>
              <a:buSzPct val="90000"/>
              <a:buFont typeface="Arial" panose="020B0604020202020204" pitchFamily="34" charset="0"/>
              <a:buChar char="•"/>
              <a:tabLst/>
              <a:defRPr lang="en-US" sz="2000" kern="1200" spc="0" baseline="0" dirty="0">
                <a:solidFill>
                  <a:srgbClr val="000000"/>
                </a:solidFill>
                <a:latin typeface="+mn-lt"/>
                <a:ea typeface="+mn-ea"/>
                <a:cs typeface="+mn-cs"/>
              </a:defRPr>
            </a:lvl1pPr>
            <a:lvl2pPr marL="228513" indent="0">
              <a:buNone/>
              <a:defRPr/>
            </a:lvl2pPr>
            <a:lvl3pPr marL="457024" indent="0">
              <a:buNone/>
              <a:defRPr/>
            </a:lvl3pPr>
            <a:lvl4pPr marL="685537" indent="0">
              <a:buNone/>
              <a:defRPr/>
            </a:lvl4pPr>
            <a:lvl5pPr marL="914049" indent="0">
              <a:buNone/>
              <a:defRPr/>
            </a:lvl5pPr>
          </a:lstStyle>
          <a:p>
            <a:pPr lvl="0"/>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42768" marR="0" lvl="0" indent="-342768" algn="l" defTabSz="932384" rtl="0" eaLnBrk="1" fontAlgn="auto" latinLnBrk="0" hangingPunct="1">
              <a:lnSpc>
                <a:spcPts val="2400"/>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42768" marR="0" lvl="0" indent="-342768" algn="l" defTabSz="932384" rtl="0" eaLnBrk="1" fontAlgn="auto" latinLnBrk="0" hangingPunct="1">
              <a:lnSpc>
                <a:spcPts val="2400"/>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endParaRPr lang="en-US"/>
          </a:p>
          <a:p>
            <a:pPr lvl="0"/>
            <a:endParaRPr lang="en-US"/>
          </a:p>
          <a:p>
            <a:pPr lvl="0"/>
            <a:endParaRPr lang="en-US"/>
          </a:p>
          <a:p>
            <a:pPr lvl="0"/>
            <a:endParaRPr lang="en-US"/>
          </a:p>
        </p:txBody>
      </p:sp>
    </p:spTree>
    <p:extLst>
      <p:ext uri="{BB962C8B-B14F-4D97-AF65-F5344CB8AC3E}">
        <p14:creationId xmlns:p14="http://schemas.microsoft.com/office/powerpoint/2010/main" val="4181526906"/>
      </p:ext>
    </p:extLst>
  </p:cSld>
  <p:clrMapOvr>
    <a:masterClrMapping/>
  </p:clrMapOvr>
  <p:transition>
    <p:fade/>
  </p:transition>
</p:sldLayout>
</file>

<file path=ppt/slideLayouts/slideLayout540.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493016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9121006B-09FA-4F62-9542-4F6479B0897F}"/>
              </a:ext>
            </a:extLst>
          </p:cNvPr>
          <p:cNvSpPr txBox="1"/>
          <p:nvPr userDrawn="1"/>
        </p:nvSpPr>
        <p:spPr>
          <a:xfrm>
            <a:off x="12603479" y="-208004"/>
            <a:ext cx="55595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356797976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41.xml><?xml version="1.0" encoding="utf-8"?>
<p:sldLayout xmlns:a="http://schemas.openxmlformats.org/drawingml/2006/main" xmlns:r="http://schemas.openxmlformats.org/officeDocument/2006/relationships" xmlns:p="http://schemas.openxmlformats.org/presentationml/2006/main" userDrawn="1">
  <p:cSld name="14_Title_Dark">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80"/>
            <a:ext cx="11533187" cy="411162"/>
          </a:xfrm>
          <a:prstGeom prst="rect">
            <a:avLst/>
          </a:prstGeom>
        </p:spPr>
        <p:txBody>
          <a:bodyPr wrap="square" lIns="0" tIns="0" rIns="0" bIns="0">
            <a:spAutoFit/>
          </a:bodyPr>
          <a:lstStyle>
            <a:lvl1pPr>
              <a:lnSpc>
                <a:spcPts val="3199"/>
              </a:lnSpc>
              <a:defRPr sz="2800" strike="noStrike">
                <a:gradFill>
                  <a:gsLst>
                    <a:gs pos="0">
                      <a:schemeClr val="bg1"/>
                    </a:gs>
                    <a:gs pos="100000">
                      <a:schemeClr val="bg1"/>
                    </a:gs>
                  </a:gsLst>
                  <a:lin ang="5400000" scaled="0"/>
                </a:gradFill>
              </a:defRPr>
            </a:lvl1pPr>
          </a:lstStyle>
          <a:p>
            <a:r>
              <a:rPr lang="en-US"/>
              <a:t>Title</a:t>
            </a:r>
          </a:p>
        </p:txBody>
      </p:sp>
      <p:sp>
        <p:nvSpPr>
          <p:cNvPr id="4" name="Content Placeholder 3">
            <a:extLst>
              <a:ext uri="{FF2B5EF4-FFF2-40B4-BE49-F238E27FC236}">
                <a16:creationId xmlns:a16="http://schemas.microsoft.com/office/drawing/2014/main" id="{42FE3EBC-D30F-41EE-842C-BFB24538F359}"/>
              </a:ext>
            </a:extLst>
          </p:cNvPr>
          <p:cNvSpPr>
            <a:spLocks noGrp="1"/>
          </p:cNvSpPr>
          <p:nvPr>
            <p:ph sz="quarter" idx="10"/>
          </p:nvPr>
        </p:nvSpPr>
        <p:spPr>
          <a:xfrm>
            <a:off x="464750" y="1267759"/>
            <a:ext cx="2231440" cy="557637"/>
          </a:xfrm>
        </p:spPr>
        <p:txBody>
          <a:bodyPr/>
          <a:lstStyle/>
          <a:p>
            <a:pPr lvl="0"/>
            <a:endParaRPr lang="en-US"/>
          </a:p>
        </p:txBody>
      </p:sp>
      <p:sp>
        <p:nvSpPr>
          <p:cNvPr id="6" name="Content Placeholder 5">
            <a:extLst>
              <a:ext uri="{FF2B5EF4-FFF2-40B4-BE49-F238E27FC236}">
                <a16:creationId xmlns:a16="http://schemas.microsoft.com/office/drawing/2014/main" id="{486500AF-44BE-47F2-8A66-A830C84F55F4}"/>
              </a:ext>
            </a:extLst>
          </p:cNvPr>
          <p:cNvSpPr>
            <a:spLocks noGrp="1"/>
          </p:cNvSpPr>
          <p:nvPr>
            <p:ph sz="quarter" idx="11"/>
          </p:nvPr>
        </p:nvSpPr>
        <p:spPr>
          <a:xfrm>
            <a:off x="464750" y="2049785"/>
            <a:ext cx="2231440" cy="557637"/>
          </a:xfrm>
        </p:spPr>
        <p:txBody>
          <a:bodyPr/>
          <a:lstStyle/>
          <a:p>
            <a:pPr lvl="0"/>
            <a:endParaRPr lang="en-US"/>
          </a:p>
        </p:txBody>
      </p:sp>
      <p:sp>
        <p:nvSpPr>
          <p:cNvPr id="8" name="Content Placeholder 7">
            <a:extLst>
              <a:ext uri="{FF2B5EF4-FFF2-40B4-BE49-F238E27FC236}">
                <a16:creationId xmlns:a16="http://schemas.microsoft.com/office/drawing/2014/main" id="{6B9906FA-0B66-4448-9A7B-177288C2780C}"/>
              </a:ext>
            </a:extLst>
          </p:cNvPr>
          <p:cNvSpPr>
            <a:spLocks noGrp="1"/>
          </p:cNvSpPr>
          <p:nvPr>
            <p:ph sz="quarter" idx="12"/>
          </p:nvPr>
        </p:nvSpPr>
        <p:spPr>
          <a:xfrm>
            <a:off x="464750" y="2831812"/>
            <a:ext cx="2231440" cy="557637"/>
          </a:xfrm>
        </p:spPr>
        <p:txBody>
          <a:bodyPr/>
          <a:lstStyle/>
          <a:p>
            <a:pPr lvl="0"/>
            <a:endParaRPr lang="en-US"/>
          </a:p>
        </p:txBody>
      </p:sp>
      <p:sp>
        <p:nvSpPr>
          <p:cNvPr id="10" name="Content Placeholder 9">
            <a:extLst>
              <a:ext uri="{FF2B5EF4-FFF2-40B4-BE49-F238E27FC236}">
                <a16:creationId xmlns:a16="http://schemas.microsoft.com/office/drawing/2014/main" id="{0F8B5596-B83D-4981-8F91-2A9EF836F209}"/>
              </a:ext>
            </a:extLst>
          </p:cNvPr>
          <p:cNvSpPr>
            <a:spLocks noGrp="1"/>
          </p:cNvSpPr>
          <p:nvPr>
            <p:ph sz="quarter" idx="13"/>
          </p:nvPr>
        </p:nvSpPr>
        <p:spPr>
          <a:xfrm>
            <a:off x="464750" y="3613839"/>
            <a:ext cx="2231440" cy="557637"/>
          </a:xfrm>
        </p:spPr>
        <p:txBody>
          <a:bodyPr/>
          <a:lstStyle/>
          <a:p>
            <a:pPr lvl="0"/>
            <a:endParaRPr lang="en-US"/>
          </a:p>
        </p:txBody>
      </p:sp>
      <p:sp>
        <p:nvSpPr>
          <p:cNvPr id="12" name="Content Placeholder 11">
            <a:extLst>
              <a:ext uri="{FF2B5EF4-FFF2-40B4-BE49-F238E27FC236}">
                <a16:creationId xmlns:a16="http://schemas.microsoft.com/office/drawing/2014/main" id="{B2DD21FA-287D-435A-BA59-F3DCE586D2AE}"/>
              </a:ext>
            </a:extLst>
          </p:cNvPr>
          <p:cNvSpPr>
            <a:spLocks noGrp="1"/>
          </p:cNvSpPr>
          <p:nvPr>
            <p:ph sz="quarter" idx="14"/>
          </p:nvPr>
        </p:nvSpPr>
        <p:spPr>
          <a:xfrm>
            <a:off x="464750" y="4395866"/>
            <a:ext cx="2231440" cy="557637"/>
          </a:xfrm>
        </p:spPr>
        <p:txBody>
          <a:bodyPr/>
          <a:lstStyle/>
          <a:p>
            <a:pPr lvl="0"/>
            <a:endParaRPr lang="en-US"/>
          </a:p>
        </p:txBody>
      </p:sp>
      <p:sp>
        <p:nvSpPr>
          <p:cNvPr id="14" name="Content Placeholder 13">
            <a:extLst>
              <a:ext uri="{FF2B5EF4-FFF2-40B4-BE49-F238E27FC236}">
                <a16:creationId xmlns:a16="http://schemas.microsoft.com/office/drawing/2014/main" id="{99ADDCE5-E821-48CB-86DF-022AA5E25072}"/>
              </a:ext>
            </a:extLst>
          </p:cNvPr>
          <p:cNvSpPr>
            <a:spLocks noGrp="1"/>
          </p:cNvSpPr>
          <p:nvPr>
            <p:ph sz="quarter" idx="15"/>
          </p:nvPr>
        </p:nvSpPr>
        <p:spPr>
          <a:xfrm>
            <a:off x="2900226" y="1267758"/>
            <a:ext cx="2231440" cy="556971"/>
          </a:xfrm>
        </p:spPr>
        <p:txBody>
          <a:bodyPr/>
          <a:lstStyle/>
          <a:p>
            <a:pPr lvl="0"/>
            <a:endParaRPr lang="en-US"/>
          </a:p>
        </p:txBody>
      </p:sp>
      <p:sp>
        <p:nvSpPr>
          <p:cNvPr id="16" name="Content Placeholder 15">
            <a:extLst>
              <a:ext uri="{FF2B5EF4-FFF2-40B4-BE49-F238E27FC236}">
                <a16:creationId xmlns:a16="http://schemas.microsoft.com/office/drawing/2014/main" id="{A431FFE5-A868-4650-BDCB-91AC055461C2}"/>
              </a:ext>
            </a:extLst>
          </p:cNvPr>
          <p:cNvSpPr>
            <a:spLocks noGrp="1"/>
          </p:cNvSpPr>
          <p:nvPr>
            <p:ph sz="quarter" idx="16"/>
          </p:nvPr>
        </p:nvSpPr>
        <p:spPr>
          <a:xfrm>
            <a:off x="2900226" y="2048166"/>
            <a:ext cx="2231440" cy="556971"/>
          </a:xfrm>
        </p:spPr>
        <p:txBody>
          <a:bodyPr/>
          <a:lstStyle/>
          <a:p>
            <a:pPr lvl="0"/>
            <a:endParaRPr lang="en-US"/>
          </a:p>
        </p:txBody>
      </p:sp>
      <p:sp>
        <p:nvSpPr>
          <p:cNvPr id="18" name="Content Placeholder 17">
            <a:extLst>
              <a:ext uri="{FF2B5EF4-FFF2-40B4-BE49-F238E27FC236}">
                <a16:creationId xmlns:a16="http://schemas.microsoft.com/office/drawing/2014/main" id="{313FB242-63BA-465B-AA57-DCC6FD6ED308}"/>
              </a:ext>
            </a:extLst>
          </p:cNvPr>
          <p:cNvSpPr>
            <a:spLocks noGrp="1"/>
          </p:cNvSpPr>
          <p:nvPr>
            <p:ph sz="quarter" idx="17"/>
          </p:nvPr>
        </p:nvSpPr>
        <p:spPr>
          <a:xfrm>
            <a:off x="2900226" y="2828574"/>
            <a:ext cx="2231440" cy="556971"/>
          </a:xfrm>
        </p:spPr>
        <p:txBody>
          <a:bodyPr/>
          <a:lstStyle/>
          <a:p>
            <a:pPr lvl="0"/>
            <a:endParaRPr lang="en-US"/>
          </a:p>
        </p:txBody>
      </p:sp>
      <p:sp>
        <p:nvSpPr>
          <p:cNvPr id="20" name="Content Placeholder 19">
            <a:extLst>
              <a:ext uri="{FF2B5EF4-FFF2-40B4-BE49-F238E27FC236}">
                <a16:creationId xmlns:a16="http://schemas.microsoft.com/office/drawing/2014/main" id="{47EE9098-0C4D-442B-AA19-C64A16E82402}"/>
              </a:ext>
            </a:extLst>
          </p:cNvPr>
          <p:cNvSpPr>
            <a:spLocks noGrp="1"/>
          </p:cNvSpPr>
          <p:nvPr>
            <p:ph sz="quarter" idx="18"/>
          </p:nvPr>
        </p:nvSpPr>
        <p:spPr>
          <a:xfrm>
            <a:off x="2900226" y="3608981"/>
            <a:ext cx="2231440" cy="556971"/>
          </a:xfrm>
        </p:spPr>
        <p:txBody>
          <a:bodyPr/>
          <a:lstStyle/>
          <a:p>
            <a:pPr lvl="0"/>
            <a:endParaRPr lang="en-US"/>
          </a:p>
        </p:txBody>
      </p:sp>
      <p:sp>
        <p:nvSpPr>
          <p:cNvPr id="22" name="Content Placeholder 21">
            <a:extLst>
              <a:ext uri="{FF2B5EF4-FFF2-40B4-BE49-F238E27FC236}">
                <a16:creationId xmlns:a16="http://schemas.microsoft.com/office/drawing/2014/main" id="{200C965F-DC67-483D-883D-F030B1A9DD0B}"/>
              </a:ext>
            </a:extLst>
          </p:cNvPr>
          <p:cNvSpPr>
            <a:spLocks noGrp="1"/>
          </p:cNvSpPr>
          <p:nvPr>
            <p:ph sz="quarter" idx="19"/>
          </p:nvPr>
        </p:nvSpPr>
        <p:spPr>
          <a:xfrm>
            <a:off x="2900226" y="4389389"/>
            <a:ext cx="2231440" cy="563448"/>
          </a:xfrm>
        </p:spPr>
        <p:txBody>
          <a:bodyPr/>
          <a:lstStyle/>
          <a:p>
            <a:pPr lvl="0"/>
            <a:endParaRPr lang="en-US"/>
          </a:p>
        </p:txBody>
      </p:sp>
      <p:sp>
        <p:nvSpPr>
          <p:cNvPr id="24" name="Content Placeholder 23">
            <a:extLst>
              <a:ext uri="{FF2B5EF4-FFF2-40B4-BE49-F238E27FC236}">
                <a16:creationId xmlns:a16="http://schemas.microsoft.com/office/drawing/2014/main" id="{864FA23B-6FED-4E43-84E0-0E7002E8C6C4}"/>
              </a:ext>
            </a:extLst>
          </p:cNvPr>
          <p:cNvSpPr>
            <a:spLocks noGrp="1"/>
          </p:cNvSpPr>
          <p:nvPr>
            <p:ph sz="quarter" idx="20"/>
          </p:nvPr>
        </p:nvSpPr>
        <p:spPr>
          <a:xfrm>
            <a:off x="5335702" y="1267758"/>
            <a:ext cx="2231440" cy="556971"/>
          </a:xfrm>
        </p:spPr>
        <p:txBody>
          <a:bodyPr/>
          <a:lstStyle/>
          <a:p>
            <a:pPr lvl="0"/>
            <a:endParaRPr lang="en-US"/>
          </a:p>
        </p:txBody>
      </p:sp>
    </p:spTree>
    <p:extLst>
      <p:ext uri="{BB962C8B-B14F-4D97-AF65-F5344CB8AC3E}">
        <p14:creationId xmlns:p14="http://schemas.microsoft.com/office/powerpoint/2010/main" val="2869185302"/>
      </p:ext>
    </p:extLst>
  </p:cSld>
  <p:clrMapOvr>
    <a:masterClrMapping/>
  </p:clrMapOvr>
  <p:transition>
    <p:fade/>
  </p:transition>
</p:sldLayout>
</file>

<file path=ppt/slideLayouts/slideLayout542.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72" spc="-51" baseline="0">
                <a:solidFill>
                  <a:schemeClr val="tx1"/>
                </a:solidFill>
                <a:latin typeface="+mj-lt"/>
                <a:cs typeface="Segoe UI" panose="020B0502040204020203" pitchFamily="34" charset="0"/>
              </a:defRPr>
            </a:lvl1pPr>
          </a:lstStyle>
          <a:p>
            <a:r>
              <a:rPr lang="en-US"/>
              <a:t>Event name or presentation title </a:t>
            </a:r>
          </a:p>
        </p:txBody>
      </p:sp>
      <p:pic>
        <p:nvPicPr>
          <p:cNvPr id="2" name="MS logo white - EMF" descr="Microsoft logo white text version">
            <a:extLst>
              <a:ext uri="{FF2B5EF4-FFF2-40B4-BE49-F238E27FC236}">
                <a16:creationId xmlns:a16="http://schemas.microsoft.com/office/drawing/2014/main" id="{962D3685-4435-423E-AC9A-86C3F6305A3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95915" y="597450"/>
            <a:ext cx="1393641" cy="298433"/>
          </a:xfrm>
          <a:prstGeom prst="rect">
            <a:avLst/>
          </a:prstGeom>
        </p:spPr>
      </p:pic>
      <p:sp>
        <p:nvSpPr>
          <p:cNvPr id="5" name="Text Placeholder 4"/>
          <p:cNvSpPr>
            <a:spLocks noGrp="1"/>
          </p:cNvSpPr>
          <p:nvPr>
            <p:ph type="body" sz="quarter" idx="12" hasCustomPrompt="1"/>
          </p:nvPr>
        </p:nvSpPr>
        <p:spPr>
          <a:xfrm>
            <a:off x="595915" y="4041281"/>
            <a:ext cx="9327356" cy="345294"/>
          </a:xfrm>
          <a:noFill/>
        </p:spPr>
        <p:txBody>
          <a:bodyPr wrap="square" lIns="0" tIns="0" rIns="0" bIns="0">
            <a:spAutoFit/>
          </a:bodyPr>
          <a:lstStyle>
            <a:lvl1pPr marL="0" indent="0">
              <a:spcBef>
                <a:spcPts val="0"/>
              </a:spcBef>
              <a:buNone/>
              <a:defRPr sz="2244"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775670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4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1644874"/>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68042649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4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3354623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4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95915" y="1463669"/>
            <a:ext cx="5316270"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517814" y="1463669"/>
            <a:ext cx="5324366"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197959026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54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600059" y="466301"/>
            <a:ext cx="11239464" cy="565027"/>
          </a:xfrm>
        </p:spPr>
        <p:txBody>
          <a:bodyPr/>
          <a:lstStyle/>
          <a:p>
            <a:r>
              <a:rPr lang="en-US"/>
              <a:t>Click to edit Master title style</a:t>
            </a:r>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9060853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547.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600059" y="466301"/>
            <a:ext cx="11239464" cy="565027"/>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95914" y="1465289"/>
            <a:ext cx="5324366" cy="439465"/>
          </a:xfrm>
        </p:spPr>
        <p:txBody>
          <a:bodyPr anchor="t"/>
          <a:lstStyle>
            <a:lvl1pPr marL="0" indent="0">
              <a:spcBef>
                <a:spcPts val="0"/>
              </a:spcBef>
              <a:buNone/>
              <a:defRPr sz="2856">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95914" y="2125883"/>
            <a:ext cx="5324366" cy="1644855"/>
          </a:xfrm>
        </p:spPr>
        <p:txBody>
          <a:bodyPr>
            <a:spAutoFit/>
          </a:bodyPr>
          <a:lstStyle>
            <a:lvl1pPr marL="174862" indent="-174862">
              <a:defRPr lang="en-US" sz="2448" dirty="0"/>
            </a:lvl1pPr>
            <a:lvl2pPr marL="349724" indent="-174862">
              <a:defRPr lang="en-US" dirty="0"/>
            </a:lvl2pPr>
            <a:lvl3pPr marL="524586" indent="-174862">
              <a:defRPr lang="en-US" dirty="0"/>
            </a:lvl3pPr>
            <a:lvl4pPr marL="680018" indent="-155433">
              <a:defRPr lang="en-US" dirty="0"/>
            </a:lvl4pPr>
            <a:lvl5pPr marL="809546" indent="-123051">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525911" y="1465289"/>
            <a:ext cx="5324366" cy="439465"/>
          </a:xfrm>
        </p:spPr>
        <p:txBody>
          <a:bodyPr anchor="t"/>
          <a:lstStyle>
            <a:lvl1pPr marL="0" indent="0">
              <a:spcBef>
                <a:spcPts val="0"/>
              </a:spcBef>
              <a:buNone/>
              <a:defRPr sz="2856">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525911" y="2125883"/>
            <a:ext cx="5324366" cy="1644855"/>
          </a:xfrm>
        </p:spPr>
        <p:txBody>
          <a:bodyPr>
            <a:spAutoFit/>
          </a:bodyPr>
          <a:lstStyle>
            <a:lvl1pPr marL="174862" indent="-174862">
              <a:defRPr lang="en-US" sz="2448" dirty="0"/>
            </a:lvl1pPr>
            <a:lvl2pPr marL="349724" indent="-174862">
              <a:defRPr lang="en-US" dirty="0"/>
            </a:lvl2pPr>
            <a:lvl3pPr marL="524586" indent="-174862">
              <a:defRPr lang="en-US" dirty="0"/>
            </a:lvl3pPr>
            <a:lvl4pPr marL="699447" indent="-139242">
              <a:defRPr lang="en-US" dirty="0"/>
            </a:lvl4pPr>
            <a:lvl5pPr marL="809546" indent="-123051">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471307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548.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600059" y="466301"/>
            <a:ext cx="11239464" cy="565027"/>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95914" y="1465289"/>
            <a:ext cx="5324366" cy="439465"/>
          </a:xfrm>
        </p:spPr>
        <p:txBody>
          <a:bodyPr anchor="t"/>
          <a:lstStyle>
            <a:lvl1pPr marL="0" indent="0">
              <a:spcBef>
                <a:spcPts val="0"/>
              </a:spcBef>
              <a:buNone/>
              <a:defRPr sz="2856">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600774" y="2122644"/>
            <a:ext cx="5319507" cy="1582100"/>
          </a:xfrm>
        </p:spPr>
        <p:txBody>
          <a:bodyPr/>
          <a:lstStyle>
            <a:lvl1pPr>
              <a:defRPr sz="2448"/>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525911" y="1465289"/>
            <a:ext cx="5324366" cy="439465"/>
          </a:xfrm>
        </p:spPr>
        <p:txBody>
          <a:bodyPr anchor="t"/>
          <a:lstStyle>
            <a:lvl1pPr marL="0" indent="0">
              <a:spcBef>
                <a:spcPts val="0"/>
              </a:spcBef>
              <a:buNone/>
              <a:defRPr sz="2856">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522674" y="2122644"/>
            <a:ext cx="5319507" cy="1582100"/>
          </a:xfrm>
        </p:spPr>
        <p:txBody>
          <a:bodyPr/>
          <a:lstStyle>
            <a:lvl1pPr>
              <a:defRPr sz="2448"/>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6730792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549.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600059" y="466301"/>
            <a:ext cx="11239464" cy="565027"/>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96952" y="1466908"/>
            <a:ext cx="3329866" cy="690587"/>
          </a:xfrm>
        </p:spPr>
        <p:txBody>
          <a:bodyPr anchor="t"/>
          <a:lstStyle>
            <a:lvl1pPr marL="0" indent="0">
              <a:spcBef>
                <a:spcPts val="0"/>
              </a:spcBef>
              <a:buNone/>
              <a:defRPr sz="2244">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96952" y="2438369"/>
            <a:ext cx="3329866" cy="1795529"/>
          </a:xfrm>
        </p:spPr>
        <p:txBody>
          <a:bodyPr wrap="square">
            <a:spAutoFit/>
          </a:bodyPr>
          <a:lstStyle>
            <a:lvl1pPr marL="179720" indent="-179720">
              <a:defRPr lang="en-US" sz="2040" dirty="0"/>
            </a:lvl1pPr>
            <a:lvl2pPr marL="328676" indent="-153814">
              <a:defRPr lang="en-US" sz="1836" dirty="0"/>
            </a:lvl2pPr>
            <a:lvl3pPr marL="476013" indent="-140861">
              <a:defRPr lang="en-US" dirty="0"/>
            </a:lvl3pPr>
            <a:lvl4pPr marL="607160" indent="-131147">
              <a:defRPr lang="en-US" dirty="0"/>
            </a:lvl4pPr>
            <a:lvl5pPr marL="746402" indent="-124671">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553305" y="1466908"/>
            <a:ext cx="3329866" cy="690587"/>
          </a:xfrm>
        </p:spPr>
        <p:txBody>
          <a:bodyPr anchor="t"/>
          <a:lstStyle>
            <a:lvl1pPr marL="0" indent="0">
              <a:spcBef>
                <a:spcPts val="0"/>
              </a:spcBef>
              <a:buNone/>
              <a:defRPr sz="2244">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553305" y="2431597"/>
            <a:ext cx="3329866" cy="1795529"/>
          </a:xfrm>
        </p:spPr>
        <p:txBody>
          <a:bodyPr wrap="square">
            <a:spAutoFit/>
          </a:bodyPr>
          <a:lstStyle>
            <a:lvl1pPr marL="179720" indent="-179720">
              <a:defRPr lang="en-US" sz="2040" dirty="0"/>
            </a:lvl1pPr>
            <a:lvl2pPr marL="406392" indent="-173243">
              <a:defRPr lang="en-US" sz="1836" dirty="0"/>
            </a:lvl2pPr>
            <a:lvl3pPr marL="566682" indent="-160291">
              <a:defRPr lang="en-US" dirty="0"/>
            </a:lvl3pPr>
            <a:lvl4pPr marL="699447" indent="-139242">
              <a:defRPr lang="en-US" dirty="0"/>
            </a:lvl4pPr>
            <a:lvl5pPr marL="816022" indent="-113336">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509657" y="1466908"/>
            <a:ext cx="3329866" cy="690587"/>
          </a:xfrm>
        </p:spPr>
        <p:txBody>
          <a:bodyPr anchor="t"/>
          <a:lstStyle>
            <a:lvl1pPr marL="0" indent="0">
              <a:spcBef>
                <a:spcPts val="0"/>
              </a:spcBef>
              <a:buNone/>
              <a:defRPr sz="2244">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509657" y="2438369"/>
            <a:ext cx="3329866" cy="1795529"/>
          </a:xfrm>
        </p:spPr>
        <p:txBody>
          <a:bodyPr wrap="square">
            <a:spAutoFit/>
          </a:bodyPr>
          <a:lstStyle>
            <a:lvl1pPr marL="179720" indent="-179720">
              <a:defRPr lang="en-US" sz="2040" dirty="0"/>
            </a:lvl1pPr>
            <a:lvl2pPr marL="406392" indent="-173243">
              <a:defRPr lang="en-US" sz="1836" dirty="0"/>
            </a:lvl2pPr>
            <a:lvl3pPr marL="566682" indent="-160291">
              <a:defRPr lang="en-US" dirty="0"/>
            </a:lvl3pPr>
            <a:lvl4pPr marL="699447" indent="-139242">
              <a:defRPr lang="en-US" dirty="0"/>
            </a:lvl4pPr>
            <a:lvl5pPr marL="816022" indent="-113336">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42458025"/>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_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40" y="632781"/>
            <a:ext cx="11533187" cy="411162"/>
          </a:xfrm>
          <a:prstGeom prst="rect">
            <a:avLst/>
          </a:prstGeom>
        </p:spPr>
        <p:txBody>
          <a:bodyPr wrap="square" lIns="0" tIns="0" rIns="0" bIns="0">
            <a:spAutoFit/>
          </a:bodyPr>
          <a:lstStyle>
            <a:lvl1pPr>
              <a:lnSpc>
                <a:spcPts val="3198"/>
              </a:lnSpc>
              <a:defRPr sz="2800">
                <a:solidFill>
                  <a:srgbClr val="000000"/>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65140" y="1960862"/>
            <a:ext cx="9572625" cy="615553"/>
          </a:xfrm>
          <a:prstGeom prst="rect">
            <a:avLst/>
          </a:prstGeom>
        </p:spPr>
        <p:txBody>
          <a:bodyPr wrap="square" lIns="0" tIns="0" rIns="0" bIns="0">
            <a:spAutoFit/>
          </a:bodyPr>
          <a:lstStyle>
            <a:lvl1pPr marL="0" indent="0">
              <a:lnSpc>
                <a:spcPts val="2400"/>
              </a:lnSpc>
              <a:buNone/>
              <a:defRPr lang="en-US" sz="2000" kern="1200" spc="0" baseline="0" dirty="0">
                <a:solidFill>
                  <a:srgbClr val="000000"/>
                </a:solidFill>
                <a:latin typeface="+mn-lt"/>
                <a:ea typeface="+mn-ea"/>
                <a:cs typeface="+mn-cs"/>
              </a:defRPr>
            </a:lvl1pPr>
            <a:lvl2pPr marL="228513" indent="0">
              <a:buNone/>
              <a:defRPr/>
            </a:lvl2pPr>
            <a:lvl3pPr marL="457024" indent="0">
              <a:buNone/>
              <a:defRPr/>
            </a:lvl3pPr>
            <a:lvl4pPr marL="685537" indent="0">
              <a:buNone/>
              <a:defRPr/>
            </a:lvl4pPr>
            <a:lvl5pPr marL="914049"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65140" y="3214124"/>
            <a:ext cx="3690937" cy="220510"/>
          </a:xfrm>
          <a:prstGeom prst="rect">
            <a:avLst/>
          </a:prstGeom>
        </p:spPr>
        <p:txBody>
          <a:bodyPr lIns="0" tIns="0" rIns="0" bIns="0"/>
          <a:lstStyle>
            <a:lvl1pPr marL="0" indent="0">
              <a:lnSpc>
                <a:spcPts val="1800"/>
              </a:lnSpc>
              <a:spcBef>
                <a:spcPts val="0"/>
              </a:spcBef>
              <a:spcAft>
                <a:spcPts val="600"/>
              </a:spcAft>
              <a:buNone/>
              <a:defRPr sz="1398" b="0" spc="0" baseline="0">
                <a:solidFill>
                  <a:schemeClr val="tx2"/>
                </a:solidFill>
                <a:latin typeface="+mj-lt"/>
              </a:defRPr>
            </a:lvl1pPr>
            <a:lvl2pPr marL="285640" marR="0" indent="-285640" algn="l" defTabSz="932384"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398" kern="1200" spc="0" baseline="0" dirty="0">
                <a:solidFill>
                  <a:srgbClr val="000000"/>
                </a:solidFill>
                <a:latin typeface="+mn-lt"/>
                <a:ea typeface="+mn-ea"/>
                <a:cs typeface="+mn-cs"/>
              </a:defRPr>
            </a:lvl2pPr>
            <a:lvl3pPr marL="457024" indent="0">
              <a:buNone/>
              <a:defRPr/>
            </a:lvl3pPr>
            <a:lvl4pPr marL="685537" indent="0">
              <a:buNone/>
              <a:defRPr/>
            </a:lvl4pPr>
            <a:lvl5pPr marL="914049" indent="0">
              <a:buNone/>
              <a:defRPr/>
            </a:lvl5pPr>
          </a:lstStyle>
          <a:p>
            <a:pPr lvl="0"/>
            <a:r>
              <a:rPr lang="en-US"/>
              <a:t>Paragraph title Segoe UI </a:t>
            </a:r>
            <a:r>
              <a:rPr lang="en-US" err="1"/>
              <a:t>Semibold</a:t>
            </a:r>
            <a:r>
              <a:rPr lang="en-US"/>
              <a:t> 14/18</a:t>
            </a:r>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405044" y="3214124"/>
            <a:ext cx="3690937" cy="220510"/>
          </a:xfrm>
          <a:prstGeom prst="rect">
            <a:avLst/>
          </a:prstGeom>
        </p:spPr>
        <p:txBody>
          <a:bodyPr lIns="0" tIns="0" rIns="0" bIns="0"/>
          <a:lstStyle>
            <a:lvl1pPr marL="0" indent="0">
              <a:lnSpc>
                <a:spcPts val="1800"/>
              </a:lnSpc>
              <a:spcBef>
                <a:spcPts val="0"/>
              </a:spcBef>
              <a:spcAft>
                <a:spcPts val="600"/>
              </a:spcAft>
              <a:buNone/>
              <a:defRPr sz="1398" b="0" spc="0" baseline="0">
                <a:solidFill>
                  <a:schemeClr val="tx2"/>
                </a:solidFill>
                <a:latin typeface="+mj-lt"/>
              </a:defRPr>
            </a:lvl1pPr>
            <a:lvl2pPr marL="285640" marR="0" indent="-285640" algn="l" defTabSz="932384"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398" kern="1200" spc="0" baseline="0" dirty="0">
                <a:solidFill>
                  <a:srgbClr val="000000"/>
                </a:solidFill>
                <a:latin typeface="+mn-lt"/>
                <a:ea typeface="+mn-ea"/>
                <a:cs typeface="+mn-cs"/>
              </a:defRPr>
            </a:lvl2pPr>
            <a:lvl3pPr marL="457024" indent="0">
              <a:buNone/>
              <a:defRPr/>
            </a:lvl3pPr>
            <a:lvl4pPr marL="685537" indent="0">
              <a:buNone/>
              <a:defRPr/>
            </a:lvl4pPr>
            <a:lvl5pPr marL="914049" indent="0">
              <a:buNone/>
              <a:defRPr/>
            </a:lvl5pPr>
          </a:lstStyle>
          <a:p>
            <a:pPr lvl="0"/>
            <a:r>
              <a:rPr lang="en-US"/>
              <a:t>Paragraph title Segoe UI </a:t>
            </a:r>
            <a:r>
              <a:rPr lang="en-US" err="1"/>
              <a:t>Semibold</a:t>
            </a:r>
            <a:r>
              <a:rPr lang="en-US"/>
              <a:t> 14/18</a:t>
            </a:r>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313385" y="3214124"/>
            <a:ext cx="3690937" cy="220510"/>
          </a:xfrm>
          <a:prstGeom prst="rect">
            <a:avLst/>
          </a:prstGeom>
        </p:spPr>
        <p:txBody>
          <a:bodyPr lIns="0" tIns="0" rIns="0" bIns="0"/>
          <a:lstStyle>
            <a:lvl1pPr marL="0" indent="0">
              <a:lnSpc>
                <a:spcPts val="1800"/>
              </a:lnSpc>
              <a:spcBef>
                <a:spcPts val="0"/>
              </a:spcBef>
              <a:spcAft>
                <a:spcPts val="600"/>
              </a:spcAft>
              <a:buNone/>
              <a:defRPr sz="1398" b="0" spc="0" baseline="0">
                <a:solidFill>
                  <a:schemeClr val="tx2"/>
                </a:solidFill>
                <a:latin typeface="+mj-lt"/>
              </a:defRPr>
            </a:lvl1pPr>
            <a:lvl2pPr marL="285640" marR="0" indent="-285640" algn="l" defTabSz="932384"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398" kern="1200" spc="0" baseline="0" dirty="0">
                <a:solidFill>
                  <a:srgbClr val="000000"/>
                </a:solidFill>
                <a:latin typeface="+mn-lt"/>
                <a:ea typeface="+mn-ea"/>
                <a:cs typeface="+mn-cs"/>
              </a:defRPr>
            </a:lvl2pPr>
            <a:lvl3pPr marL="457024" indent="0">
              <a:buNone/>
              <a:defRPr/>
            </a:lvl3pPr>
            <a:lvl4pPr marL="685537" indent="0">
              <a:buNone/>
              <a:defRPr/>
            </a:lvl4pPr>
            <a:lvl5pPr marL="914049" indent="0">
              <a:buNone/>
              <a:defRPr/>
            </a:lvl5pPr>
          </a:lstStyle>
          <a:p>
            <a:pPr lvl="0"/>
            <a:r>
              <a:rPr lang="en-US"/>
              <a:t>Paragraph title Segoe UI </a:t>
            </a:r>
            <a:r>
              <a:rPr lang="en-US" err="1"/>
              <a:t>Semibold</a:t>
            </a:r>
            <a:r>
              <a:rPr lang="en-US"/>
              <a:t> 14/18</a:t>
            </a:r>
          </a:p>
        </p:txBody>
      </p:sp>
      <p:sp>
        <p:nvSpPr>
          <p:cNvPr id="23" name="Text Box 3">
            <a:extLst>
              <a:ext uri="{FF2B5EF4-FFF2-40B4-BE49-F238E27FC236}">
                <a16:creationId xmlns:a16="http://schemas.microsoft.com/office/drawing/2014/main" id="{DD31BD93-DFDF-4C46-8FDE-B1B55850B6B2}"/>
              </a:ext>
            </a:extLst>
          </p:cNvPr>
          <p:cNvSpPr txBox="1">
            <a:spLocks noChangeArrowheads="1"/>
          </p:cNvSpPr>
          <p:nvPr userDrawn="1"/>
        </p:nvSpPr>
        <p:spPr bwMode="blackWhite">
          <a:xfrm>
            <a:off x="463278" y="6583682"/>
            <a:ext cx="11533187" cy="21973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1932" eaLnBrk="0" hangingPunct="0"/>
            <a:r>
              <a:rPr lang="en-US" sz="700">
                <a:solidFill>
                  <a:schemeClr val="accent6">
                    <a:lumMod val="75000"/>
                  </a:schemeClr>
                </a:solidFill>
                <a:cs typeface="Segoe UI" pitchFamily="34" charset="0"/>
              </a:rPr>
              <a:t>©Microsoft Corporation									                                                                                                                                             Azure </a:t>
            </a:r>
          </a:p>
        </p:txBody>
      </p:sp>
      <p:sp>
        <p:nvSpPr>
          <p:cNvPr id="24" name="Text Placeholder 4">
            <a:extLst>
              <a:ext uri="{FF2B5EF4-FFF2-40B4-BE49-F238E27FC236}">
                <a16:creationId xmlns:a16="http://schemas.microsoft.com/office/drawing/2014/main" id="{2951A14E-1D63-9E44-9361-FD57A8BD812A}"/>
              </a:ext>
            </a:extLst>
          </p:cNvPr>
          <p:cNvSpPr>
            <a:spLocks noGrp="1"/>
          </p:cNvSpPr>
          <p:nvPr>
            <p:ph type="body" sz="quarter" idx="17" hasCustomPrompt="1"/>
          </p:nvPr>
        </p:nvSpPr>
        <p:spPr>
          <a:xfrm>
            <a:off x="463278" y="3445696"/>
            <a:ext cx="3690937" cy="2100669"/>
          </a:xfrm>
          <a:prstGeom prst="rect">
            <a:avLst/>
          </a:prstGeom>
        </p:spPr>
        <p:txBody>
          <a:bodyPr lIns="0" tIns="0" rIns="0" bIns="0"/>
          <a:lstStyle>
            <a:lvl1pPr marL="285640" indent="-285640">
              <a:lnSpc>
                <a:spcPts val="1800"/>
              </a:lnSpc>
              <a:spcBef>
                <a:spcPts val="0"/>
              </a:spcBef>
              <a:buFont typeface="Arial" panose="020B0604020202020204" pitchFamily="34" charset="0"/>
              <a:buChar char="•"/>
              <a:defRPr sz="1398" b="0" i="0" spc="0">
                <a:solidFill>
                  <a:srgbClr val="000000"/>
                </a:solidFill>
                <a:latin typeface="+mn-lt"/>
              </a:defRPr>
            </a:lvl1pPr>
            <a:lvl2pPr marL="0" indent="0">
              <a:lnSpc>
                <a:spcPts val="1800"/>
              </a:lnSpc>
              <a:spcBef>
                <a:spcPts val="0"/>
              </a:spcBef>
              <a:buNone/>
              <a:defRPr sz="1398">
                <a:solidFill>
                  <a:schemeClr val="tx1"/>
                </a:solidFill>
              </a:defRPr>
            </a:lvl2pPr>
            <a:lvl3pPr marL="457024" indent="0">
              <a:buNone/>
              <a:defRPr/>
            </a:lvl3pPr>
            <a:lvl4pPr marL="685537" indent="0">
              <a:buNone/>
              <a:defRPr/>
            </a:lvl4pPr>
            <a:lvl5pPr marL="914049"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5" name="Text Placeholder 4">
            <a:extLst>
              <a:ext uri="{FF2B5EF4-FFF2-40B4-BE49-F238E27FC236}">
                <a16:creationId xmlns:a16="http://schemas.microsoft.com/office/drawing/2014/main" id="{1C3BF983-4009-1049-9AD7-C94BE3AA193C}"/>
              </a:ext>
            </a:extLst>
          </p:cNvPr>
          <p:cNvSpPr>
            <a:spLocks noGrp="1"/>
          </p:cNvSpPr>
          <p:nvPr>
            <p:ph type="body" sz="quarter" idx="18" hasCustomPrompt="1"/>
          </p:nvPr>
        </p:nvSpPr>
        <p:spPr>
          <a:xfrm>
            <a:off x="4405044" y="3445696"/>
            <a:ext cx="3690937" cy="2100669"/>
          </a:xfrm>
          <a:prstGeom prst="rect">
            <a:avLst/>
          </a:prstGeom>
        </p:spPr>
        <p:txBody>
          <a:bodyPr lIns="0" tIns="0" rIns="0" bIns="0"/>
          <a:lstStyle>
            <a:lvl1pPr marL="285640" indent="-285640">
              <a:lnSpc>
                <a:spcPts val="1800"/>
              </a:lnSpc>
              <a:spcBef>
                <a:spcPts val="0"/>
              </a:spcBef>
              <a:buFont typeface="Arial" panose="020B0604020202020204" pitchFamily="34" charset="0"/>
              <a:buChar char="•"/>
              <a:defRPr sz="1398" b="0" i="0" spc="0">
                <a:solidFill>
                  <a:srgbClr val="000000"/>
                </a:solidFill>
                <a:latin typeface="+mn-lt"/>
              </a:defRPr>
            </a:lvl1pPr>
            <a:lvl2pPr marL="0" indent="0">
              <a:lnSpc>
                <a:spcPts val="1800"/>
              </a:lnSpc>
              <a:spcBef>
                <a:spcPts val="0"/>
              </a:spcBef>
              <a:buNone/>
              <a:defRPr sz="1398">
                <a:solidFill>
                  <a:schemeClr val="tx1"/>
                </a:solidFill>
              </a:defRPr>
            </a:lvl2pPr>
            <a:lvl3pPr marL="457024" indent="0">
              <a:buNone/>
              <a:defRPr/>
            </a:lvl3pPr>
            <a:lvl4pPr marL="685537" indent="0">
              <a:buNone/>
              <a:defRPr/>
            </a:lvl4pPr>
            <a:lvl5pPr marL="914049"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6" name="Text Placeholder 4">
            <a:extLst>
              <a:ext uri="{FF2B5EF4-FFF2-40B4-BE49-F238E27FC236}">
                <a16:creationId xmlns:a16="http://schemas.microsoft.com/office/drawing/2014/main" id="{2361C016-E331-F44F-ACAE-52E4AE73469E}"/>
              </a:ext>
            </a:extLst>
          </p:cNvPr>
          <p:cNvSpPr>
            <a:spLocks noGrp="1"/>
          </p:cNvSpPr>
          <p:nvPr>
            <p:ph type="body" sz="quarter" idx="19" hasCustomPrompt="1"/>
          </p:nvPr>
        </p:nvSpPr>
        <p:spPr>
          <a:xfrm>
            <a:off x="8320328" y="3445696"/>
            <a:ext cx="3690937" cy="2100669"/>
          </a:xfrm>
          <a:prstGeom prst="rect">
            <a:avLst/>
          </a:prstGeom>
        </p:spPr>
        <p:txBody>
          <a:bodyPr lIns="0" tIns="0" rIns="0" bIns="0"/>
          <a:lstStyle>
            <a:lvl1pPr marL="285640" indent="-285640">
              <a:lnSpc>
                <a:spcPts val="1800"/>
              </a:lnSpc>
              <a:spcBef>
                <a:spcPts val="0"/>
              </a:spcBef>
              <a:buFont typeface="Arial" panose="020B0604020202020204" pitchFamily="34" charset="0"/>
              <a:buChar char="•"/>
              <a:defRPr sz="1398" b="0" i="0" spc="0">
                <a:solidFill>
                  <a:srgbClr val="000000"/>
                </a:solidFill>
                <a:latin typeface="+mn-lt"/>
              </a:defRPr>
            </a:lvl1pPr>
            <a:lvl2pPr marL="0" indent="0">
              <a:lnSpc>
                <a:spcPts val="1800"/>
              </a:lnSpc>
              <a:spcBef>
                <a:spcPts val="0"/>
              </a:spcBef>
              <a:buNone/>
              <a:defRPr sz="1398">
                <a:solidFill>
                  <a:schemeClr val="tx1"/>
                </a:solidFill>
              </a:defRPr>
            </a:lvl2pPr>
            <a:lvl3pPr marL="457024" indent="0">
              <a:buNone/>
              <a:defRPr/>
            </a:lvl3pPr>
            <a:lvl4pPr marL="685537" indent="0">
              <a:buNone/>
              <a:defRPr/>
            </a:lvl4pPr>
            <a:lvl5pPr marL="914049"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1883634108"/>
      </p:ext>
    </p:extLst>
  </p:cSld>
  <p:clrMapOvr>
    <a:masterClrMapping/>
  </p:clrMapOvr>
  <p:transition>
    <p:fade/>
  </p:transition>
</p:sldLayout>
</file>

<file path=ppt/slideLayouts/slideLayout550.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600059" y="466301"/>
            <a:ext cx="11239464" cy="565027"/>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95915" y="1466908"/>
            <a:ext cx="2582836" cy="627807"/>
          </a:xfrm>
        </p:spPr>
        <p:txBody>
          <a:bodyPr anchor="t"/>
          <a:lstStyle>
            <a:lvl1pPr marL="0" indent="0">
              <a:spcBef>
                <a:spcPts val="0"/>
              </a:spcBef>
              <a:buNone/>
              <a:defRPr sz="204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95915" y="2328567"/>
            <a:ext cx="2582836" cy="1732748"/>
          </a:xfrm>
        </p:spPr>
        <p:txBody>
          <a:bodyPr wrap="square">
            <a:spAutoFit/>
          </a:bodyPr>
          <a:lstStyle>
            <a:lvl1pPr marL="144100" indent="-144100">
              <a:defRPr lang="en-US" sz="1836" dirty="0"/>
            </a:lvl1pPr>
            <a:lvl2pPr marL="291436" indent="-127909">
              <a:defRPr lang="en-US" sz="1632" dirty="0"/>
            </a:lvl2pPr>
            <a:lvl3pPr marL="446869" indent="-136004">
              <a:defRPr lang="en-US" dirty="0"/>
            </a:lvl3pPr>
            <a:lvl4pPr marL="578016" indent="-116575">
              <a:defRPr lang="en-US" dirty="0"/>
            </a:lvl4pPr>
            <a:lvl5pPr marL="699447" indent="-11171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81565" y="1466908"/>
            <a:ext cx="2584455" cy="627807"/>
          </a:xfrm>
        </p:spPr>
        <p:txBody>
          <a:bodyPr anchor="t"/>
          <a:lstStyle>
            <a:lvl1pPr marL="0" indent="0">
              <a:spcBef>
                <a:spcPts val="0"/>
              </a:spcBef>
              <a:buNone/>
              <a:defRPr sz="204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81566" y="2321794"/>
            <a:ext cx="2582836" cy="1732748"/>
          </a:xfrm>
        </p:spPr>
        <p:txBody>
          <a:bodyPr wrap="square">
            <a:spAutoFit/>
          </a:bodyPr>
          <a:lstStyle>
            <a:lvl1pPr marL="144100" indent="-144100">
              <a:defRPr lang="en-US" sz="1836" dirty="0"/>
            </a:lvl1pPr>
            <a:lvl2pPr marL="291436" indent="-127909">
              <a:defRPr lang="en-US" sz="1632" dirty="0"/>
            </a:lvl2pPr>
            <a:lvl3pPr marL="446869" indent="-136004">
              <a:defRPr lang="en-US" dirty="0"/>
            </a:lvl3pPr>
            <a:lvl4pPr marL="578016" indent="-116575">
              <a:defRPr lang="en-US" dirty="0"/>
            </a:lvl4pPr>
            <a:lvl5pPr marL="699447" indent="-11171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369418" y="1466908"/>
            <a:ext cx="2582836" cy="627807"/>
          </a:xfrm>
        </p:spPr>
        <p:txBody>
          <a:bodyPr anchor="t"/>
          <a:lstStyle>
            <a:lvl1pPr marL="0" indent="0">
              <a:spcBef>
                <a:spcPts val="0"/>
              </a:spcBef>
              <a:buNone/>
              <a:defRPr sz="204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369418" y="2328567"/>
            <a:ext cx="2582836" cy="1732748"/>
          </a:xfrm>
        </p:spPr>
        <p:txBody>
          <a:bodyPr wrap="square">
            <a:spAutoFit/>
          </a:bodyPr>
          <a:lstStyle>
            <a:lvl1pPr marL="144100" indent="-144100">
              <a:defRPr lang="en-US" sz="1836" dirty="0"/>
            </a:lvl1pPr>
            <a:lvl2pPr marL="291436" indent="-127909">
              <a:defRPr lang="en-US" sz="1632" dirty="0"/>
            </a:lvl2pPr>
            <a:lvl3pPr marL="446869" indent="-136004">
              <a:defRPr lang="en-US" dirty="0"/>
            </a:lvl3pPr>
            <a:lvl4pPr marL="578016" indent="-116575">
              <a:defRPr lang="en-US" dirty="0"/>
            </a:lvl4pPr>
            <a:lvl5pPr marL="699447" indent="-11171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255068" y="1466908"/>
            <a:ext cx="2584455" cy="627807"/>
          </a:xfrm>
        </p:spPr>
        <p:txBody>
          <a:bodyPr anchor="t"/>
          <a:lstStyle>
            <a:lvl1pPr marL="0" indent="0">
              <a:spcBef>
                <a:spcPts val="0"/>
              </a:spcBef>
              <a:buNone/>
              <a:defRPr sz="204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255069" y="2321794"/>
            <a:ext cx="2582836" cy="1732748"/>
          </a:xfrm>
        </p:spPr>
        <p:txBody>
          <a:bodyPr wrap="square">
            <a:spAutoFit/>
          </a:bodyPr>
          <a:lstStyle>
            <a:lvl1pPr marL="144100" indent="-144100">
              <a:defRPr lang="en-US" sz="1836" dirty="0"/>
            </a:lvl1pPr>
            <a:lvl2pPr marL="291436" indent="-127909">
              <a:defRPr lang="en-US" sz="1632" dirty="0"/>
            </a:lvl2pPr>
            <a:lvl3pPr marL="446869" indent="-136004">
              <a:defRPr lang="en-US" dirty="0"/>
            </a:lvl3pPr>
            <a:lvl4pPr marL="578016" indent="-116575">
              <a:defRPr lang="en-US" dirty="0"/>
            </a:lvl4pPr>
            <a:lvl5pPr marL="699447" indent="-11171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9569126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551.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600059" y="466301"/>
            <a:ext cx="11239464" cy="565027"/>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95914" y="1466908"/>
            <a:ext cx="2005382" cy="502246"/>
          </a:xfrm>
        </p:spPr>
        <p:txBody>
          <a:bodyPr anchor="t"/>
          <a:lstStyle>
            <a:lvl1pPr marL="0" indent="0">
              <a:spcBef>
                <a:spcPts val="0"/>
              </a:spcBef>
              <a:buNone/>
              <a:defRPr sz="1632">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95914" y="2328566"/>
            <a:ext cx="2005382" cy="1481625"/>
          </a:xfrm>
        </p:spPr>
        <p:txBody>
          <a:bodyPr wrap="square">
            <a:spAutoFit/>
          </a:bodyPr>
          <a:lstStyle>
            <a:lvl1pPr marL="144100" indent="-144100">
              <a:defRPr lang="en-US" sz="1530" dirty="0"/>
            </a:lvl1pPr>
            <a:lvl2pPr marL="291436" indent="-127909">
              <a:defRPr lang="en-US" sz="1428" dirty="0"/>
            </a:lvl2pPr>
            <a:lvl3pPr marL="446869" indent="-136004">
              <a:defRPr lang="en-US" sz="1428" dirty="0"/>
            </a:lvl3pPr>
            <a:lvl4pPr marL="578016" indent="-116575">
              <a:defRPr lang="en-US" sz="1224" dirty="0"/>
            </a:lvl4pPr>
            <a:lvl5pPr marL="699447" indent="-111718">
              <a:defRPr lang="en-US" sz="1224"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906135" y="1466908"/>
            <a:ext cx="2005382" cy="502246"/>
          </a:xfrm>
        </p:spPr>
        <p:txBody>
          <a:bodyPr anchor="t"/>
          <a:lstStyle>
            <a:lvl1pPr marL="0" indent="0">
              <a:spcBef>
                <a:spcPts val="0"/>
              </a:spcBef>
              <a:buNone/>
              <a:defRPr sz="1632">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906135" y="2321794"/>
            <a:ext cx="2005382" cy="1481625"/>
          </a:xfrm>
        </p:spPr>
        <p:txBody>
          <a:bodyPr wrap="square">
            <a:spAutoFit/>
          </a:bodyPr>
          <a:lstStyle>
            <a:lvl1pPr marL="144100" indent="-144100">
              <a:defRPr lang="en-US" sz="1530" dirty="0"/>
            </a:lvl1pPr>
            <a:lvl2pPr marL="291436" indent="-127909">
              <a:defRPr lang="en-US" sz="1428" dirty="0"/>
            </a:lvl2pPr>
            <a:lvl3pPr marL="446869" indent="-136004">
              <a:defRPr lang="en-US" sz="1428" dirty="0"/>
            </a:lvl3pPr>
            <a:lvl4pPr marL="578016" indent="-116575">
              <a:defRPr lang="en-US" sz="1224" dirty="0"/>
            </a:lvl4pPr>
            <a:lvl5pPr marL="699447" indent="-111718">
              <a:defRPr lang="en-US" sz="1224"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216356" y="1466908"/>
            <a:ext cx="2005382" cy="502246"/>
          </a:xfrm>
        </p:spPr>
        <p:txBody>
          <a:bodyPr anchor="t"/>
          <a:lstStyle>
            <a:lvl1pPr marL="0" indent="0">
              <a:spcBef>
                <a:spcPts val="0"/>
              </a:spcBef>
              <a:buNone/>
              <a:defRPr sz="1632">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216356" y="2328566"/>
            <a:ext cx="2005382" cy="1481625"/>
          </a:xfrm>
        </p:spPr>
        <p:txBody>
          <a:bodyPr wrap="square">
            <a:spAutoFit/>
          </a:bodyPr>
          <a:lstStyle>
            <a:lvl1pPr marL="144100" indent="-144100">
              <a:defRPr lang="en-US" sz="1530" dirty="0"/>
            </a:lvl1pPr>
            <a:lvl2pPr marL="291436" indent="-127909">
              <a:defRPr lang="en-US" sz="1428" dirty="0"/>
            </a:lvl2pPr>
            <a:lvl3pPr marL="446869" indent="-136004">
              <a:defRPr lang="en-US" sz="1428" dirty="0"/>
            </a:lvl3pPr>
            <a:lvl4pPr marL="578016" indent="-116575">
              <a:defRPr lang="en-US" sz="1224" dirty="0"/>
            </a:lvl4pPr>
            <a:lvl5pPr marL="699447" indent="-111718">
              <a:defRPr lang="en-US" sz="1224"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526578" y="1466908"/>
            <a:ext cx="2005382" cy="502246"/>
          </a:xfrm>
        </p:spPr>
        <p:txBody>
          <a:bodyPr anchor="t"/>
          <a:lstStyle>
            <a:lvl1pPr marL="0" indent="0">
              <a:spcBef>
                <a:spcPts val="0"/>
              </a:spcBef>
              <a:buNone/>
              <a:defRPr sz="1632">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526578" y="2321794"/>
            <a:ext cx="2005382" cy="1481625"/>
          </a:xfrm>
        </p:spPr>
        <p:txBody>
          <a:bodyPr wrap="square">
            <a:spAutoFit/>
          </a:bodyPr>
          <a:lstStyle>
            <a:lvl1pPr marL="144100" indent="-144100">
              <a:defRPr lang="en-US" sz="1530" dirty="0"/>
            </a:lvl1pPr>
            <a:lvl2pPr marL="291436" indent="-127909">
              <a:defRPr lang="en-US" sz="1428" dirty="0"/>
            </a:lvl2pPr>
            <a:lvl3pPr marL="446869" indent="-136004">
              <a:defRPr lang="en-US" sz="1428" dirty="0"/>
            </a:lvl3pPr>
            <a:lvl4pPr marL="578016" indent="-116575">
              <a:defRPr lang="en-US" sz="1224" dirty="0"/>
            </a:lvl4pPr>
            <a:lvl5pPr marL="699447" indent="-111718">
              <a:defRPr lang="en-US" sz="1224"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836799" y="1466908"/>
            <a:ext cx="2005382" cy="502246"/>
          </a:xfrm>
        </p:spPr>
        <p:txBody>
          <a:bodyPr anchor="t"/>
          <a:lstStyle>
            <a:lvl1pPr marL="0" indent="0">
              <a:spcBef>
                <a:spcPts val="0"/>
              </a:spcBef>
              <a:buNone/>
              <a:defRPr sz="1632">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836799" y="2321794"/>
            <a:ext cx="2005382" cy="1481625"/>
          </a:xfrm>
        </p:spPr>
        <p:txBody>
          <a:bodyPr wrap="square">
            <a:spAutoFit/>
          </a:bodyPr>
          <a:lstStyle>
            <a:lvl1pPr marL="144100" indent="-144100">
              <a:defRPr lang="en-US" sz="1530" dirty="0"/>
            </a:lvl1pPr>
            <a:lvl2pPr marL="291436" indent="-127909">
              <a:defRPr lang="en-US" sz="1428" dirty="0"/>
            </a:lvl2pPr>
            <a:lvl3pPr marL="446869" indent="-136004">
              <a:defRPr lang="en-US" sz="1428" dirty="0"/>
            </a:lvl3pPr>
            <a:lvl4pPr marL="578016" indent="-116575">
              <a:defRPr lang="en-US" sz="1224" dirty="0"/>
            </a:lvl4pPr>
            <a:lvl5pPr marL="699447" indent="-111718">
              <a:defRPr lang="en-US" sz="1224"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35209024"/>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55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3929320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53.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600060" y="2932236"/>
            <a:ext cx="4210461" cy="1130053"/>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311566801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55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5" y="466302"/>
            <a:ext cx="5618874" cy="379824"/>
          </a:xfrm>
        </p:spPr>
        <p:txBody>
          <a:bodyPr tIns="64008"/>
          <a:lstStyle>
            <a:lvl1pPr>
              <a:defRPr sz="204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62059293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555.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436475" cy="699452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864322" cy="50360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203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603298" y="724386"/>
            <a:ext cx="11239464" cy="376684"/>
          </a:xfrm>
        </p:spPr>
        <p:txBody>
          <a:bodyPr/>
          <a:lstStyle>
            <a:lvl1pPr marL="0" indent="0">
              <a:buNone/>
              <a:tabLst/>
              <a:defRPr sz="2448">
                <a:solidFill>
                  <a:srgbClr val="000000"/>
                </a:solidFill>
                <a:latin typeface="Consolas" panose="020B0609020204030204" pitchFamily="49" charset="0"/>
                <a:cs typeface="Consolas" panose="020B0609020204030204" pitchFamily="49" charset="0"/>
              </a:defRPr>
            </a:lvl1pPr>
            <a:lvl2pPr marL="353449" indent="0">
              <a:buNone/>
              <a:tabLst>
                <a:tab pos="351343" algn="l"/>
              </a:tabLst>
              <a:defRPr sz="2448">
                <a:solidFill>
                  <a:schemeClr val="tx1"/>
                </a:solidFill>
                <a:latin typeface="Consolas" panose="020B0609020204030204" pitchFamily="49" charset="0"/>
                <a:cs typeface="Consolas" panose="020B0609020204030204" pitchFamily="49" charset="0"/>
              </a:defRPr>
            </a:lvl2pPr>
            <a:lvl3pPr marL="596241" indent="0">
              <a:buNone/>
              <a:tabLst>
                <a:tab pos="581254" algn="l"/>
              </a:tabLst>
              <a:defRPr sz="2448">
                <a:solidFill>
                  <a:schemeClr val="tx1"/>
                </a:solidFill>
                <a:latin typeface="Consolas" panose="020B0609020204030204" pitchFamily="49" charset="0"/>
                <a:cs typeface="Consolas" panose="020B0609020204030204" pitchFamily="49" charset="0"/>
              </a:defRPr>
            </a:lvl3pPr>
            <a:lvl4pPr marL="830773" indent="0">
              <a:buNone/>
              <a:tabLst>
                <a:tab pos="816022" algn="l"/>
              </a:tabLst>
              <a:defRPr sz="2448">
                <a:solidFill>
                  <a:schemeClr val="tx1"/>
                </a:solidFill>
                <a:latin typeface="Consolas" panose="020B0609020204030204" pitchFamily="49" charset="0"/>
                <a:cs typeface="Consolas" panose="020B0609020204030204" pitchFamily="49" charset="0"/>
              </a:defRPr>
            </a:lvl4pPr>
            <a:lvl5pPr marL="1071912" indent="0">
              <a:buNone/>
              <a:tabLst>
                <a:tab pos="1049171" algn="l"/>
              </a:tabLst>
              <a:defRPr sz="2448">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211085346"/>
      </p:ext>
    </p:extLst>
  </p:cSld>
  <p:clrMapOvr>
    <a:masterClrMapping/>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55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65289"/>
            <a:ext cx="12436475" cy="552923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65289"/>
            <a:ext cx="3864322" cy="455030"/>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203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2141102"/>
            <a:ext cx="11239464" cy="376684"/>
          </a:xfrm>
        </p:spPr>
        <p:txBody>
          <a:bodyPr/>
          <a:lstStyle>
            <a:lvl1pPr marL="0" indent="0">
              <a:buNone/>
              <a:tabLst/>
              <a:defRPr sz="2448">
                <a:solidFill>
                  <a:srgbClr val="000000"/>
                </a:solidFill>
                <a:latin typeface="Consolas" panose="020B0609020204030204" pitchFamily="49" charset="0"/>
                <a:cs typeface="Consolas" panose="020B0609020204030204" pitchFamily="49" charset="0"/>
              </a:defRPr>
            </a:lvl1pPr>
            <a:lvl2pPr marL="353449" indent="0">
              <a:buNone/>
              <a:tabLst>
                <a:tab pos="351343" algn="l"/>
              </a:tabLst>
              <a:defRPr sz="2448">
                <a:solidFill>
                  <a:schemeClr val="tx1"/>
                </a:solidFill>
                <a:latin typeface="Consolas" panose="020B0609020204030204" pitchFamily="49" charset="0"/>
                <a:cs typeface="Consolas" panose="020B0609020204030204" pitchFamily="49" charset="0"/>
              </a:defRPr>
            </a:lvl2pPr>
            <a:lvl3pPr marL="596241" indent="0">
              <a:buNone/>
              <a:tabLst>
                <a:tab pos="581254" algn="l"/>
              </a:tabLst>
              <a:defRPr sz="2448">
                <a:solidFill>
                  <a:schemeClr val="tx1"/>
                </a:solidFill>
                <a:latin typeface="Consolas" panose="020B0609020204030204" pitchFamily="49" charset="0"/>
                <a:cs typeface="Consolas" panose="020B0609020204030204" pitchFamily="49" charset="0"/>
              </a:defRPr>
            </a:lvl3pPr>
            <a:lvl4pPr marL="830773" indent="0">
              <a:buNone/>
              <a:tabLst>
                <a:tab pos="816022" algn="l"/>
              </a:tabLst>
              <a:defRPr sz="2448">
                <a:solidFill>
                  <a:schemeClr val="tx1"/>
                </a:solidFill>
                <a:latin typeface="Consolas" panose="020B0609020204030204" pitchFamily="49" charset="0"/>
                <a:cs typeface="Consolas" panose="020B0609020204030204" pitchFamily="49" charset="0"/>
              </a:defRPr>
            </a:lvl4pPr>
            <a:lvl5pPr marL="1071912" indent="0">
              <a:buNone/>
              <a:tabLst>
                <a:tab pos="1049171" algn="l"/>
              </a:tabLst>
              <a:defRPr sz="2448">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873821060"/>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557.xml><?xml version="1.0" encoding="utf-8"?>
<p:sldLayout xmlns:a="http://schemas.openxmlformats.org/drawingml/2006/main" xmlns:r="http://schemas.openxmlformats.org/officeDocument/2006/relationships" xmlns:p="http://schemas.openxmlformats.org/presentationml/2006/main" preserve="1" userDrawn="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8148" y="1255181"/>
            <a:ext cx="11239464" cy="376684"/>
          </a:xfrm>
        </p:spPr>
        <p:txBody>
          <a:bodyPr wrap="square">
            <a:spAutoFit/>
          </a:bodyPr>
          <a:lstStyle>
            <a:lvl1pPr marL="0" indent="0">
              <a:spcBef>
                <a:spcPts val="612"/>
              </a:spcBef>
              <a:spcAft>
                <a:spcPts val="0"/>
              </a:spcAft>
              <a:buNone/>
              <a:defRPr sz="2448">
                <a:solidFill>
                  <a:schemeClr val="tx1"/>
                </a:solidFill>
                <a:latin typeface="+mn-lt"/>
                <a:cs typeface="Segoe UI" panose="020B0502040204020203" pitchFamily="34" charset="0"/>
              </a:defRPr>
            </a:lvl1pPr>
            <a:lvl2pPr marL="233079" indent="0">
              <a:buNone/>
              <a:defRPr sz="2448">
                <a:solidFill>
                  <a:srgbClr val="2F2F2F"/>
                </a:solidFill>
                <a:latin typeface="Segoe UI" panose="020B0502040204020203" pitchFamily="34" charset="0"/>
                <a:cs typeface="Segoe UI" panose="020B0502040204020203" pitchFamily="34" charset="0"/>
              </a:defRPr>
            </a:lvl2pPr>
            <a:lvl3pPr marL="466159" indent="0">
              <a:buNone/>
              <a:defRPr/>
            </a:lvl3pPr>
            <a:lvl4pPr marL="699237" indent="0">
              <a:buNone/>
              <a:defRPr/>
            </a:lvl4pPr>
            <a:lvl5pPr marL="932317"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83419"/>
            <a:ext cx="12436475" cy="411110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83419"/>
            <a:ext cx="3864322" cy="455030"/>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203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98147" y="3560720"/>
            <a:ext cx="11239464" cy="376684"/>
          </a:xfrm>
        </p:spPr>
        <p:txBody>
          <a:bodyPr/>
          <a:lstStyle>
            <a:lvl1pPr marL="0" indent="0">
              <a:buNone/>
              <a:tabLst/>
              <a:defRPr sz="2448">
                <a:solidFill>
                  <a:srgbClr val="000000"/>
                </a:solidFill>
                <a:latin typeface="Consolas" panose="020B0609020204030204" pitchFamily="49" charset="0"/>
                <a:cs typeface="Consolas" panose="020B0609020204030204" pitchFamily="49" charset="0"/>
              </a:defRPr>
            </a:lvl1pPr>
            <a:lvl2pPr marL="353343" indent="0">
              <a:buNone/>
              <a:defRPr sz="2447">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062" indent="0">
              <a:buNone/>
              <a:defRPr sz="203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524" indent="0">
              <a:buNone/>
              <a:defRPr sz="1835">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591" indent="0">
              <a:buNone/>
              <a:defRPr sz="1835">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4029163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558.xml><?xml version="1.0" encoding="utf-8"?>
<p:sldLayout xmlns:a="http://schemas.openxmlformats.org/drawingml/2006/main" xmlns:r="http://schemas.openxmlformats.org/officeDocument/2006/relationships" xmlns:p="http://schemas.openxmlformats.org/presentationml/2006/main" preserve="1" userDrawn="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436475" cy="411110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600059" y="4308681"/>
            <a:ext cx="11239464" cy="502246"/>
          </a:xfrm>
        </p:spPr>
        <p:txBody>
          <a:bodyPr/>
          <a:lstStyle>
            <a:lvl1pPr>
              <a:defRPr sz="3264">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864322" cy="455030"/>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203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98147" y="673657"/>
            <a:ext cx="11239464" cy="376684"/>
          </a:xfrm>
        </p:spPr>
        <p:txBody>
          <a:bodyPr/>
          <a:lstStyle>
            <a:lvl1pPr marL="0" indent="0">
              <a:buNone/>
              <a:tabLst/>
              <a:defRPr sz="2448">
                <a:solidFill>
                  <a:srgbClr val="000000"/>
                </a:solidFill>
                <a:latin typeface="Consolas" panose="020B0609020204030204" pitchFamily="49" charset="0"/>
                <a:cs typeface="Consolas" panose="020B0609020204030204" pitchFamily="49" charset="0"/>
              </a:defRPr>
            </a:lvl1pPr>
            <a:lvl2pPr marL="353343" indent="0">
              <a:buNone/>
              <a:defRPr sz="2447">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062" indent="0">
              <a:buNone/>
              <a:defRPr sz="203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524" indent="0">
              <a:buNone/>
              <a:defRPr sz="1835">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591" indent="0">
              <a:buNone/>
              <a:defRPr sz="1835">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603006" y="5095973"/>
            <a:ext cx="11239464" cy="376684"/>
          </a:xfrm>
        </p:spPr>
        <p:txBody>
          <a:bodyPr wrap="square">
            <a:spAutoFit/>
          </a:bodyPr>
          <a:lstStyle>
            <a:lvl1pPr marL="0" indent="0">
              <a:spcBef>
                <a:spcPts val="612"/>
              </a:spcBef>
              <a:spcAft>
                <a:spcPts val="0"/>
              </a:spcAft>
              <a:buNone/>
              <a:defRPr sz="2448">
                <a:solidFill>
                  <a:schemeClr val="tx1"/>
                </a:solidFill>
                <a:latin typeface="+mn-lt"/>
                <a:cs typeface="Segoe UI" panose="020B0502040204020203" pitchFamily="34" charset="0"/>
              </a:defRPr>
            </a:lvl1pPr>
            <a:lvl2pPr marL="233079" indent="0">
              <a:buNone/>
              <a:defRPr sz="2448">
                <a:solidFill>
                  <a:srgbClr val="2F2F2F"/>
                </a:solidFill>
                <a:latin typeface="Segoe UI" panose="020B0502040204020203" pitchFamily="34" charset="0"/>
                <a:cs typeface="Segoe UI" panose="020B0502040204020203" pitchFamily="34" charset="0"/>
              </a:defRPr>
            </a:lvl2pPr>
            <a:lvl3pPr marL="466159" indent="0">
              <a:buNone/>
              <a:defRPr/>
            </a:lvl3pPr>
            <a:lvl4pPr marL="699237" indent="0">
              <a:buNone/>
              <a:defRPr/>
            </a:lvl4pPr>
            <a:lvl5pPr marL="932317" indent="0">
              <a:buNone/>
              <a:defRPr/>
            </a:lvl5pPr>
          </a:lstStyle>
          <a:p>
            <a:pPr lvl="0"/>
            <a:r>
              <a:rPr lang="en-US"/>
              <a:t>Click to edit text</a:t>
            </a:r>
          </a:p>
        </p:txBody>
      </p:sp>
    </p:spTree>
    <p:extLst>
      <p:ext uri="{BB962C8B-B14F-4D97-AF65-F5344CB8AC3E}">
        <p14:creationId xmlns:p14="http://schemas.microsoft.com/office/powerpoint/2010/main" val="397114114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559.xml><?xml version="1.0" encoding="utf-8"?>
<p:sldLayout xmlns:a="http://schemas.openxmlformats.org/drawingml/2006/main" xmlns:r="http://schemas.openxmlformats.org/officeDocument/2006/relationships" xmlns:p="http://schemas.openxmlformats.org/presentationml/2006/main" preserve="1" userDrawn="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600060" y="466302"/>
            <a:ext cx="4121915" cy="502246"/>
          </a:xfrm>
        </p:spPr>
        <p:txBody>
          <a:bodyPr/>
          <a:lstStyle>
            <a:lvl1pPr>
              <a:defRPr sz="3264">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600776" y="1364778"/>
            <a:ext cx="4121199" cy="376684"/>
          </a:xfrm>
        </p:spPr>
        <p:txBody>
          <a:bodyPr wrap="square">
            <a:spAutoFit/>
          </a:bodyPr>
          <a:lstStyle>
            <a:lvl1pPr marL="0" indent="0">
              <a:lnSpc>
                <a:spcPct val="100000"/>
              </a:lnSpc>
              <a:spcBef>
                <a:spcPts val="612"/>
              </a:spcBef>
              <a:spcAft>
                <a:spcPts val="0"/>
              </a:spcAft>
              <a:buNone/>
              <a:defRPr sz="2448"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1"/>
              </a:spcBef>
              <a:spcAft>
                <a:spcPts val="61"/>
              </a:spcAft>
              <a:buNone/>
              <a:defRPr sz="2448" b="0" i="0">
                <a:solidFill>
                  <a:srgbClr val="2F2F2F"/>
                </a:solidFill>
                <a:latin typeface="Segoe UI" panose="020B0502040204020203" pitchFamily="34" charset="0"/>
                <a:cs typeface="Segoe UI" panose="020B0502040204020203" pitchFamily="34" charset="0"/>
              </a:defRPr>
            </a:lvl2pPr>
            <a:lvl3pPr marL="466159" indent="0">
              <a:buNone/>
              <a:defRPr/>
            </a:lvl3pPr>
            <a:lvl4pPr marL="699237" indent="0">
              <a:buNone/>
              <a:defRPr/>
            </a:lvl4pPr>
            <a:lvl5pPr marL="932317"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310375" y="0"/>
            <a:ext cx="7126100" cy="699452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316270" y="0"/>
            <a:ext cx="3864322" cy="502115"/>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203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917042" y="723305"/>
            <a:ext cx="5918302" cy="376684"/>
          </a:xfrm>
        </p:spPr>
        <p:txBody>
          <a:bodyPr/>
          <a:lstStyle>
            <a:lvl1pPr marL="0" indent="0">
              <a:buNone/>
              <a:tabLst/>
              <a:defRPr sz="2448">
                <a:solidFill>
                  <a:srgbClr val="2F2F2F"/>
                </a:solidFill>
                <a:latin typeface="Consolas" panose="020B0609020204030204" pitchFamily="49" charset="0"/>
                <a:cs typeface="Consolas" panose="020B0609020204030204" pitchFamily="49" charset="0"/>
              </a:defRPr>
            </a:lvl1pPr>
            <a:lvl2pPr marL="353343" indent="0">
              <a:buNone/>
              <a:defRPr sz="2447">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062" indent="0">
              <a:buNone/>
              <a:defRPr sz="203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524" indent="0">
              <a:buNone/>
              <a:defRPr sz="1835">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591" indent="0">
              <a:buNone/>
              <a:defRPr sz="1835">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49439603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_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40" y="632781"/>
            <a:ext cx="11533187" cy="411162"/>
          </a:xfrm>
          <a:prstGeom prst="rect">
            <a:avLst/>
          </a:prstGeom>
        </p:spPr>
        <p:txBody>
          <a:bodyPr wrap="square" lIns="0" tIns="0" rIns="0" bIns="0">
            <a:spAutoFit/>
          </a:bodyPr>
          <a:lstStyle>
            <a:lvl1pPr>
              <a:lnSpc>
                <a:spcPts val="3198"/>
              </a:lnSpc>
              <a:defRPr sz="2800">
                <a:solidFill>
                  <a:srgbClr val="000000"/>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65140" y="2410676"/>
            <a:ext cx="3690937" cy="220510"/>
          </a:xfrm>
          <a:prstGeom prst="rect">
            <a:avLst/>
          </a:prstGeom>
        </p:spPr>
        <p:txBody>
          <a:bodyPr lIns="0" tIns="0" rIns="0" bIns="0"/>
          <a:lstStyle>
            <a:lvl1pPr marL="0" indent="0">
              <a:lnSpc>
                <a:spcPts val="1800"/>
              </a:lnSpc>
              <a:spcBef>
                <a:spcPts val="1199"/>
              </a:spcBef>
              <a:buNone/>
              <a:defRPr lang="en-US" sz="1398" b="0" kern="1200" spc="0" baseline="0" dirty="0">
                <a:solidFill>
                  <a:schemeClr val="tx2"/>
                </a:solidFill>
                <a:latin typeface="+mj-lt"/>
                <a:ea typeface="+mn-ea"/>
                <a:cs typeface="+mn-cs"/>
              </a:defRPr>
            </a:lvl1pPr>
            <a:lvl2pPr marL="0" marR="0" indent="0" algn="l" defTabSz="932384" rtl="0" eaLnBrk="1" fontAlgn="auto" latinLnBrk="0" hangingPunct="1">
              <a:lnSpc>
                <a:spcPts val="1800"/>
              </a:lnSpc>
              <a:spcBef>
                <a:spcPts val="450"/>
              </a:spcBef>
              <a:spcAft>
                <a:spcPts val="0"/>
              </a:spcAft>
              <a:buClrTx/>
              <a:buSzPct val="90000"/>
              <a:buFont typeface="Arial" panose="020B0604020202020204" pitchFamily="34" charset="0"/>
              <a:buNone/>
              <a:tabLst/>
              <a:defRPr sz="1398">
                <a:solidFill>
                  <a:srgbClr val="000000"/>
                </a:solidFill>
              </a:defRPr>
            </a:lvl2pPr>
            <a:lvl3pPr marL="457024" indent="0">
              <a:buNone/>
              <a:defRPr/>
            </a:lvl3pPr>
            <a:lvl4pPr marL="685537" indent="0">
              <a:buNone/>
              <a:defRPr/>
            </a:lvl4pPr>
            <a:lvl5pPr marL="914049" indent="0">
              <a:buNone/>
              <a:defRPr/>
            </a:lvl5pPr>
          </a:lstStyle>
          <a:p>
            <a:pPr>
              <a:spcBef>
                <a:spcPts val="1224"/>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89440" y="2410676"/>
            <a:ext cx="3690937" cy="220510"/>
          </a:xfrm>
          <a:prstGeom prst="rect">
            <a:avLst/>
          </a:prstGeom>
        </p:spPr>
        <p:txBody>
          <a:bodyPr lIns="0" tIns="0" rIns="0" bIns="0"/>
          <a:lstStyle>
            <a:lvl1pPr marL="0" indent="0">
              <a:lnSpc>
                <a:spcPts val="1800"/>
              </a:lnSpc>
              <a:spcBef>
                <a:spcPts val="1199"/>
              </a:spcBef>
              <a:buNone/>
              <a:defRPr lang="en-US" sz="1398" b="0" kern="1200" spc="0" baseline="0" dirty="0">
                <a:solidFill>
                  <a:schemeClr val="tx2"/>
                </a:solidFill>
                <a:latin typeface="+mj-lt"/>
                <a:ea typeface="+mn-ea"/>
                <a:cs typeface="+mn-cs"/>
              </a:defRPr>
            </a:lvl1pPr>
            <a:lvl2pPr marL="0" marR="0" indent="0" algn="l" defTabSz="932384" rtl="0" eaLnBrk="1" fontAlgn="auto" latinLnBrk="0" hangingPunct="1">
              <a:lnSpc>
                <a:spcPts val="1800"/>
              </a:lnSpc>
              <a:spcBef>
                <a:spcPts val="450"/>
              </a:spcBef>
              <a:spcAft>
                <a:spcPts val="0"/>
              </a:spcAft>
              <a:buClrTx/>
              <a:buSzPct val="90000"/>
              <a:buFont typeface="Arial" panose="020B0604020202020204" pitchFamily="34" charset="0"/>
              <a:buNone/>
              <a:tabLst/>
              <a:defRPr sz="1398">
                <a:solidFill>
                  <a:srgbClr val="000000"/>
                </a:solidFill>
              </a:defRPr>
            </a:lvl2pPr>
            <a:lvl3pPr marL="457024" indent="0">
              <a:buNone/>
              <a:defRPr/>
            </a:lvl3pPr>
            <a:lvl4pPr marL="685537" indent="0">
              <a:buNone/>
              <a:defRPr/>
            </a:lvl4pPr>
            <a:lvl5pPr marL="914049" indent="0">
              <a:buNone/>
              <a:defRPr/>
            </a:lvl5pPr>
          </a:lstStyle>
          <a:p>
            <a:pPr>
              <a:spcBef>
                <a:spcPts val="1224"/>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3" name="Text Box 3">
            <a:extLst>
              <a:ext uri="{FF2B5EF4-FFF2-40B4-BE49-F238E27FC236}">
                <a16:creationId xmlns:a16="http://schemas.microsoft.com/office/drawing/2014/main" id="{CCDF1654-4D2D-794C-BBB7-E1447C036FDB}"/>
              </a:ext>
            </a:extLst>
          </p:cNvPr>
          <p:cNvSpPr txBox="1">
            <a:spLocks noChangeArrowheads="1"/>
          </p:cNvSpPr>
          <p:nvPr userDrawn="1"/>
        </p:nvSpPr>
        <p:spPr bwMode="blackWhite">
          <a:xfrm>
            <a:off x="463278" y="6583682"/>
            <a:ext cx="11533187" cy="21973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1932" eaLnBrk="0" hangingPunct="0"/>
            <a:r>
              <a:rPr lang="en-US" sz="700">
                <a:solidFill>
                  <a:schemeClr val="accent6">
                    <a:lumMod val="75000"/>
                  </a:schemeClr>
                </a:solidFill>
                <a:cs typeface="Segoe UI" pitchFamily="34" charset="0"/>
              </a:rPr>
              <a:t>©Microsoft Corporation									                                                                                                                                             Azure </a:t>
            </a:r>
          </a:p>
        </p:txBody>
      </p:sp>
      <p:sp>
        <p:nvSpPr>
          <p:cNvPr id="18" name="Text Placeholder 4">
            <a:extLst>
              <a:ext uri="{FF2B5EF4-FFF2-40B4-BE49-F238E27FC236}">
                <a16:creationId xmlns:a16="http://schemas.microsoft.com/office/drawing/2014/main" id="{82A6E05B-C65A-8C44-AC8B-AA08746E6668}"/>
              </a:ext>
            </a:extLst>
          </p:cNvPr>
          <p:cNvSpPr>
            <a:spLocks noGrp="1"/>
          </p:cNvSpPr>
          <p:nvPr>
            <p:ph type="body" sz="quarter" idx="17" hasCustomPrompt="1"/>
          </p:nvPr>
        </p:nvSpPr>
        <p:spPr>
          <a:xfrm>
            <a:off x="465140" y="2645385"/>
            <a:ext cx="3690937" cy="2100669"/>
          </a:xfrm>
          <a:prstGeom prst="rect">
            <a:avLst/>
          </a:prstGeom>
        </p:spPr>
        <p:txBody>
          <a:bodyPr lIns="0" tIns="0" rIns="0" bIns="0"/>
          <a:lstStyle>
            <a:lvl1pPr marL="0" indent="0">
              <a:lnSpc>
                <a:spcPts val="1800"/>
              </a:lnSpc>
              <a:spcBef>
                <a:spcPts val="0"/>
              </a:spcBef>
              <a:buFont typeface="Arial" panose="020B0604020202020204" pitchFamily="34" charset="0"/>
              <a:buNone/>
              <a:defRPr sz="1398" b="0" i="0" spc="0">
                <a:solidFill>
                  <a:srgbClr val="000000"/>
                </a:solidFill>
                <a:latin typeface="+mn-lt"/>
              </a:defRPr>
            </a:lvl1pPr>
            <a:lvl2pPr marL="0" indent="0">
              <a:lnSpc>
                <a:spcPts val="1800"/>
              </a:lnSpc>
              <a:spcBef>
                <a:spcPts val="0"/>
              </a:spcBef>
              <a:buNone/>
              <a:defRPr sz="1398">
                <a:solidFill>
                  <a:schemeClr val="tx1"/>
                </a:solidFill>
              </a:defRPr>
            </a:lvl2pPr>
            <a:lvl3pPr marL="457024" indent="0">
              <a:buNone/>
              <a:defRPr/>
            </a:lvl3pPr>
            <a:lvl4pPr marL="685537" indent="0">
              <a:buNone/>
              <a:defRPr/>
            </a:lvl4pPr>
            <a:lvl5pPr marL="914049"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D52482AC-A354-B546-9AAD-B3E028512046}"/>
              </a:ext>
            </a:extLst>
          </p:cNvPr>
          <p:cNvSpPr>
            <a:spLocks noGrp="1"/>
          </p:cNvSpPr>
          <p:nvPr>
            <p:ph type="body" sz="quarter" idx="18" hasCustomPrompt="1"/>
          </p:nvPr>
        </p:nvSpPr>
        <p:spPr>
          <a:xfrm>
            <a:off x="4372770" y="2645385"/>
            <a:ext cx="3690937" cy="2100669"/>
          </a:xfrm>
          <a:prstGeom prst="rect">
            <a:avLst/>
          </a:prstGeom>
        </p:spPr>
        <p:txBody>
          <a:bodyPr lIns="0" tIns="0" rIns="0" bIns="0"/>
          <a:lstStyle>
            <a:lvl1pPr marL="0" indent="0">
              <a:lnSpc>
                <a:spcPts val="1800"/>
              </a:lnSpc>
              <a:spcBef>
                <a:spcPts val="0"/>
              </a:spcBef>
              <a:buFont typeface="Arial" panose="020B0604020202020204" pitchFamily="34" charset="0"/>
              <a:buNone/>
              <a:defRPr sz="1398" b="0" i="0" spc="0">
                <a:solidFill>
                  <a:srgbClr val="000000"/>
                </a:solidFill>
                <a:latin typeface="+mn-lt"/>
              </a:defRPr>
            </a:lvl1pPr>
            <a:lvl2pPr marL="0" indent="0">
              <a:lnSpc>
                <a:spcPts val="1800"/>
              </a:lnSpc>
              <a:spcBef>
                <a:spcPts val="0"/>
              </a:spcBef>
              <a:buNone/>
              <a:defRPr sz="1398">
                <a:solidFill>
                  <a:schemeClr val="tx1"/>
                </a:solidFill>
              </a:defRPr>
            </a:lvl2pPr>
            <a:lvl3pPr marL="457024" indent="0">
              <a:buNone/>
              <a:defRPr/>
            </a:lvl3pPr>
            <a:lvl4pPr marL="685537" indent="0">
              <a:buNone/>
              <a:defRPr/>
            </a:lvl4pPr>
            <a:lvl5pPr marL="914049"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2853108955"/>
      </p:ext>
    </p:extLst>
  </p:cSld>
  <p:clrMapOvr>
    <a:masterClrMapping/>
  </p:clrMapOvr>
  <p:transition>
    <p:fade/>
  </p:transition>
</p:sldLayout>
</file>

<file path=ppt/slideLayouts/slideLayout560.xml><?xml version="1.0" encoding="utf-8"?>
<p:sldLayout xmlns:a="http://schemas.openxmlformats.org/drawingml/2006/main" xmlns:r="http://schemas.openxmlformats.org/officeDocument/2006/relationships" xmlns:p="http://schemas.openxmlformats.org/presentationml/2006/main" preserve="1" userDrawn="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7126100" cy="699452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727455" y="466302"/>
            <a:ext cx="4112068" cy="502246"/>
          </a:xfrm>
        </p:spPr>
        <p:txBody>
          <a:bodyPr/>
          <a:lstStyle>
            <a:lvl1pPr>
              <a:defRPr sz="3264">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864322" cy="502115"/>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203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95914" y="720066"/>
            <a:ext cx="5936474" cy="376684"/>
          </a:xfrm>
        </p:spPr>
        <p:txBody>
          <a:bodyPr/>
          <a:lstStyle>
            <a:lvl1pPr marL="0" indent="0">
              <a:buNone/>
              <a:defRPr sz="2448">
                <a:solidFill>
                  <a:srgbClr val="2F2F2F"/>
                </a:solidFill>
                <a:latin typeface="Consolas" panose="020B0609020204030204" pitchFamily="49" charset="0"/>
                <a:cs typeface="Consolas" panose="020B0609020204030204" pitchFamily="49" charset="0"/>
              </a:defRPr>
            </a:lvl1pPr>
            <a:lvl2pPr marL="353343" indent="0">
              <a:buNone/>
              <a:defRPr sz="2447">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062" indent="0">
              <a:buNone/>
              <a:defRPr sz="203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524" indent="0">
              <a:buNone/>
              <a:defRPr sz="1835">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591" indent="0">
              <a:buNone/>
              <a:defRPr sz="1835">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727455" y="1363285"/>
            <a:ext cx="4114725" cy="376684"/>
          </a:xfrm>
        </p:spPr>
        <p:txBody>
          <a:bodyPr wrap="square">
            <a:spAutoFit/>
          </a:bodyPr>
          <a:lstStyle>
            <a:lvl1pPr marL="0" indent="0">
              <a:lnSpc>
                <a:spcPct val="100000"/>
              </a:lnSpc>
              <a:spcBef>
                <a:spcPts val="612"/>
              </a:spcBef>
              <a:spcAft>
                <a:spcPts val="0"/>
              </a:spcAft>
              <a:buNone/>
              <a:defRPr sz="2448"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1"/>
              </a:spcBef>
              <a:spcAft>
                <a:spcPts val="61"/>
              </a:spcAft>
              <a:buNone/>
              <a:defRPr sz="2448" b="0" i="0">
                <a:solidFill>
                  <a:srgbClr val="2F2F2F"/>
                </a:solidFill>
                <a:latin typeface="Segoe UI" panose="020B0502040204020203" pitchFamily="34" charset="0"/>
                <a:cs typeface="Segoe UI" panose="020B0502040204020203" pitchFamily="34" charset="0"/>
              </a:defRPr>
            </a:lvl2pPr>
            <a:lvl3pPr marL="466159" indent="0">
              <a:buNone/>
              <a:defRPr/>
            </a:lvl3pPr>
            <a:lvl4pPr marL="699237" indent="0">
              <a:buNone/>
              <a:defRPr/>
            </a:lvl4pPr>
            <a:lvl5pPr marL="932317" indent="0">
              <a:buNone/>
              <a:defRPr/>
            </a:lvl5pPr>
          </a:lstStyle>
          <a:p>
            <a:pPr lvl="0"/>
            <a:r>
              <a:rPr lang="en-US"/>
              <a:t>Click to edit text</a:t>
            </a:r>
          </a:p>
        </p:txBody>
      </p:sp>
    </p:spTree>
    <p:extLst>
      <p:ext uri="{BB962C8B-B14F-4D97-AF65-F5344CB8AC3E}">
        <p14:creationId xmlns:p14="http://schemas.microsoft.com/office/powerpoint/2010/main" val="367834607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56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7"/>
            <a:ext cx="932735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0037373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62.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7"/>
            <a:ext cx="932735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261297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63.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009381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64.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8541418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56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1036081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66.xml><?xml version="1.0" encoding="utf-8"?>
<p:sldLayout xmlns:a="http://schemas.openxmlformats.org/drawingml/2006/main" xmlns:r="http://schemas.openxmlformats.org/officeDocument/2006/relationships" xmlns:p="http://schemas.openxmlformats.org/presentationml/2006/main" preserve="1" userDrawn="1">
  <p:cSld name="Mode 1 background-1">
    <p:spTree>
      <p:nvGrpSpPr>
        <p:cNvPr id="1" name=""/>
        <p:cNvGrpSpPr/>
        <p:nvPr/>
      </p:nvGrpSpPr>
      <p:grpSpPr>
        <a:xfrm>
          <a:off x="0" y="0"/>
          <a:ext cx="0" cy="0"/>
          <a:chOff x="0" y="0"/>
          <a:chExt cx="0" cy="0"/>
        </a:xfrm>
      </p:grpSpPr>
      <p:pic>
        <p:nvPicPr>
          <p:cNvPr id="2" name="Picture 1" descr="Medium close-up for &#10;small graphics containers&#10;three quarter speak zoom silhouette overlayed in Building 40-41 Pod 3 Puffin. Window backdrop to outdoor space.">
            <a:extLst>
              <a:ext uri="{FF2B5EF4-FFF2-40B4-BE49-F238E27FC236}">
                <a16:creationId xmlns:a16="http://schemas.microsoft.com/office/drawing/2014/main" id="{9F420E78-2A93-4168-9CEE-E7AB24225B7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436475" cy="6994525"/>
          </a:xfrm>
          <a:prstGeom prst="rect">
            <a:avLst/>
          </a:prstGeom>
        </p:spPr>
      </p:pic>
      <p:sp>
        <p:nvSpPr>
          <p:cNvPr id="4" name="Freeform: Shape 3" descr="Male silhouette close-up">
            <a:extLst>
              <a:ext uri="{FF2B5EF4-FFF2-40B4-BE49-F238E27FC236}">
                <a16:creationId xmlns:a16="http://schemas.microsoft.com/office/drawing/2014/main" id="{FD14EBF7-7B14-4D64-AD7E-667D4E2934E9}"/>
              </a:ext>
            </a:extLst>
          </p:cNvPr>
          <p:cNvSpPr/>
          <p:nvPr userDrawn="1"/>
        </p:nvSpPr>
        <p:spPr>
          <a:xfrm>
            <a:off x="1062398" y="410248"/>
            <a:ext cx="4269334" cy="6584277"/>
          </a:xfrm>
          <a:custGeom>
            <a:avLst/>
            <a:gdLst>
              <a:gd name="connsiteX0" fmla="*/ 3401810 w 4185408"/>
              <a:gd name="connsiteY0" fmla="*/ 4702344 h 6455760"/>
              <a:gd name="connsiteX1" fmla="*/ 3379675 w 4185408"/>
              <a:gd name="connsiteY1" fmla="*/ 5240307 h 6455760"/>
              <a:gd name="connsiteX2" fmla="*/ 3398980 w 4185408"/>
              <a:gd name="connsiteY2" fmla="*/ 5588056 h 6455760"/>
              <a:gd name="connsiteX3" fmla="*/ 3444527 w 4185408"/>
              <a:gd name="connsiteY3" fmla="*/ 5337114 h 6455760"/>
              <a:gd name="connsiteX4" fmla="*/ 3419990 w 4185408"/>
              <a:gd name="connsiteY4" fmla="*/ 4981474 h 6455760"/>
              <a:gd name="connsiteX5" fmla="*/ 3401810 w 4185408"/>
              <a:gd name="connsiteY5" fmla="*/ 4702344 h 6455760"/>
              <a:gd name="connsiteX6" fmla="*/ 882530 w 4185408"/>
              <a:gd name="connsiteY6" fmla="*/ 4655168 h 6455760"/>
              <a:gd name="connsiteX7" fmla="*/ 757929 w 4185408"/>
              <a:gd name="connsiteY7" fmla="*/ 5096281 h 6455760"/>
              <a:gd name="connsiteX8" fmla="*/ 747924 w 4185408"/>
              <a:gd name="connsiteY8" fmla="*/ 5339399 h 6455760"/>
              <a:gd name="connsiteX9" fmla="*/ 792043 w 4185408"/>
              <a:gd name="connsiteY9" fmla="*/ 5356492 h 6455760"/>
              <a:gd name="connsiteX10" fmla="*/ 836466 w 4185408"/>
              <a:gd name="connsiteY10" fmla="*/ 5093863 h 6455760"/>
              <a:gd name="connsiteX11" fmla="*/ 882530 w 4185408"/>
              <a:gd name="connsiteY11" fmla="*/ 4655168 h 6455760"/>
              <a:gd name="connsiteX12" fmla="*/ 2244270 w 4185408"/>
              <a:gd name="connsiteY12" fmla="*/ 705 h 6455760"/>
              <a:gd name="connsiteX13" fmla="*/ 2391460 w 4185408"/>
              <a:gd name="connsiteY13" fmla="*/ 24843 h 6455760"/>
              <a:gd name="connsiteX14" fmla="*/ 2283569 w 4185408"/>
              <a:gd name="connsiteY14" fmla="*/ 30223 h 6455760"/>
              <a:gd name="connsiteX15" fmla="*/ 2242401 w 4185408"/>
              <a:gd name="connsiteY15" fmla="*/ 46431 h 6455760"/>
              <a:gd name="connsiteX16" fmla="*/ 2410528 w 4185408"/>
              <a:gd name="connsiteY16" fmla="*/ 45153 h 6455760"/>
              <a:gd name="connsiteX17" fmla="*/ 2539449 w 4185408"/>
              <a:gd name="connsiteY17" fmla="*/ 112952 h 6455760"/>
              <a:gd name="connsiteX18" fmla="*/ 2461716 w 4185408"/>
              <a:gd name="connsiteY18" fmla="*/ 96244 h 6455760"/>
              <a:gd name="connsiteX19" fmla="*/ 2420907 w 4185408"/>
              <a:gd name="connsiteY19" fmla="*/ 109301 h 6455760"/>
              <a:gd name="connsiteX20" fmla="*/ 2521117 w 4185408"/>
              <a:gd name="connsiteY20" fmla="*/ 122991 h 6455760"/>
              <a:gd name="connsiteX21" fmla="*/ 2611548 w 4185408"/>
              <a:gd name="connsiteY21" fmla="*/ 195179 h 6455760"/>
              <a:gd name="connsiteX22" fmla="*/ 2509074 w 4185408"/>
              <a:gd name="connsiteY22" fmla="*/ 181962 h 6455760"/>
              <a:gd name="connsiteX23" fmla="*/ 2600094 w 4185408"/>
              <a:gd name="connsiteY23" fmla="*/ 208656 h 6455760"/>
              <a:gd name="connsiteX24" fmla="*/ 2679816 w 4185408"/>
              <a:gd name="connsiteY24" fmla="*/ 304045 h 6455760"/>
              <a:gd name="connsiteX25" fmla="*/ 2788130 w 4185408"/>
              <a:gd name="connsiteY25" fmla="*/ 540919 h 6455760"/>
              <a:gd name="connsiteX26" fmla="*/ 2808365 w 4185408"/>
              <a:gd name="connsiteY26" fmla="*/ 684442 h 6455760"/>
              <a:gd name="connsiteX27" fmla="*/ 2791294 w 4185408"/>
              <a:gd name="connsiteY27" fmla="*/ 820379 h 6455760"/>
              <a:gd name="connsiteX28" fmla="*/ 2727921 w 4185408"/>
              <a:gd name="connsiteY28" fmla="*/ 1197372 h 6455760"/>
              <a:gd name="connsiteX29" fmla="*/ 2657713 w 4185408"/>
              <a:gd name="connsiteY29" fmla="*/ 1305121 h 6455760"/>
              <a:gd name="connsiteX30" fmla="*/ 2631236 w 4185408"/>
              <a:gd name="connsiteY30" fmla="*/ 1541979 h 6455760"/>
              <a:gd name="connsiteX31" fmla="*/ 2562442 w 4185408"/>
              <a:gd name="connsiteY31" fmla="*/ 1760946 h 6455760"/>
              <a:gd name="connsiteX32" fmla="*/ 2518640 w 4185408"/>
              <a:gd name="connsiteY32" fmla="*/ 1885782 h 6455760"/>
              <a:gd name="connsiteX33" fmla="*/ 2518319 w 4185408"/>
              <a:gd name="connsiteY33" fmla="*/ 1908394 h 6455760"/>
              <a:gd name="connsiteX34" fmla="*/ 2660534 w 4185408"/>
              <a:gd name="connsiteY34" fmla="*/ 2063629 h 6455760"/>
              <a:gd name="connsiteX35" fmla="*/ 3051241 w 4185408"/>
              <a:gd name="connsiteY35" fmla="*/ 2237546 h 6455760"/>
              <a:gd name="connsiteX36" fmla="*/ 3699209 w 4185408"/>
              <a:gd name="connsiteY36" fmla="*/ 2436057 h 6455760"/>
              <a:gd name="connsiteX37" fmla="*/ 3829920 w 4185408"/>
              <a:gd name="connsiteY37" fmla="*/ 2676004 h 6455760"/>
              <a:gd name="connsiteX38" fmla="*/ 3976962 w 4185408"/>
              <a:gd name="connsiteY38" fmla="*/ 3323520 h 6455760"/>
              <a:gd name="connsiteX39" fmla="*/ 4181407 w 4185408"/>
              <a:gd name="connsiteY39" fmla="*/ 5133723 h 6455760"/>
              <a:gd name="connsiteX40" fmla="*/ 4120868 w 4185408"/>
              <a:gd name="connsiteY40" fmla="*/ 6017506 h 6455760"/>
              <a:gd name="connsiteX41" fmla="*/ 4053377 w 4185408"/>
              <a:gd name="connsiteY41" fmla="*/ 6425982 h 6455760"/>
              <a:gd name="connsiteX42" fmla="*/ 4048051 w 4185408"/>
              <a:gd name="connsiteY42" fmla="*/ 6455760 h 6455760"/>
              <a:gd name="connsiteX43" fmla="*/ 592670 w 4185408"/>
              <a:gd name="connsiteY43" fmla="*/ 6455760 h 6455760"/>
              <a:gd name="connsiteX44" fmla="*/ 602131 w 4185408"/>
              <a:gd name="connsiteY44" fmla="*/ 6402626 h 6455760"/>
              <a:gd name="connsiteX45" fmla="*/ 643053 w 4185408"/>
              <a:gd name="connsiteY45" fmla="*/ 6182450 h 6455760"/>
              <a:gd name="connsiteX46" fmla="*/ 569411 w 4185408"/>
              <a:gd name="connsiteY46" fmla="*/ 6121971 h 6455760"/>
              <a:gd name="connsiteX47" fmla="*/ 502275 w 4185408"/>
              <a:gd name="connsiteY47" fmla="*/ 5999002 h 6455760"/>
              <a:gd name="connsiteX48" fmla="*/ 339632 w 4185408"/>
              <a:gd name="connsiteY48" fmla="*/ 5994871 h 6455760"/>
              <a:gd name="connsiteX49" fmla="*/ 237653 w 4185408"/>
              <a:gd name="connsiteY49" fmla="*/ 5840336 h 6455760"/>
              <a:gd name="connsiteX50" fmla="*/ 4147 w 4185408"/>
              <a:gd name="connsiteY50" fmla="*/ 5033504 h 6455760"/>
              <a:gd name="connsiteX51" fmla="*/ 169916 w 4185408"/>
              <a:gd name="connsiteY51" fmla="*/ 4215729 h 6455760"/>
              <a:gd name="connsiteX52" fmla="*/ 255266 w 4185408"/>
              <a:gd name="connsiteY52" fmla="*/ 3075651 h 6455760"/>
              <a:gd name="connsiteX53" fmla="*/ 384828 w 4185408"/>
              <a:gd name="connsiteY53" fmla="*/ 2584432 h 6455760"/>
              <a:gd name="connsiteX54" fmla="*/ 801536 w 4185408"/>
              <a:gd name="connsiteY54" fmla="*/ 2381602 h 6455760"/>
              <a:gd name="connsiteX55" fmla="*/ 1445773 w 4185408"/>
              <a:gd name="connsiteY55" fmla="*/ 2125949 h 6455760"/>
              <a:gd name="connsiteX56" fmla="*/ 1633359 w 4185408"/>
              <a:gd name="connsiteY56" fmla="*/ 1970109 h 6455760"/>
              <a:gd name="connsiteX57" fmla="*/ 1612941 w 4185408"/>
              <a:gd name="connsiteY57" fmla="*/ 1494756 h 6455760"/>
              <a:gd name="connsiteX58" fmla="*/ 1448647 w 4185408"/>
              <a:gd name="connsiteY58" fmla="*/ 1363922 h 6455760"/>
              <a:gd name="connsiteX59" fmla="*/ 1421193 w 4185408"/>
              <a:gd name="connsiteY59" fmla="*/ 1290402 h 6455760"/>
              <a:gd name="connsiteX60" fmla="*/ 1411589 w 4185408"/>
              <a:gd name="connsiteY60" fmla="*/ 1273944 h 6455760"/>
              <a:gd name="connsiteX61" fmla="*/ 1366066 w 4185408"/>
              <a:gd name="connsiteY61" fmla="*/ 1112632 h 6455760"/>
              <a:gd name="connsiteX62" fmla="*/ 1400270 w 4185408"/>
              <a:gd name="connsiteY62" fmla="*/ 1021658 h 6455760"/>
              <a:gd name="connsiteX63" fmla="*/ 1398704 w 4185408"/>
              <a:gd name="connsiteY63" fmla="*/ 1021173 h 6455760"/>
              <a:gd name="connsiteX64" fmla="*/ 1352965 w 4185408"/>
              <a:gd name="connsiteY64" fmla="*/ 598279 h 6455760"/>
              <a:gd name="connsiteX65" fmla="*/ 1497266 w 4185408"/>
              <a:gd name="connsiteY65" fmla="*/ 253136 h 6455760"/>
              <a:gd name="connsiteX66" fmla="*/ 1679987 w 4185408"/>
              <a:gd name="connsiteY66" fmla="*/ 192471 h 6455760"/>
              <a:gd name="connsiteX67" fmla="*/ 1803268 w 4185408"/>
              <a:gd name="connsiteY67" fmla="*/ 87066 h 6455760"/>
              <a:gd name="connsiteX68" fmla="*/ 1978044 w 4185408"/>
              <a:gd name="connsiteY68" fmla="*/ 40268 h 6455760"/>
              <a:gd name="connsiteX69" fmla="*/ 2091732 w 4185408"/>
              <a:gd name="connsiteY69" fmla="*/ 39586 h 6455760"/>
              <a:gd name="connsiteX70" fmla="*/ 2062033 w 4185408"/>
              <a:gd name="connsiteY70" fmla="*/ 30355 h 6455760"/>
              <a:gd name="connsiteX71" fmla="*/ 1971777 w 4185408"/>
              <a:gd name="connsiteY71" fmla="*/ 30015 h 6455760"/>
              <a:gd name="connsiteX72" fmla="*/ 2104085 w 4185408"/>
              <a:gd name="connsiteY72" fmla="*/ 2806 h 6455760"/>
              <a:gd name="connsiteX73" fmla="*/ 2165521 w 4185408"/>
              <a:gd name="connsiteY73" fmla="*/ 22014 h 6455760"/>
              <a:gd name="connsiteX74" fmla="*/ 2244270 w 4185408"/>
              <a:gd name="connsiteY74" fmla="*/ 705 h 6455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4185408" h="6455760">
                <a:moveTo>
                  <a:pt x="3401810" y="4702344"/>
                </a:moveTo>
                <a:cubicBezTo>
                  <a:pt x="3401810" y="4702344"/>
                  <a:pt x="3369702" y="5074190"/>
                  <a:pt x="3379675" y="5240307"/>
                </a:cubicBezTo>
                <a:cubicBezTo>
                  <a:pt x="3389644" y="5406422"/>
                  <a:pt x="3398980" y="5588056"/>
                  <a:pt x="3398980" y="5588056"/>
                </a:cubicBezTo>
                <a:cubicBezTo>
                  <a:pt x="3398980" y="5588056"/>
                  <a:pt x="3433313" y="5431133"/>
                  <a:pt x="3444527" y="5337114"/>
                </a:cubicBezTo>
                <a:cubicBezTo>
                  <a:pt x="3452600" y="5269440"/>
                  <a:pt x="3426284" y="5100839"/>
                  <a:pt x="3419990" y="4981474"/>
                </a:cubicBezTo>
                <a:cubicBezTo>
                  <a:pt x="3413697" y="4862110"/>
                  <a:pt x="3401810" y="4702344"/>
                  <a:pt x="3401810" y="4702344"/>
                </a:cubicBezTo>
                <a:close/>
                <a:moveTo>
                  <a:pt x="882530" y="4655168"/>
                </a:moveTo>
                <a:cubicBezTo>
                  <a:pt x="882530" y="4655168"/>
                  <a:pt x="796816" y="4968145"/>
                  <a:pt x="757929" y="5096281"/>
                </a:cubicBezTo>
                <a:cubicBezTo>
                  <a:pt x="734723" y="5175273"/>
                  <a:pt x="731288" y="5258764"/>
                  <a:pt x="747924" y="5339399"/>
                </a:cubicBezTo>
                <a:lnTo>
                  <a:pt x="792043" y="5356492"/>
                </a:lnTo>
                <a:cubicBezTo>
                  <a:pt x="792043" y="5356492"/>
                  <a:pt x="830080" y="5249045"/>
                  <a:pt x="836466" y="5093863"/>
                </a:cubicBezTo>
                <a:cubicBezTo>
                  <a:pt x="842851" y="4938683"/>
                  <a:pt x="880828" y="4696550"/>
                  <a:pt x="882530" y="4655168"/>
                </a:cubicBezTo>
                <a:close/>
                <a:moveTo>
                  <a:pt x="2244270" y="705"/>
                </a:moveTo>
                <a:cubicBezTo>
                  <a:pt x="2294530" y="-2584"/>
                  <a:pt x="2344875" y="5672"/>
                  <a:pt x="2391460" y="24843"/>
                </a:cubicBezTo>
                <a:cubicBezTo>
                  <a:pt x="2391460" y="24843"/>
                  <a:pt x="2322456" y="21694"/>
                  <a:pt x="2283569" y="30223"/>
                </a:cubicBezTo>
                <a:cubicBezTo>
                  <a:pt x="2268947" y="32978"/>
                  <a:pt x="2254979" y="38480"/>
                  <a:pt x="2242401" y="46431"/>
                </a:cubicBezTo>
                <a:cubicBezTo>
                  <a:pt x="2242401" y="46431"/>
                  <a:pt x="2338567" y="28034"/>
                  <a:pt x="2410528" y="45153"/>
                </a:cubicBezTo>
                <a:cubicBezTo>
                  <a:pt x="2480598" y="61821"/>
                  <a:pt x="2539449" y="112952"/>
                  <a:pt x="2539449" y="112952"/>
                </a:cubicBezTo>
                <a:cubicBezTo>
                  <a:pt x="2514525" y="103502"/>
                  <a:pt x="2488320" y="97868"/>
                  <a:pt x="2461716" y="96244"/>
                </a:cubicBezTo>
                <a:cubicBezTo>
                  <a:pt x="2433607" y="95341"/>
                  <a:pt x="2420907" y="109301"/>
                  <a:pt x="2420907" y="109301"/>
                </a:cubicBezTo>
                <a:cubicBezTo>
                  <a:pt x="2420907" y="109301"/>
                  <a:pt x="2497495" y="112238"/>
                  <a:pt x="2521117" y="122991"/>
                </a:cubicBezTo>
                <a:cubicBezTo>
                  <a:pt x="2561717" y="141472"/>
                  <a:pt x="2611548" y="195179"/>
                  <a:pt x="2611548" y="195179"/>
                </a:cubicBezTo>
                <a:cubicBezTo>
                  <a:pt x="2611548" y="195179"/>
                  <a:pt x="2542961" y="166598"/>
                  <a:pt x="2509074" y="181962"/>
                </a:cubicBezTo>
                <a:cubicBezTo>
                  <a:pt x="2511708" y="183672"/>
                  <a:pt x="2569351" y="194485"/>
                  <a:pt x="2600094" y="208656"/>
                </a:cubicBezTo>
                <a:cubicBezTo>
                  <a:pt x="2640400" y="227235"/>
                  <a:pt x="2675169" y="300308"/>
                  <a:pt x="2679816" y="304045"/>
                </a:cubicBezTo>
                <a:cubicBezTo>
                  <a:pt x="2725584" y="340848"/>
                  <a:pt x="2765274" y="440020"/>
                  <a:pt x="2788130" y="540919"/>
                </a:cubicBezTo>
                <a:cubicBezTo>
                  <a:pt x="2806147" y="587237"/>
                  <a:pt x="2818363" y="632031"/>
                  <a:pt x="2808365" y="684442"/>
                </a:cubicBezTo>
                <a:cubicBezTo>
                  <a:pt x="2806840" y="730182"/>
                  <a:pt x="2801125" y="775685"/>
                  <a:pt x="2791294" y="820379"/>
                </a:cubicBezTo>
                <a:cubicBezTo>
                  <a:pt x="2768041" y="925003"/>
                  <a:pt x="2745723" y="1117156"/>
                  <a:pt x="2727921" y="1197372"/>
                </a:cubicBezTo>
                <a:cubicBezTo>
                  <a:pt x="2712852" y="1265276"/>
                  <a:pt x="2671400" y="1310968"/>
                  <a:pt x="2657713" y="1305121"/>
                </a:cubicBezTo>
                <a:cubicBezTo>
                  <a:pt x="2649319" y="1385536"/>
                  <a:pt x="2636597" y="1504891"/>
                  <a:pt x="2631236" y="1541979"/>
                </a:cubicBezTo>
                <a:cubicBezTo>
                  <a:pt x="2618871" y="1627496"/>
                  <a:pt x="2591480" y="1696148"/>
                  <a:pt x="2562442" y="1760946"/>
                </a:cubicBezTo>
                <a:cubicBezTo>
                  <a:pt x="2533404" y="1825744"/>
                  <a:pt x="2521924" y="1837965"/>
                  <a:pt x="2518640" y="1885782"/>
                </a:cubicBezTo>
                <a:cubicBezTo>
                  <a:pt x="2518310" y="1890583"/>
                  <a:pt x="2518123" y="1898331"/>
                  <a:pt x="2518319" y="1908394"/>
                </a:cubicBezTo>
                <a:cubicBezTo>
                  <a:pt x="2562379" y="1958618"/>
                  <a:pt x="2617282" y="2019836"/>
                  <a:pt x="2660534" y="2063629"/>
                </a:cubicBezTo>
                <a:cubicBezTo>
                  <a:pt x="2746854" y="2151029"/>
                  <a:pt x="2935458" y="2188276"/>
                  <a:pt x="3051241" y="2237546"/>
                </a:cubicBezTo>
                <a:cubicBezTo>
                  <a:pt x="3167021" y="2286815"/>
                  <a:pt x="3637663" y="2433713"/>
                  <a:pt x="3699209" y="2436057"/>
                </a:cubicBezTo>
                <a:cubicBezTo>
                  <a:pt x="3760751" y="2438398"/>
                  <a:pt x="3791548" y="2519247"/>
                  <a:pt x="3829920" y="2676004"/>
                </a:cubicBezTo>
                <a:cubicBezTo>
                  <a:pt x="3868295" y="2832758"/>
                  <a:pt x="3955099" y="3037840"/>
                  <a:pt x="3976962" y="3323520"/>
                </a:cubicBezTo>
                <a:cubicBezTo>
                  <a:pt x="3998822" y="3609199"/>
                  <a:pt x="4161732" y="4931007"/>
                  <a:pt x="4181407" y="5133723"/>
                </a:cubicBezTo>
                <a:cubicBezTo>
                  <a:pt x="4201079" y="5336444"/>
                  <a:pt x="4142969" y="5888780"/>
                  <a:pt x="4120868" y="6017506"/>
                </a:cubicBezTo>
                <a:cubicBezTo>
                  <a:pt x="4107052" y="6097961"/>
                  <a:pt x="4079496" y="6275579"/>
                  <a:pt x="4053377" y="6425982"/>
                </a:cubicBezTo>
                <a:lnTo>
                  <a:pt x="4048051" y="6455760"/>
                </a:lnTo>
                <a:lnTo>
                  <a:pt x="592670" y="6455760"/>
                </a:lnTo>
                <a:lnTo>
                  <a:pt x="602131" y="6402626"/>
                </a:lnTo>
                <a:cubicBezTo>
                  <a:pt x="624522" y="6279080"/>
                  <a:pt x="643053" y="6182450"/>
                  <a:pt x="643053" y="6182450"/>
                </a:cubicBezTo>
                <a:cubicBezTo>
                  <a:pt x="643053" y="6182450"/>
                  <a:pt x="588435" y="6148499"/>
                  <a:pt x="569411" y="6121971"/>
                </a:cubicBezTo>
                <a:cubicBezTo>
                  <a:pt x="550591" y="6095727"/>
                  <a:pt x="502275" y="5999002"/>
                  <a:pt x="502275" y="5999002"/>
                </a:cubicBezTo>
                <a:cubicBezTo>
                  <a:pt x="502275" y="5999002"/>
                  <a:pt x="378793" y="5996249"/>
                  <a:pt x="339632" y="5994871"/>
                </a:cubicBezTo>
                <a:cubicBezTo>
                  <a:pt x="300470" y="5993492"/>
                  <a:pt x="269814" y="5928795"/>
                  <a:pt x="237653" y="5840336"/>
                </a:cubicBezTo>
                <a:cubicBezTo>
                  <a:pt x="182025" y="5687333"/>
                  <a:pt x="30904" y="5200213"/>
                  <a:pt x="4147" y="5033504"/>
                </a:cubicBezTo>
                <a:cubicBezTo>
                  <a:pt x="-22612" y="4866798"/>
                  <a:pt x="85693" y="4492495"/>
                  <a:pt x="169916" y="4215729"/>
                </a:cubicBezTo>
                <a:cubicBezTo>
                  <a:pt x="254141" y="3938961"/>
                  <a:pt x="198101" y="3239406"/>
                  <a:pt x="255266" y="3075651"/>
                </a:cubicBezTo>
                <a:cubicBezTo>
                  <a:pt x="312433" y="2911896"/>
                  <a:pt x="336026" y="2689120"/>
                  <a:pt x="384828" y="2584432"/>
                </a:cubicBezTo>
                <a:cubicBezTo>
                  <a:pt x="433629" y="2479745"/>
                  <a:pt x="659541" y="2432271"/>
                  <a:pt x="801536" y="2381602"/>
                </a:cubicBezTo>
                <a:cubicBezTo>
                  <a:pt x="943529" y="2330932"/>
                  <a:pt x="1352251" y="2193651"/>
                  <a:pt x="1445773" y="2125949"/>
                </a:cubicBezTo>
                <a:cubicBezTo>
                  <a:pt x="1502631" y="2084791"/>
                  <a:pt x="1575149" y="2022875"/>
                  <a:pt x="1633359" y="1970109"/>
                </a:cubicBezTo>
                <a:cubicBezTo>
                  <a:pt x="1641358" y="1849094"/>
                  <a:pt x="1627556" y="1508206"/>
                  <a:pt x="1612941" y="1494756"/>
                </a:cubicBezTo>
                <a:cubicBezTo>
                  <a:pt x="1596424" y="1479556"/>
                  <a:pt x="1478841" y="1452717"/>
                  <a:pt x="1448647" y="1363922"/>
                </a:cubicBezTo>
                <a:cubicBezTo>
                  <a:pt x="1442338" y="1345373"/>
                  <a:pt x="1432264" y="1319574"/>
                  <a:pt x="1421193" y="1290402"/>
                </a:cubicBezTo>
                <a:cubicBezTo>
                  <a:pt x="1417431" y="1285264"/>
                  <a:pt x="1414212" y="1279750"/>
                  <a:pt x="1411589" y="1273944"/>
                </a:cubicBezTo>
                <a:cubicBezTo>
                  <a:pt x="1387450" y="1223122"/>
                  <a:pt x="1372060" y="1168582"/>
                  <a:pt x="1366066" y="1112632"/>
                </a:cubicBezTo>
                <a:cubicBezTo>
                  <a:pt x="1357302" y="1061053"/>
                  <a:pt x="1362992" y="1022794"/>
                  <a:pt x="1400270" y="1021658"/>
                </a:cubicBezTo>
                <a:cubicBezTo>
                  <a:pt x="1399741" y="1021501"/>
                  <a:pt x="1398850" y="1021679"/>
                  <a:pt x="1398704" y="1021173"/>
                </a:cubicBezTo>
                <a:cubicBezTo>
                  <a:pt x="1386970" y="980290"/>
                  <a:pt x="1363547" y="850224"/>
                  <a:pt x="1352965" y="598279"/>
                </a:cubicBezTo>
                <a:cubicBezTo>
                  <a:pt x="1346080" y="434332"/>
                  <a:pt x="1425730" y="314421"/>
                  <a:pt x="1497266" y="253136"/>
                </a:cubicBezTo>
                <a:cubicBezTo>
                  <a:pt x="1568800" y="191853"/>
                  <a:pt x="1679987" y="192471"/>
                  <a:pt x="1679987" y="192471"/>
                </a:cubicBezTo>
                <a:cubicBezTo>
                  <a:pt x="1679987" y="192471"/>
                  <a:pt x="1735904" y="121686"/>
                  <a:pt x="1803268" y="87066"/>
                </a:cubicBezTo>
                <a:cubicBezTo>
                  <a:pt x="1828322" y="74186"/>
                  <a:pt x="1916856" y="46822"/>
                  <a:pt x="1978044" y="40268"/>
                </a:cubicBezTo>
                <a:cubicBezTo>
                  <a:pt x="2015875" y="37290"/>
                  <a:pt x="2053869" y="37060"/>
                  <a:pt x="2091732" y="39586"/>
                </a:cubicBezTo>
                <a:cubicBezTo>
                  <a:pt x="2081558" y="37480"/>
                  <a:pt x="2071610" y="34389"/>
                  <a:pt x="2062033" y="30355"/>
                </a:cubicBezTo>
                <a:cubicBezTo>
                  <a:pt x="2048837" y="23228"/>
                  <a:pt x="1971777" y="30015"/>
                  <a:pt x="1971777" y="30015"/>
                </a:cubicBezTo>
                <a:cubicBezTo>
                  <a:pt x="1971777" y="30015"/>
                  <a:pt x="2046264" y="-5058"/>
                  <a:pt x="2104085" y="2806"/>
                </a:cubicBezTo>
                <a:cubicBezTo>
                  <a:pt x="2126958" y="5918"/>
                  <a:pt x="2165521" y="22014"/>
                  <a:pt x="2165521" y="22014"/>
                </a:cubicBezTo>
                <a:cubicBezTo>
                  <a:pt x="2165521" y="22014"/>
                  <a:pt x="2219741" y="2419"/>
                  <a:pt x="2244270" y="705"/>
                </a:cubicBezTo>
                <a:close/>
              </a:path>
            </a:pathLst>
          </a:custGeom>
          <a:solidFill>
            <a:srgbClr val="000000"/>
          </a:solidFill>
          <a:ln w="25400" cap="flat">
            <a:gradFill>
              <a:gsLst>
                <a:gs pos="0">
                  <a:srgbClr val="8661C5"/>
                </a:gs>
                <a:gs pos="100000">
                  <a:srgbClr val="50E6FF"/>
                </a:gs>
              </a:gsLst>
              <a:lin ang="0" scaled="0"/>
            </a:gradFill>
            <a:prstDash val="solid"/>
            <a:miter/>
          </a:ln>
          <a:effectLst>
            <a:outerShdw blurRad="508000" dist="254000" dir="5400000" rotWithShape="0">
              <a:srgbClr val="000000"/>
            </a:outerShdw>
          </a:effectLst>
        </p:spPr>
        <p:txBody>
          <a:bodyPr wrap="square" tIns="1321800" rtlCol="0" anchor="t">
            <a:noAutofit/>
          </a:bodyPr>
          <a:lstStyle/>
          <a:p>
            <a:pPr marL="0" marR="0" lvl="0" indent="0" algn="ctr"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endParaRPr>
          </a:p>
        </p:txBody>
      </p:sp>
    </p:spTree>
    <p:extLst>
      <p:ext uri="{BB962C8B-B14F-4D97-AF65-F5344CB8AC3E}">
        <p14:creationId xmlns:p14="http://schemas.microsoft.com/office/powerpoint/2010/main" val="37382565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67.xml><?xml version="1.0" encoding="utf-8"?>
<p:sldLayout xmlns:a="http://schemas.openxmlformats.org/drawingml/2006/main" xmlns:r="http://schemas.openxmlformats.org/officeDocument/2006/relationships" xmlns:p="http://schemas.openxmlformats.org/presentationml/2006/main" preserve="1" userDrawn="1">
  <p:cSld name="Mode 1 background-2">
    <p:spTree>
      <p:nvGrpSpPr>
        <p:cNvPr id="1" name=""/>
        <p:cNvGrpSpPr/>
        <p:nvPr/>
      </p:nvGrpSpPr>
      <p:grpSpPr>
        <a:xfrm>
          <a:off x="0" y="0"/>
          <a:ext cx="0" cy="0"/>
          <a:chOff x="0" y="0"/>
          <a:chExt cx="0" cy="0"/>
        </a:xfrm>
      </p:grpSpPr>
      <p:pic>
        <p:nvPicPr>
          <p:cNvPr id="2" name="Picture 1" descr="Medium close-up for &#10;small graphics containers&#10;three quarter speak zoom silhouette overlayed in Building 40-41 Pod 3 Puffin. Window backdrop to outdoor space.">
            <a:extLst>
              <a:ext uri="{FF2B5EF4-FFF2-40B4-BE49-F238E27FC236}">
                <a16:creationId xmlns:a16="http://schemas.microsoft.com/office/drawing/2014/main" id="{9F420E78-2A93-4168-9CEE-E7AB24225B7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436475" cy="6994525"/>
          </a:xfrm>
          <a:prstGeom prst="rect">
            <a:avLst/>
          </a:prstGeom>
        </p:spPr>
      </p:pic>
      <p:sp>
        <p:nvSpPr>
          <p:cNvPr id="6" name="Freeform: Shape 5" descr="Female silhouette medium close-up">
            <a:extLst>
              <a:ext uri="{FF2B5EF4-FFF2-40B4-BE49-F238E27FC236}">
                <a16:creationId xmlns:a16="http://schemas.microsoft.com/office/drawing/2014/main" id="{217B5004-3B42-4069-99FA-88C4690B6BFB}"/>
              </a:ext>
            </a:extLst>
          </p:cNvPr>
          <p:cNvSpPr/>
          <p:nvPr userDrawn="1"/>
        </p:nvSpPr>
        <p:spPr>
          <a:xfrm>
            <a:off x="1523469" y="410247"/>
            <a:ext cx="3224825" cy="6584278"/>
          </a:xfrm>
          <a:custGeom>
            <a:avLst/>
            <a:gdLst>
              <a:gd name="connsiteX0" fmla="*/ 1898764 w 3161432"/>
              <a:gd name="connsiteY0" fmla="*/ 332 h 6455761"/>
              <a:gd name="connsiteX1" fmla="*/ 1947161 w 3161432"/>
              <a:gd name="connsiteY1" fmla="*/ 7148 h 6455761"/>
              <a:gd name="connsiteX2" fmla="*/ 2430190 w 3161432"/>
              <a:gd name="connsiteY2" fmla="*/ 471052 h 6455761"/>
              <a:gd name="connsiteX3" fmla="*/ 2622398 w 3161432"/>
              <a:gd name="connsiteY3" fmla="*/ 1097097 h 6455761"/>
              <a:gd name="connsiteX4" fmla="*/ 2753471 w 3161432"/>
              <a:gd name="connsiteY4" fmla="*/ 1675844 h 6455761"/>
              <a:gd name="connsiteX5" fmla="*/ 2930077 w 3161432"/>
              <a:gd name="connsiteY5" fmla="*/ 1913960 h 6455761"/>
              <a:gd name="connsiteX6" fmla="*/ 2846806 w 3161432"/>
              <a:gd name="connsiteY6" fmla="*/ 1875846 h 6455761"/>
              <a:gd name="connsiteX7" fmla="*/ 2700011 w 3161432"/>
              <a:gd name="connsiteY7" fmla="*/ 1672071 h 6455761"/>
              <a:gd name="connsiteX8" fmla="*/ 2762780 w 3161432"/>
              <a:gd name="connsiteY8" fmla="*/ 1848425 h 6455761"/>
              <a:gd name="connsiteX9" fmla="*/ 2859886 w 3161432"/>
              <a:gd name="connsiteY9" fmla="*/ 1994975 h 6455761"/>
              <a:gd name="connsiteX10" fmla="*/ 2768189 w 3161432"/>
              <a:gd name="connsiteY10" fmla="*/ 1924032 h 6455761"/>
              <a:gd name="connsiteX11" fmla="*/ 2647304 w 3161432"/>
              <a:gd name="connsiteY11" fmla="*/ 1657613 h 6455761"/>
              <a:gd name="connsiteX12" fmla="*/ 2749949 w 3161432"/>
              <a:gd name="connsiteY12" fmla="*/ 2030194 h 6455761"/>
              <a:gd name="connsiteX13" fmla="*/ 2731082 w 3161432"/>
              <a:gd name="connsiteY13" fmla="*/ 2297491 h 6455761"/>
              <a:gd name="connsiteX14" fmla="*/ 2728031 w 3161432"/>
              <a:gd name="connsiteY14" fmla="*/ 2302971 h 6455761"/>
              <a:gd name="connsiteX15" fmla="*/ 2905301 w 3161432"/>
              <a:gd name="connsiteY15" fmla="*/ 2417242 h 6455761"/>
              <a:gd name="connsiteX16" fmla="*/ 3074361 w 3161432"/>
              <a:gd name="connsiteY16" fmla="*/ 2762277 h 6455761"/>
              <a:gd name="connsiteX17" fmla="*/ 3004845 w 3161432"/>
              <a:gd name="connsiteY17" fmla="*/ 3341198 h 6455761"/>
              <a:gd name="connsiteX18" fmla="*/ 2990593 w 3161432"/>
              <a:gd name="connsiteY18" fmla="*/ 3949087 h 6455761"/>
              <a:gd name="connsiteX19" fmla="*/ 2977008 w 3161432"/>
              <a:gd name="connsiteY19" fmla="*/ 4141541 h 6455761"/>
              <a:gd name="connsiteX20" fmla="*/ 2916129 w 3161432"/>
              <a:gd name="connsiteY20" fmla="*/ 4395130 h 6455761"/>
              <a:gd name="connsiteX21" fmla="*/ 2962923 w 3161432"/>
              <a:gd name="connsiteY21" fmla="*/ 4645573 h 6455761"/>
              <a:gd name="connsiteX22" fmla="*/ 2898896 w 3161432"/>
              <a:gd name="connsiteY22" fmla="*/ 4791487 h 6455761"/>
              <a:gd name="connsiteX23" fmla="*/ 2970344 w 3161432"/>
              <a:gd name="connsiteY23" fmla="*/ 5301552 h 6455761"/>
              <a:gd name="connsiteX24" fmla="*/ 3062423 w 3161432"/>
              <a:gd name="connsiteY24" fmla="*/ 5823823 h 6455761"/>
              <a:gd name="connsiteX25" fmla="*/ 3161167 w 3161432"/>
              <a:gd name="connsiteY25" fmla="*/ 6099424 h 6455761"/>
              <a:gd name="connsiteX26" fmla="*/ 3118153 w 3161432"/>
              <a:gd name="connsiteY26" fmla="*/ 6337458 h 6455761"/>
              <a:gd name="connsiteX27" fmla="*/ 3124785 w 3161432"/>
              <a:gd name="connsiteY27" fmla="*/ 6455761 h 6455761"/>
              <a:gd name="connsiteX28" fmla="*/ 388900 w 3161432"/>
              <a:gd name="connsiteY28" fmla="*/ 6455761 h 6455761"/>
              <a:gd name="connsiteX29" fmla="*/ 390311 w 3161432"/>
              <a:gd name="connsiteY29" fmla="*/ 6365764 h 6455761"/>
              <a:gd name="connsiteX30" fmla="*/ 394662 w 3161432"/>
              <a:gd name="connsiteY30" fmla="*/ 6213281 h 6455761"/>
              <a:gd name="connsiteX31" fmla="*/ 356068 w 3161432"/>
              <a:gd name="connsiteY31" fmla="*/ 6175636 h 6455761"/>
              <a:gd name="connsiteX32" fmla="*/ 291820 w 3161432"/>
              <a:gd name="connsiteY32" fmla="*/ 5800192 h 6455761"/>
              <a:gd name="connsiteX33" fmla="*/ 243892 w 3161432"/>
              <a:gd name="connsiteY33" fmla="*/ 5109112 h 6455761"/>
              <a:gd name="connsiteX34" fmla="*/ 165474 w 3161432"/>
              <a:gd name="connsiteY34" fmla="*/ 4758449 h 6455761"/>
              <a:gd name="connsiteX35" fmla="*/ 4893 w 3161432"/>
              <a:gd name="connsiteY35" fmla="*/ 4397039 h 6455761"/>
              <a:gd name="connsiteX36" fmla="*/ 105897 w 3161432"/>
              <a:gd name="connsiteY36" fmla="*/ 3562804 h 6455761"/>
              <a:gd name="connsiteX37" fmla="*/ 663212 w 3161432"/>
              <a:gd name="connsiteY37" fmla="*/ 2162279 h 6455761"/>
              <a:gd name="connsiteX38" fmla="*/ 902246 w 3161432"/>
              <a:gd name="connsiteY38" fmla="*/ 1987485 h 6455761"/>
              <a:gd name="connsiteX39" fmla="*/ 900236 w 3161432"/>
              <a:gd name="connsiteY39" fmla="*/ 1899634 h 6455761"/>
              <a:gd name="connsiteX40" fmla="*/ 958599 w 3161432"/>
              <a:gd name="connsiteY40" fmla="*/ 1377237 h 6455761"/>
              <a:gd name="connsiteX41" fmla="*/ 1029920 w 3161432"/>
              <a:gd name="connsiteY41" fmla="*/ 823516 h 6455761"/>
              <a:gd name="connsiteX42" fmla="*/ 1308915 w 3161432"/>
              <a:gd name="connsiteY42" fmla="*/ 219984 h 6455761"/>
              <a:gd name="connsiteX43" fmla="*/ 1739487 w 3161432"/>
              <a:gd name="connsiteY43" fmla="*/ 56961 h 6455761"/>
              <a:gd name="connsiteX44" fmla="*/ 1856710 w 3161432"/>
              <a:gd name="connsiteY44" fmla="*/ 1772 h 6455761"/>
              <a:gd name="connsiteX45" fmla="*/ 1898764 w 3161432"/>
              <a:gd name="connsiteY45" fmla="*/ 332 h 6455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161432" h="6455761">
                <a:moveTo>
                  <a:pt x="1898764" y="332"/>
                </a:moveTo>
                <a:cubicBezTo>
                  <a:pt x="1913841" y="1103"/>
                  <a:pt x="1929975" y="3249"/>
                  <a:pt x="1947161" y="7148"/>
                </a:cubicBezTo>
                <a:cubicBezTo>
                  <a:pt x="2084649" y="38343"/>
                  <a:pt x="2324653" y="291681"/>
                  <a:pt x="2430190" y="471052"/>
                </a:cubicBezTo>
                <a:cubicBezTo>
                  <a:pt x="2535727" y="650426"/>
                  <a:pt x="2600133" y="955840"/>
                  <a:pt x="2622398" y="1097097"/>
                </a:cubicBezTo>
                <a:cubicBezTo>
                  <a:pt x="2644662" y="1238356"/>
                  <a:pt x="2708314" y="1554460"/>
                  <a:pt x="2753471" y="1675844"/>
                </a:cubicBezTo>
                <a:cubicBezTo>
                  <a:pt x="2798626" y="1797230"/>
                  <a:pt x="2930077" y="1913960"/>
                  <a:pt x="2930077" y="1913960"/>
                </a:cubicBezTo>
                <a:cubicBezTo>
                  <a:pt x="2901153" y="1903977"/>
                  <a:pt x="2873266" y="1891212"/>
                  <a:pt x="2846806" y="1875846"/>
                </a:cubicBezTo>
                <a:cubicBezTo>
                  <a:pt x="2805548" y="1851445"/>
                  <a:pt x="2700011" y="1672071"/>
                  <a:pt x="2700011" y="1672071"/>
                </a:cubicBezTo>
                <a:cubicBezTo>
                  <a:pt x="2700011" y="1672071"/>
                  <a:pt x="2725296" y="1770563"/>
                  <a:pt x="2762780" y="1848425"/>
                </a:cubicBezTo>
                <a:cubicBezTo>
                  <a:pt x="2800266" y="1926290"/>
                  <a:pt x="2859886" y="1994975"/>
                  <a:pt x="2859886" y="1994975"/>
                </a:cubicBezTo>
                <a:cubicBezTo>
                  <a:pt x="2859886" y="1994975"/>
                  <a:pt x="2797246" y="1969063"/>
                  <a:pt x="2768189" y="1924032"/>
                </a:cubicBezTo>
                <a:cubicBezTo>
                  <a:pt x="2739131" y="1879000"/>
                  <a:pt x="2647304" y="1657613"/>
                  <a:pt x="2647304" y="1657613"/>
                </a:cubicBezTo>
                <a:cubicBezTo>
                  <a:pt x="2647304" y="1657613"/>
                  <a:pt x="2707809" y="1866042"/>
                  <a:pt x="2749949" y="2030194"/>
                </a:cubicBezTo>
                <a:cubicBezTo>
                  <a:pt x="2792087" y="2194345"/>
                  <a:pt x="2731082" y="2297491"/>
                  <a:pt x="2731082" y="2297491"/>
                </a:cubicBezTo>
                <a:cubicBezTo>
                  <a:pt x="2731082" y="2297491"/>
                  <a:pt x="2730014" y="2299434"/>
                  <a:pt x="2728031" y="2302971"/>
                </a:cubicBezTo>
                <a:cubicBezTo>
                  <a:pt x="2803355" y="2348362"/>
                  <a:pt x="2871618" y="2388057"/>
                  <a:pt x="2905301" y="2417242"/>
                </a:cubicBezTo>
                <a:cubicBezTo>
                  <a:pt x="2986309" y="2487431"/>
                  <a:pt x="3082663" y="2644667"/>
                  <a:pt x="3074361" y="2762277"/>
                </a:cubicBezTo>
                <a:cubicBezTo>
                  <a:pt x="3066061" y="2879889"/>
                  <a:pt x="3041030" y="3082281"/>
                  <a:pt x="3004845" y="3341198"/>
                </a:cubicBezTo>
                <a:cubicBezTo>
                  <a:pt x="2964683" y="3628600"/>
                  <a:pt x="3040153" y="3855878"/>
                  <a:pt x="2990593" y="3949087"/>
                </a:cubicBezTo>
                <a:cubicBezTo>
                  <a:pt x="2941034" y="4042296"/>
                  <a:pt x="2950216" y="4064433"/>
                  <a:pt x="2977008" y="4141541"/>
                </a:cubicBezTo>
                <a:cubicBezTo>
                  <a:pt x="3003802" y="4218649"/>
                  <a:pt x="2880910" y="4285192"/>
                  <a:pt x="2916129" y="4395130"/>
                </a:cubicBezTo>
                <a:cubicBezTo>
                  <a:pt x="2951350" y="4505068"/>
                  <a:pt x="2978144" y="4582178"/>
                  <a:pt x="2962923" y="4645573"/>
                </a:cubicBezTo>
                <a:cubicBezTo>
                  <a:pt x="2947703" y="4708972"/>
                  <a:pt x="2898896" y="4791487"/>
                  <a:pt x="2898896" y="4791487"/>
                </a:cubicBezTo>
                <a:cubicBezTo>
                  <a:pt x="2898896" y="4791487"/>
                  <a:pt x="2925060" y="5029725"/>
                  <a:pt x="2970344" y="5301552"/>
                </a:cubicBezTo>
                <a:cubicBezTo>
                  <a:pt x="3015628" y="5573380"/>
                  <a:pt x="3013363" y="5605456"/>
                  <a:pt x="3062423" y="5823823"/>
                </a:cubicBezTo>
                <a:cubicBezTo>
                  <a:pt x="3111483" y="6042190"/>
                  <a:pt x="3165697" y="6035273"/>
                  <a:pt x="3161167" y="6099424"/>
                </a:cubicBezTo>
                <a:cubicBezTo>
                  <a:pt x="3158734" y="6133896"/>
                  <a:pt x="3137387" y="6243453"/>
                  <a:pt x="3118153" y="6337458"/>
                </a:cubicBezTo>
                <a:lnTo>
                  <a:pt x="3124785" y="6455761"/>
                </a:lnTo>
                <a:lnTo>
                  <a:pt x="388900" y="6455761"/>
                </a:lnTo>
                <a:lnTo>
                  <a:pt x="390311" y="6365764"/>
                </a:lnTo>
                <a:cubicBezTo>
                  <a:pt x="391513" y="6306603"/>
                  <a:pt x="393079" y="6255528"/>
                  <a:pt x="394662" y="6213281"/>
                </a:cubicBezTo>
                <a:cubicBezTo>
                  <a:pt x="378794" y="6203502"/>
                  <a:pt x="361930" y="6187182"/>
                  <a:pt x="356068" y="6175636"/>
                </a:cubicBezTo>
                <a:cubicBezTo>
                  <a:pt x="299462" y="6064189"/>
                  <a:pt x="256852" y="5991138"/>
                  <a:pt x="291820" y="5800192"/>
                </a:cubicBezTo>
                <a:cubicBezTo>
                  <a:pt x="326790" y="5609246"/>
                  <a:pt x="286786" y="5262574"/>
                  <a:pt x="243892" y="5109112"/>
                </a:cubicBezTo>
                <a:cubicBezTo>
                  <a:pt x="200998" y="4955650"/>
                  <a:pt x="165474" y="4758449"/>
                  <a:pt x="165474" y="4758449"/>
                </a:cubicBezTo>
                <a:cubicBezTo>
                  <a:pt x="165474" y="4758449"/>
                  <a:pt x="-2654" y="4503960"/>
                  <a:pt x="4893" y="4397039"/>
                </a:cubicBezTo>
                <a:cubicBezTo>
                  <a:pt x="12438" y="4290120"/>
                  <a:pt x="-45806" y="3885199"/>
                  <a:pt x="105897" y="3562804"/>
                </a:cubicBezTo>
                <a:cubicBezTo>
                  <a:pt x="257594" y="3240408"/>
                  <a:pt x="335033" y="2396999"/>
                  <a:pt x="663212" y="2162279"/>
                </a:cubicBezTo>
                <a:cubicBezTo>
                  <a:pt x="752783" y="2098214"/>
                  <a:pt x="832591" y="2039128"/>
                  <a:pt x="902246" y="1987485"/>
                </a:cubicBezTo>
                <a:cubicBezTo>
                  <a:pt x="898968" y="1958320"/>
                  <a:pt x="898297" y="1928919"/>
                  <a:pt x="900236" y="1899634"/>
                </a:cubicBezTo>
                <a:cubicBezTo>
                  <a:pt x="913821" y="1707178"/>
                  <a:pt x="954197" y="1591830"/>
                  <a:pt x="958599" y="1377237"/>
                </a:cubicBezTo>
                <a:cubicBezTo>
                  <a:pt x="963003" y="1162642"/>
                  <a:pt x="955203" y="968677"/>
                  <a:pt x="1029920" y="823516"/>
                </a:cubicBezTo>
                <a:cubicBezTo>
                  <a:pt x="1104636" y="678356"/>
                  <a:pt x="1080862" y="558481"/>
                  <a:pt x="1308915" y="219984"/>
                </a:cubicBezTo>
                <a:cubicBezTo>
                  <a:pt x="1536966" y="-118512"/>
                  <a:pt x="1739487" y="56961"/>
                  <a:pt x="1739487" y="56961"/>
                </a:cubicBezTo>
                <a:cubicBezTo>
                  <a:pt x="1739487" y="56961"/>
                  <a:pt x="1778967" y="11396"/>
                  <a:pt x="1856710" y="1772"/>
                </a:cubicBezTo>
                <a:cubicBezTo>
                  <a:pt x="1869667" y="168"/>
                  <a:pt x="1883687" y="-438"/>
                  <a:pt x="1898764" y="332"/>
                </a:cubicBezTo>
                <a:close/>
              </a:path>
            </a:pathLst>
          </a:custGeom>
          <a:solidFill>
            <a:srgbClr val="000000"/>
          </a:solidFill>
          <a:ln w="25400" cap="flat">
            <a:gradFill>
              <a:gsLst>
                <a:gs pos="0">
                  <a:srgbClr val="8661C5"/>
                </a:gs>
                <a:gs pos="100000">
                  <a:srgbClr val="50E6FF"/>
                </a:gs>
              </a:gsLst>
              <a:lin ang="0" scaled="0"/>
            </a:gradFill>
            <a:prstDash val="solid"/>
            <a:miter/>
          </a:ln>
          <a:effectLst>
            <a:outerShdw blurRad="508000" dist="254000" dir="5400000" rotWithShape="0">
              <a:srgbClr val="000000"/>
            </a:outerShdw>
          </a:effectLst>
        </p:spPr>
        <p:txBody>
          <a:bodyPr wrap="square" tIns="1321800" rtlCol="0" anchor="t">
            <a:noAutofit/>
          </a:bodyPr>
          <a:lstStyle/>
          <a:p>
            <a:pPr marL="0" marR="0" lvl="0" indent="0" algn="ctr"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endParaRPr>
          </a:p>
        </p:txBody>
      </p:sp>
    </p:spTree>
    <p:extLst>
      <p:ext uri="{BB962C8B-B14F-4D97-AF65-F5344CB8AC3E}">
        <p14:creationId xmlns:p14="http://schemas.microsoft.com/office/powerpoint/2010/main" val="11278883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6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3854404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69.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95915" y="597450"/>
            <a:ext cx="1393641" cy="298433"/>
          </a:xfrm>
          <a:prstGeom prst="rect">
            <a:avLst/>
          </a:prstGeom>
        </p:spPr>
      </p:pic>
    </p:spTree>
    <p:extLst>
      <p:ext uri="{BB962C8B-B14F-4D97-AF65-F5344CB8AC3E}">
        <p14:creationId xmlns:p14="http://schemas.microsoft.com/office/powerpoint/2010/main" val="8702239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_Text option 3">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b="-1"/>
          <a:stretch/>
        </p:blipFill>
        <p:spPr>
          <a:xfrm>
            <a:off x="8307391" y="1631566"/>
            <a:ext cx="3681793" cy="3165507"/>
          </a:xfrm>
          <a:prstGeom prst="rect">
            <a:avLst/>
          </a:prstGeom>
        </p:spPr>
      </p:pic>
      <p:pic>
        <p:nvPicPr>
          <p:cNvPr id="6" name="Picture 5"/>
          <p:cNvPicPr>
            <a:picLocks noChangeAspect="1"/>
          </p:cNvPicPr>
          <p:nvPr userDrawn="1"/>
        </p:nvPicPr>
        <p:blipFill rotWithShape="1">
          <a:blip r:embed="rId3" cstate="print">
            <a:extLst>
              <a:ext uri="{28A0092B-C50C-407E-A947-70E740481C1C}">
                <a14:useLocalDpi xmlns:a14="http://schemas.microsoft.com/office/drawing/2010/main" val="0"/>
              </a:ext>
            </a:extLst>
          </a:blip>
          <a:srcRect b="-1"/>
          <a:stretch/>
        </p:blipFill>
        <p:spPr>
          <a:xfrm>
            <a:off x="4395408" y="1631567"/>
            <a:ext cx="3684970" cy="3161095"/>
          </a:xfrm>
          <a:prstGeom prst="rect">
            <a:avLst/>
          </a:prstGeom>
        </p:spPr>
      </p:pic>
      <p:pic>
        <p:nvPicPr>
          <p:cNvPr id="3" name="Picture 2"/>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74282" y="1631570"/>
            <a:ext cx="3681793" cy="3169920"/>
          </a:xfrm>
          <a:prstGeom prst="rect">
            <a:avLst/>
          </a:prstGeom>
        </p:spPr>
      </p:pic>
      <p:sp>
        <p:nvSpPr>
          <p:cNvPr id="2" name="Title 1"/>
          <p:cNvSpPr>
            <a:spLocks noGrp="1"/>
          </p:cNvSpPr>
          <p:nvPr>
            <p:ph type="title" hasCustomPrompt="1"/>
          </p:nvPr>
        </p:nvSpPr>
        <p:spPr>
          <a:xfrm>
            <a:off x="465140" y="632781"/>
            <a:ext cx="11533187" cy="411162"/>
          </a:xfrm>
          <a:prstGeom prst="rect">
            <a:avLst/>
          </a:prstGeom>
        </p:spPr>
        <p:txBody>
          <a:bodyPr wrap="square" lIns="0" tIns="0" rIns="0" bIns="0">
            <a:spAutoFit/>
          </a:bodyPr>
          <a:lstStyle>
            <a:lvl1pPr>
              <a:lnSpc>
                <a:spcPts val="3198"/>
              </a:lnSpc>
              <a:defRPr sz="2800">
                <a:solidFill>
                  <a:srgbClr val="000000"/>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65140" y="5026024"/>
            <a:ext cx="3690937" cy="220510"/>
          </a:xfrm>
          <a:prstGeom prst="rect">
            <a:avLst/>
          </a:prstGeom>
        </p:spPr>
        <p:txBody>
          <a:bodyPr lIns="0" tIns="0" rIns="0" bIns="0"/>
          <a:lstStyle>
            <a:lvl1pPr marL="0" indent="0">
              <a:lnSpc>
                <a:spcPts val="1800"/>
              </a:lnSpc>
              <a:spcBef>
                <a:spcPts val="1199"/>
              </a:spcBef>
              <a:buNone/>
              <a:defRPr lang="en-US" sz="1398" b="0" kern="1200" spc="0" baseline="0" dirty="0">
                <a:solidFill>
                  <a:schemeClr val="tx2"/>
                </a:solidFill>
                <a:latin typeface="+mj-lt"/>
                <a:ea typeface="+mn-ea"/>
                <a:cs typeface="+mn-cs"/>
              </a:defRPr>
            </a:lvl1pPr>
            <a:lvl2pPr marL="0" marR="0" indent="0" algn="l" defTabSz="932384" rtl="0" eaLnBrk="1" fontAlgn="auto" latinLnBrk="0" hangingPunct="1">
              <a:lnSpc>
                <a:spcPts val="1800"/>
              </a:lnSpc>
              <a:spcBef>
                <a:spcPts val="450"/>
              </a:spcBef>
              <a:spcAft>
                <a:spcPts val="0"/>
              </a:spcAft>
              <a:buClrTx/>
              <a:buSzPct val="90000"/>
              <a:buFont typeface="Arial" panose="020B0604020202020204" pitchFamily="34" charset="0"/>
              <a:buNone/>
              <a:tabLst/>
              <a:defRPr sz="1398">
                <a:solidFill>
                  <a:srgbClr val="000000"/>
                </a:solidFill>
              </a:defRPr>
            </a:lvl2pPr>
            <a:lvl3pPr marL="457024" indent="0">
              <a:buNone/>
              <a:defRPr/>
            </a:lvl3pPr>
            <a:lvl4pPr marL="685537" indent="0">
              <a:buNone/>
              <a:defRPr/>
            </a:lvl4pPr>
            <a:lvl5pPr marL="914049" indent="0">
              <a:buNone/>
              <a:defRPr/>
            </a:lvl5pPr>
          </a:lstStyle>
          <a:p>
            <a:pPr>
              <a:spcBef>
                <a:spcPts val="1224"/>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10" name="Text Placeholder 4"/>
          <p:cNvSpPr>
            <a:spLocks noGrp="1"/>
          </p:cNvSpPr>
          <p:nvPr>
            <p:ph type="body" sz="quarter" idx="13" hasCustomPrompt="1"/>
          </p:nvPr>
        </p:nvSpPr>
        <p:spPr>
          <a:xfrm>
            <a:off x="8307390" y="5026024"/>
            <a:ext cx="3690937" cy="220510"/>
          </a:xfrm>
          <a:prstGeom prst="rect">
            <a:avLst/>
          </a:prstGeom>
        </p:spPr>
        <p:txBody>
          <a:bodyPr lIns="0" tIns="0" rIns="0" bIns="0"/>
          <a:lstStyle>
            <a:lvl1pPr marL="0" indent="0">
              <a:lnSpc>
                <a:spcPts val="1800"/>
              </a:lnSpc>
              <a:spcBef>
                <a:spcPts val="1199"/>
              </a:spcBef>
              <a:buNone/>
              <a:defRPr lang="en-US" sz="1398" b="0" kern="1200" spc="0" baseline="0" dirty="0">
                <a:solidFill>
                  <a:schemeClr val="tx2"/>
                </a:solidFill>
                <a:latin typeface="+mj-lt"/>
                <a:ea typeface="+mn-ea"/>
                <a:cs typeface="+mn-cs"/>
              </a:defRPr>
            </a:lvl1pPr>
            <a:lvl2pPr marL="0" marR="0" indent="0" algn="l" defTabSz="932384" rtl="0" eaLnBrk="1" fontAlgn="auto" latinLnBrk="0" hangingPunct="1">
              <a:lnSpc>
                <a:spcPts val="1800"/>
              </a:lnSpc>
              <a:spcBef>
                <a:spcPts val="450"/>
              </a:spcBef>
              <a:spcAft>
                <a:spcPts val="0"/>
              </a:spcAft>
              <a:buClrTx/>
              <a:buSzPct val="90000"/>
              <a:buFont typeface="Arial" panose="020B0604020202020204" pitchFamily="34" charset="0"/>
              <a:buNone/>
              <a:tabLst/>
              <a:defRPr sz="1398">
                <a:solidFill>
                  <a:srgbClr val="000000"/>
                </a:solidFill>
              </a:defRPr>
            </a:lvl2pPr>
            <a:lvl3pPr marL="457024" indent="0">
              <a:buNone/>
              <a:defRPr/>
            </a:lvl3pPr>
            <a:lvl4pPr marL="685537" indent="0">
              <a:buNone/>
              <a:defRPr/>
            </a:lvl4pPr>
            <a:lvl5pPr marL="914049" indent="0">
              <a:buNone/>
              <a:defRPr/>
            </a:lvl5pPr>
          </a:lstStyle>
          <a:p>
            <a:pPr>
              <a:spcBef>
                <a:spcPts val="1224"/>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89440" y="5026024"/>
            <a:ext cx="3690937" cy="220510"/>
          </a:xfrm>
          <a:prstGeom prst="rect">
            <a:avLst/>
          </a:prstGeom>
        </p:spPr>
        <p:txBody>
          <a:bodyPr lIns="0" tIns="0" rIns="0" bIns="0"/>
          <a:lstStyle>
            <a:lvl1pPr marL="0" indent="0">
              <a:lnSpc>
                <a:spcPts val="1800"/>
              </a:lnSpc>
              <a:spcBef>
                <a:spcPts val="1199"/>
              </a:spcBef>
              <a:buNone/>
              <a:defRPr lang="en-US" sz="1398" b="0" kern="1200" spc="0" baseline="0" dirty="0">
                <a:solidFill>
                  <a:schemeClr val="tx2"/>
                </a:solidFill>
                <a:latin typeface="+mj-lt"/>
                <a:ea typeface="+mn-ea"/>
                <a:cs typeface="+mn-cs"/>
              </a:defRPr>
            </a:lvl1pPr>
            <a:lvl2pPr marL="0" marR="0" indent="0" algn="l" defTabSz="932384" rtl="0" eaLnBrk="1" fontAlgn="auto" latinLnBrk="0" hangingPunct="1">
              <a:lnSpc>
                <a:spcPts val="1800"/>
              </a:lnSpc>
              <a:spcBef>
                <a:spcPts val="450"/>
              </a:spcBef>
              <a:spcAft>
                <a:spcPts val="0"/>
              </a:spcAft>
              <a:buClrTx/>
              <a:buSzPct val="90000"/>
              <a:buFont typeface="Arial" panose="020B0604020202020204" pitchFamily="34" charset="0"/>
              <a:buNone/>
              <a:tabLst/>
              <a:defRPr sz="1398">
                <a:solidFill>
                  <a:srgbClr val="000000"/>
                </a:solidFill>
              </a:defRPr>
            </a:lvl2pPr>
            <a:lvl3pPr marL="457024" indent="0">
              <a:buNone/>
              <a:defRPr/>
            </a:lvl3pPr>
            <a:lvl4pPr marL="685537" indent="0">
              <a:buNone/>
              <a:defRPr/>
            </a:lvl4pPr>
            <a:lvl5pPr marL="914049" indent="0">
              <a:buNone/>
              <a:defRPr/>
            </a:lvl5pPr>
          </a:lstStyle>
          <a:p>
            <a:pPr>
              <a:spcBef>
                <a:spcPts val="1224"/>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474663" y="2939531"/>
            <a:ext cx="3681412" cy="553998"/>
          </a:xfrm>
          <a:prstGeom prst="rect">
            <a:avLst/>
          </a:prstGeom>
        </p:spPr>
        <p:txBody>
          <a:bodyPr/>
          <a:lstStyle>
            <a:lvl1pPr algn="ctr">
              <a:defRPr>
                <a:solidFill>
                  <a:schemeClr val="bg1"/>
                </a:solidFill>
              </a:defRPr>
            </a:lvl1pPr>
          </a:lstStyle>
          <a:p>
            <a:r>
              <a:rPr lang="en-US"/>
              <a:t>Drop photo here</a:t>
            </a:r>
          </a:p>
        </p:txBody>
      </p:sp>
      <p:sp>
        <p:nvSpPr>
          <p:cNvPr id="11" name="Picture Placeholder 10">
            <a:extLst>
              <a:ext uri="{FF2B5EF4-FFF2-40B4-BE49-F238E27FC236}">
                <a16:creationId xmlns:a16="http://schemas.microsoft.com/office/drawing/2014/main" id="{5877AA6F-F5D0-8349-8D7F-7A036C53AFEC}"/>
              </a:ext>
            </a:extLst>
          </p:cNvPr>
          <p:cNvSpPr>
            <a:spLocks noGrp="1"/>
          </p:cNvSpPr>
          <p:nvPr>
            <p:ph type="pic" sz="quarter" idx="22" hasCustomPrompt="1"/>
          </p:nvPr>
        </p:nvSpPr>
        <p:spPr>
          <a:xfrm>
            <a:off x="4389440" y="2932948"/>
            <a:ext cx="3690937" cy="553998"/>
          </a:xfrm>
          <a:prstGeom prst="rect">
            <a:avLst/>
          </a:prstGeom>
        </p:spPr>
        <p:txBody>
          <a:bodyPr/>
          <a:lstStyle>
            <a:lvl1pPr algn="ctr">
              <a:defRPr>
                <a:solidFill>
                  <a:schemeClr val="bg1"/>
                </a:solidFill>
              </a:defRPr>
            </a:lvl1pPr>
          </a:lstStyle>
          <a:p>
            <a:r>
              <a:rPr lang="en-US"/>
              <a:t>Drop photo here</a:t>
            </a:r>
          </a:p>
        </p:txBody>
      </p:sp>
      <p:sp>
        <p:nvSpPr>
          <p:cNvPr id="14" name="Picture Placeholder 13">
            <a:extLst>
              <a:ext uri="{FF2B5EF4-FFF2-40B4-BE49-F238E27FC236}">
                <a16:creationId xmlns:a16="http://schemas.microsoft.com/office/drawing/2014/main" id="{983A4321-3796-F044-9126-51A6AA308B77}"/>
              </a:ext>
            </a:extLst>
          </p:cNvPr>
          <p:cNvSpPr>
            <a:spLocks noGrp="1"/>
          </p:cNvSpPr>
          <p:nvPr>
            <p:ph type="pic" sz="quarter" idx="23" hasCustomPrompt="1"/>
          </p:nvPr>
        </p:nvSpPr>
        <p:spPr>
          <a:xfrm>
            <a:off x="8307388" y="2946448"/>
            <a:ext cx="3681412" cy="553998"/>
          </a:xfrm>
          <a:prstGeom prst="rect">
            <a:avLst/>
          </a:prstGeom>
        </p:spPr>
        <p:txBody>
          <a:bodyPr/>
          <a:lstStyle>
            <a:lvl1pPr algn="ctr">
              <a:defRPr>
                <a:solidFill>
                  <a:schemeClr val="bg1"/>
                </a:solidFill>
              </a:defRPr>
            </a:lvl1pPr>
          </a:lstStyle>
          <a:p>
            <a:r>
              <a:rPr lang="en-US"/>
              <a:t>Drop photo here</a:t>
            </a:r>
          </a:p>
        </p:txBody>
      </p:sp>
      <p:sp>
        <p:nvSpPr>
          <p:cNvPr id="18" name="Text Box 3">
            <a:extLst>
              <a:ext uri="{FF2B5EF4-FFF2-40B4-BE49-F238E27FC236}">
                <a16:creationId xmlns:a16="http://schemas.microsoft.com/office/drawing/2014/main" id="{06DC0489-95B2-B74C-8FE4-80E75D67DE41}"/>
              </a:ext>
            </a:extLst>
          </p:cNvPr>
          <p:cNvSpPr txBox="1">
            <a:spLocks noChangeArrowheads="1"/>
          </p:cNvSpPr>
          <p:nvPr userDrawn="1"/>
        </p:nvSpPr>
        <p:spPr bwMode="blackWhite">
          <a:xfrm>
            <a:off x="463278" y="6583682"/>
            <a:ext cx="11533187" cy="21973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1932" eaLnBrk="0" hangingPunct="0"/>
            <a:r>
              <a:rPr lang="en-US" sz="700">
                <a:solidFill>
                  <a:schemeClr val="accent6">
                    <a:lumMod val="75000"/>
                  </a:schemeClr>
                </a:solidFill>
                <a:cs typeface="Segoe UI" pitchFamily="34" charset="0"/>
              </a:rPr>
              <a:t>©Microsoft Corporation									                                                                                                                                             Azure </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74282" y="5260329"/>
            <a:ext cx="3690937" cy="923530"/>
          </a:xfrm>
          <a:prstGeom prst="rect">
            <a:avLst/>
          </a:prstGeom>
        </p:spPr>
        <p:txBody>
          <a:bodyPr lIns="0" tIns="0" rIns="0" bIns="0"/>
          <a:lstStyle>
            <a:lvl1pPr marL="0" indent="0">
              <a:lnSpc>
                <a:spcPts val="1800"/>
              </a:lnSpc>
              <a:spcBef>
                <a:spcPts val="0"/>
              </a:spcBef>
              <a:buFont typeface="Arial" panose="020B0604020202020204" pitchFamily="34" charset="0"/>
              <a:buNone/>
              <a:defRPr sz="1398" b="0" i="0" spc="0">
                <a:solidFill>
                  <a:srgbClr val="000000"/>
                </a:solidFill>
                <a:latin typeface="+mn-lt"/>
              </a:defRPr>
            </a:lvl1pPr>
            <a:lvl2pPr marL="0" indent="0">
              <a:lnSpc>
                <a:spcPts val="1800"/>
              </a:lnSpc>
              <a:spcBef>
                <a:spcPts val="0"/>
              </a:spcBef>
              <a:buNone/>
              <a:defRPr sz="1398">
                <a:solidFill>
                  <a:schemeClr val="tx1"/>
                </a:solidFill>
              </a:defRPr>
            </a:lvl2pPr>
            <a:lvl3pPr marL="457024" indent="0">
              <a:buNone/>
              <a:defRPr/>
            </a:lvl3pPr>
            <a:lvl4pPr marL="685537" indent="0">
              <a:buNone/>
              <a:defRPr/>
            </a:lvl4pPr>
            <a:lvl5pPr marL="914049"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392424" y="5260329"/>
            <a:ext cx="3690937" cy="923530"/>
          </a:xfrm>
          <a:prstGeom prst="rect">
            <a:avLst/>
          </a:prstGeom>
        </p:spPr>
        <p:txBody>
          <a:bodyPr lIns="0" tIns="0" rIns="0" bIns="0"/>
          <a:lstStyle>
            <a:lvl1pPr marL="0" indent="0">
              <a:lnSpc>
                <a:spcPts val="1800"/>
              </a:lnSpc>
              <a:spcBef>
                <a:spcPts val="0"/>
              </a:spcBef>
              <a:buFont typeface="Arial" panose="020B0604020202020204" pitchFamily="34" charset="0"/>
              <a:buNone/>
              <a:defRPr sz="1398" b="0" i="0" spc="0">
                <a:solidFill>
                  <a:srgbClr val="000000"/>
                </a:solidFill>
                <a:latin typeface="+mn-lt"/>
              </a:defRPr>
            </a:lvl1pPr>
            <a:lvl2pPr marL="0" indent="0">
              <a:lnSpc>
                <a:spcPts val="1800"/>
              </a:lnSpc>
              <a:spcBef>
                <a:spcPts val="0"/>
              </a:spcBef>
              <a:buNone/>
              <a:defRPr sz="1398">
                <a:solidFill>
                  <a:schemeClr val="tx1"/>
                </a:solidFill>
              </a:defRPr>
            </a:lvl2pPr>
            <a:lvl3pPr marL="457024" indent="0">
              <a:buNone/>
              <a:defRPr/>
            </a:lvl3pPr>
            <a:lvl4pPr marL="685537" indent="0">
              <a:buNone/>
              <a:defRPr/>
            </a:lvl4pPr>
            <a:lvl5pPr marL="914049"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307390" y="5260329"/>
            <a:ext cx="3690937" cy="923530"/>
          </a:xfrm>
          <a:prstGeom prst="rect">
            <a:avLst/>
          </a:prstGeom>
        </p:spPr>
        <p:txBody>
          <a:bodyPr lIns="0" tIns="0" rIns="0" bIns="0"/>
          <a:lstStyle>
            <a:lvl1pPr marL="0" indent="0">
              <a:lnSpc>
                <a:spcPts val="1800"/>
              </a:lnSpc>
              <a:spcBef>
                <a:spcPts val="0"/>
              </a:spcBef>
              <a:buFont typeface="Arial" panose="020B0604020202020204" pitchFamily="34" charset="0"/>
              <a:buNone/>
              <a:defRPr sz="1398" b="0" i="0" spc="0">
                <a:solidFill>
                  <a:srgbClr val="000000"/>
                </a:solidFill>
                <a:latin typeface="+mn-lt"/>
              </a:defRPr>
            </a:lvl1pPr>
            <a:lvl2pPr marL="0" indent="0">
              <a:lnSpc>
                <a:spcPts val="1800"/>
              </a:lnSpc>
              <a:spcBef>
                <a:spcPts val="0"/>
              </a:spcBef>
              <a:buNone/>
              <a:defRPr sz="1398">
                <a:solidFill>
                  <a:schemeClr val="tx1"/>
                </a:solidFill>
              </a:defRPr>
            </a:lvl2pPr>
            <a:lvl3pPr marL="457024" indent="0">
              <a:buNone/>
              <a:defRPr/>
            </a:lvl3pPr>
            <a:lvl4pPr marL="685537" indent="0">
              <a:buNone/>
              <a:defRPr/>
            </a:lvl4pPr>
            <a:lvl5pPr marL="914049"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3315780522"/>
      </p:ext>
    </p:extLst>
  </p:cSld>
  <p:clrMapOvr>
    <a:masterClrMapping/>
  </p:clrMapOvr>
  <p:transition>
    <p:fade/>
  </p:transition>
</p:sldLayout>
</file>

<file path=ppt/slideLayouts/slideLayout57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4" y="1465289"/>
            <a:ext cx="11239789" cy="2260106"/>
          </a:xfrm>
        </p:spPr>
        <p:txBody>
          <a:bodyPr>
            <a:spAutoFit/>
          </a:bodyPr>
          <a:lstStyle>
            <a:lvl1pPr>
              <a:defRPr sz="3672">
                <a:latin typeface="+mn-lt"/>
              </a:defRPr>
            </a:lvl1pPr>
            <a:lvl2pPr>
              <a:defRPr sz="2856">
                <a:latin typeface="+mn-lt"/>
              </a:defRPr>
            </a:lvl2pPr>
            <a:lvl3pPr>
              <a:defRPr sz="2448">
                <a:latin typeface="+mn-lt"/>
              </a:defRPr>
            </a:lvl3pPr>
            <a:lvl4pPr>
              <a:defRPr sz="2040">
                <a:latin typeface="+mn-lt"/>
              </a:defRPr>
            </a:lvl4pPr>
            <a:lvl5pPr>
              <a:defRPr sz="1836">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393839"/>
            <a:ext cx="12436476"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005801511"/>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571.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600059" y="466301"/>
            <a:ext cx="11242122" cy="565027"/>
          </a:xfrm>
        </p:spPr>
        <p:txBody>
          <a:bodyPr>
            <a:normAutofit/>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493016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6508085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72.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72" spc="-51" baseline="0">
                <a:solidFill>
                  <a:schemeClr val="tx1"/>
                </a:solidFill>
                <a:latin typeface="+mj-lt"/>
                <a:cs typeface="Segoe UI" panose="020B0502040204020203" pitchFamily="34" charset="0"/>
              </a:defRPr>
            </a:lvl1pPr>
          </a:lstStyle>
          <a:p>
            <a:r>
              <a:rPr lang="en-US"/>
              <a:t>Event name or presentation title </a:t>
            </a:r>
          </a:p>
        </p:txBody>
      </p:sp>
      <p:pic>
        <p:nvPicPr>
          <p:cNvPr id="2" name="MS logo white - EMF" descr="Microsoft logo white text version">
            <a:extLst>
              <a:ext uri="{FF2B5EF4-FFF2-40B4-BE49-F238E27FC236}">
                <a16:creationId xmlns:a16="http://schemas.microsoft.com/office/drawing/2014/main" id="{962D3685-4435-423E-AC9A-86C3F6305A3A}"/>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
        <p:nvSpPr>
          <p:cNvPr id="5" name="Text Placeholder 4"/>
          <p:cNvSpPr>
            <a:spLocks noGrp="1"/>
          </p:cNvSpPr>
          <p:nvPr>
            <p:ph type="body" sz="quarter" idx="12" hasCustomPrompt="1"/>
          </p:nvPr>
        </p:nvSpPr>
        <p:spPr>
          <a:xfrm>
            <a:off x="595915" y="4041281"/>
            <a:ext cx="9327356" cy="345294"/>
          </a:xfrm>
          <a:noFill/>
        </p:spPr>
        <p:txBody>
          <a:bodyPr wrap="square" lIns="0" tIns="0" rIns="0" bIns="0">
            <a:spAutoFit/>
          </a:bodyPr>
          <a:lstStyle>
            <a:lvl1pPr marL="0" indent="0">
              <a:spcBef>
                <a:spcPts val="0"/>
              </a:spcBef>
              <a:buNone/>
              <a:defRPr sz="2244"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584067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7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1644874"/>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48317820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7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6912936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7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95915" y="1463669"/>
            <a:ext cx="5316270"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517814" y="1463669"/>
            <a:ext cx="5324366"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7010125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57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600059" y="466301"/>
            <a:ext cx="11239464" cy="565027"/>
          </a:xfrm>
        </p:spPr>
        <p:txBody>
          <a:bodyPr/>
          <a:lstStyle/>
          <a:p>
            <a:r>
              <a:rPr lang="en-US"/>
              <a:t>Click to edit Master title style</a:t>
            </a:r>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8410335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577.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600059" y="466301"/>
            <a:ext cx="11239464" cy="565027"/>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95914" y="1465289"/>
            <a:ext cx="5324366" cy="439465"/>
          </a:xfrm>
        </p:spPr>
        <p:txBody>
          <a:bodyPr anchor="t"/>
          <a:lstStyle>
            <a:lvl1pPr marL="0" indent="0">
              <a:spcBef>
                <a:spcPts val="0"/>
              </a:spcBef>
              <a:buNone/>
              <a:defRPr sz="2856">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95914" y="2125883"/>
            <a:ext cx="5324366" cy="1644855"/>
          </a:xfrm>
        </p:spPr>
        <p:txBody>
          <a:bodyPr>
            <a:spAutoFit/>
          </a:bodyPr>
          <a:lstStyle>
            <a:lvl1pPr marL="174862" indent="-174862">
              <a:defRPr lang="en-US" sz="2448" dirty="0"/>
            </a:lvl1pPr>
            <a:lvl2pPr marL="349724" indent="-174862">
              <a:defRPr lang="en-US" dirty="0"/>
            </a:lvl2pPr>
            <a:lvl3pPr marL="524586" indent="-174862">
              <a:defRPr lang="en-US" dirty="0"/>
            </a:lvl3pPr>
            <a:lvl4pPr marL="680018" indent="-155433">
              <a:defRPr lang="en-US" dirty="0"/>
            </a:lvl4pPr>
            <a:lvl5pPr marL="809546" indent="-123051">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525911" y="1465289"/>
            <a:ext cx="5324366" cy="439465"/>
          </a:xfrm>
        </p:spPr>
        <p:txBody>
          <a:bodyPr anchor="t"/>
          <a:lstStyle>
            <a:lvl1pPr marL="0" indent="0">
              <a:spcBef>
                <a:spcPts val="0"/>
              </a:spcBef>
              <a:buNone/>
              <a:defRPr sz="2856">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525911" y="2125883"/>
            <a:ext cx="5324366" cy="1644855"/>
          </a:xfrm>
        </p:spPr>
        <p:txBody>
          <a:bodyPr>
            <a:spAutoFit/>
          </a:bodyPr>
          <a:lstStyle>
            <a:lvl1pPr marL="174862" indent="-174862">
              <a:defRPr lang="en-US" sz="2448" dirty="0"/>
            </a:lvl1pPr>
            <a:lvl2pPr marL="349724" indent="-174862">
              <a:defRPr lang="en-US" dirty="0"/>
            </a:lvl2pPr>
            <a:lvl3pPr marL="524586" indent="-174862">
              <a:defRPr lang="en-US" dirty="0"/>
            </a:lvl3pPr>
            <a:lvl4pPr marL="699447" indent="-139242">
              <a:defRPr lang="en-US" dirty="0"/>
            </a:lvl4pPr>
            <a:lvl5pPr marL="809546" indent="-123051">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2829254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578.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600059" y="466301"/>
            <a:ext cx="11239464" cy="565027"/>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95914" y="1465289"/>
            <a:ext cx="5324366" cy="439465"/>
          </a:xfrm>
        </p:spPr>
        <p:txBody>
          <a:bodyPr anchor="t"/>
          <a:lstStyle>
            <a:lvl1pPr marL="0" indent="0">
              <a:spcBef>
                <a:spcPts val="0"/>
              </a:spcBef>
              <a:buNone/>
              <a:defRPr sz="2856">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600774" y="2122644"/>
            <a:ext cx="5319507" cy="1582100"/>
          </a:xfrm>
        </p:spPr>
        <p:txBody>
          <a:bodyPr/>
          <a:lstStyle>
            <a:lvl1pPr>
              <a:defRPr sz="2448"/>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525911" y="1465289"/>
            <a:ext cx="5324366" cy="439465"/>
          </a:xfrm>
        </p:spPr>
        <p:txBody>
          <a:bodyPr anchor="t"/>
          <a:lstStyle>
            <a:lvl1pPr marL="0" indent="0">
              <a:spcBef>
                <a:spcPts val="0"/>
              </a:spcBef>
              <a:buNone/>
              <a:defRPr sz="2856">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522674" y="2122644"/>
            <a:ext cx="5319507" cy="1582100"/>
          </a:xfrm>
        </p:spPr>
        <p:txBody>
          <a:bodyPr/>
          <a:lstStyle>
            <a:lvl1pPr>
              <a:defRPr sz="2448"/>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881122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579.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600059" y="466301"/>
            <a:ext cx="11239464" cy="565027"/>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96952" y="1466908"/>
            <a:ext cx="3329866" cy="690587"/>
          </a:xfrm>
        </p:spPr>
        <p:txBody>
          <a:bodyPr anchor="t"/>
          <a:lstStyle>
            <a:lvl1pPr marL="0" indent="0">
              <a:spcBef>
                <a:spcPts val="0"/>
              </a:spcBef>
              <a:buNone/>
              <a:defRPr sz="2244">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96952" y="2438369"/>
            <a:ext cx="3329866" cy="1795529"/>
          </a:xfrm>
        </p:spPr>
        <p:txBody>
          <a:bodyPr wrap="square">
            <a:spAutoFit/>
          </a:bodyPr>
          <a:lstStyle>
            <a:lvl1pPr marL="179720" indent="-179720">
              <a:defRPr lang="en-US" sz="2040" dirty="0"/>
            </a:lvl1pPr>
            <a:lvl2pPr marL="328676" indent="-153814">
              <a:defRPr lang="en-US" sz="1836" dirty="0"/>
            </a:lvl2pPr>
            <a:lvl3pPr marL="476013" indent="-140861">
              <a:defRPr lang="en-US" dirty="0"/>
            </a:lvl3pPr>
            <a:lvl4pPr marL="607160" indent="-131147">
              <a:defRPr lang="en-US" dirty="0"/>
            </a:lvl4pPr>
            <a:lvl5pPr marL="746402" indent="-124671">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553305" y="1466908"/>
            <a:ext cx="3329866" cy="690587"/>
          </a:xfrm>
        </p:spPr>
        <p:txBody>
          <a:bodyPr anchor="t"/>
          <a:lstStyle>
            <a:lvl1pPr marL="0" indent="0">
              <a:spcBef>
                <a:spcPts val="0"/>
              </a:spcBef>
              <a:buNone/>
              <a:defRPr sz="2244">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553305" y="2431597"/>
            <a:ext cx="3329866" cy="1795529"/>
          </a:xfrm>
        </p:spPr>
        <p:txBody>
          <a:bodyPr wrap="square">
            <a:spAutoFit/>
          </a:bodyPr>
          <a:lstStyle>
            <a:lvl1pPr marL="179720" indent="-179720">
              <a:defRPr lang="en-US" sz="2040" dirty="0"/>
            </a:lvl1pPr>
            <a:lvl2pPr marL="406392" indent="-173243">
              <a:defRPr lang="en-US" sz="1836" dirty="0"/>
            </a:lvl2pPr>
            <a:lvl3pPr marL="566682" indent="-160291">
              <a:defRPr lang="en-US" dirty="0"/>
            </a:lvl3pPr>
            <a:lvl4pPr marL="699447" indent="-139242">
              <a:defRPr lang="en-US" dirty="0"/>
            </a:lvl4pPr>
            <a:lvl5pPr marL="816022" indent="-113336">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509657" y="1466908"/>
            <a:ext cx="3329866" cy="690587"/>
          </a:xfrm>
        </p:spPr>
        <p:txBody>
          <a:bodyPr anchor="t"/>
          <a:lstStyle>
            <a:lvl1pPr marL="0" indent="0">
              <a:spcBef>
                <a:spcPts val="0"/>
              </a:spcBef>
              <a:buNone/>
              <a:defRPr sz="2244">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509657" y="2438369"/>
            <a:ext cx="3329866" cy="1795529"/>
          </a:xfrm>
        </p:spPr>
        <p:txBody>
          <a:bodyPr wrap="square">
            <a:spAutoFit/>
          </a:bodyPr>
          <a:lstStyle>
            <a:lvl1pPr marL="179720" indent="-179720">
              <a:defRPr lang="en-US" sz="2040" dirty="0"/>
            </a:lvl1pPr>
            <a:lvl2pPr marL="406392" indent="-173243">
              <a:defRPr lang="en-US" sz="1836" dirty="0"/>
            </a:lvl2pPr>
            <a:lvl3pPr marL="566682" indent="-160291">
              <a:defRPr lang="en-US" dirty="0"/>
            </a:lvl3pPr>
            <a:lvl4pPr marL="699447" indent="-139242">
              <a:defRPr lang="en-US" dirty="0"/>
            </a:lvl4pPr>
            <a:lvl5pPr marL="816022" indent="-113336">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35512418"/>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_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201865"/>
            <a:ext cx="1727200" cy="913689"/>
          </a:xfrm>
          <a:prstGeom prst="rect">
            <a:avLst/>
          </a:prstGeom>
        </p:spPr>
        <p:txBody>
          <a:bodyPr>
            <a:noAutofit/>
          </a:bodyPr>
          <a:lstStyle>
            <a:lvl1pPr marL="0" indent="0">
              <a:buNone/>
              <a:defRPr sz="2000">
                <a:solidFill>
                  <a:srgbClr val="000000"/>
                </a:solidFill>
              </a:defRPr>
            </a:lvl1pPr>
          </a:lstStyle>
          <a:p>
            <a:pPr lvl="0"/>
            <a:r>
              <a:rPr lang="en-US"/>
              <a:t>Picture</a:t>
            </a:r>
          </a:p>
        </p:txBody>
      </p:sp>
      <p:sp>
        <p:nvSpPr>
          <p:cNvPr id="2" name="Title 1"/>
          <p:cNvSpPr>
            <a:spLocks noGrp="1"/>
          </p:cNvSpPr>
          <p:nvPr>
            <p:ph type="title" hasCustomPrompt="1"/>
          </p:nvPr>
        </p:nvSpPr>
        <p:spPr>
          <a:xfrm>
            <a:off x="465140" y="632781"/>
            <a:ext cx="11533187" cy="411162"/>
          </a:xfrm>
          <a:prstGeom prst="rect">
            <a:avLst/>
          </a:prstGeom>
        </p:spPr>
        <p:txBody>
          <a:bodyPr wrap="square" lIns="0" tIns="0" rIns="0" bIns="0">
            <a:spAutoFit/>
          </a:bodyPr>
          <a:lstStyle>
            <a:lvl1pPr>
              <a:lnSpc>
                <a:spcPts val="3198"/>
              </a:lnSpc>
              <a:defRPr sz="2800">
                <a:solidFill>
                  <a:srgbClr val="000000"/>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65139" y="3230880"/>
            <a:ext cx="1727200" cy="451342"/>
          </a:xfrm>
          <a:prstGeom prst="rect">
            <a:avLst/>
          </a:prstGeom>
        </p:spPr>
        <p:txBody>
          <a:bodyPr lIns="0" tIns="0" rIns="0" bIns="0"/>
          <a:lstStyle>
            <a:lvl1pPr marL="0" indent="0">
              <a:lnSpc>
                <a:spcPts val="1800"/>
              </a:lnSpc>
              <a:spcBef>
                <a:spcPts val="900"/>
              </a:spcBef>
              <a:buNone/>
              <a:defRPr lang="en-US" sz="1398" b="0" kern="1200" spc="0" baseline="0" dirty="0">
                <a:solidFill>
                  <a:schemeClr val="tx2"/>
                </a:solidFill>
                <a:latin typeface="+mj-lt"/>
                <a:ea typeface="+mn-ea"/>
                <a:cs typeface="+mn-cs"/>
              </a:defRPr>
            </a:lvl1pPr>
            <a:lvl2pPr marL="0" marR="0" indent="0" algn="l" defTabSz="932384" rtl="0" eaLnBrk="1" fontAlgn="auto" latinLnBrk="0" hangingPunct="1">
              <a:lnSpc>
                <a:spcPts val="1800"/>
              </a:lnSpc>
              <a:spcBef>
                <a:spcPts val="450"/>
              </a:spcBef>
              <a:spcAft>
                <a:spcPts val="0"/>
              </a:spcAft>
              <a:buClrTx/>
              <a:buSzPct val="90000"/>
              <a:buFont typeface="Arial" panose="020B0604020202020204" pitchFamily="34" charset="0"/>
              <a:buNone/>
              <a:tabLst/>
              <a:defRPr sz="1398">
                <a:solidFill>
                  <a:srgbClr val="000000"/>
                </a:solidFill>
              </a:defRPr>
            </a:lvl2pPr>
            <a:lvl3pPr marL="457024" indent="0">
              <a:buNone/>
              <a:defRPr/>
            </a:lvl3pPr>
            <a:lvl4pPr marL="685537" indent="0">
              <a:buNone/>
              <a:defRPr/>
            </a:lvl4pPr>
            <a:lvl5pPr marL="914049" indent="0">
              <a:buNone/>
              <a:defRPr/>
            </a:lvl5pPr>
          </a:lstStyle>
          <a:p>
            <a:pPr marL="0" marR="0" lvl="0" indent="0" algn="l" defTabSz="932384"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4" name="Text Placeholder 4"/>
          <p:cNvSpPr>
            <a:spLocks noGrp="1"/>
          </p:cNvSpPr>
          <p:nvPr>
            <p:ph type="body" sz="quarter" idx="15" hasCustomPrompt="1"/>
          </p:nvPr>
        </p:nvSpPr>
        <p:spPr>
          <a:xfrm>
            <a:off x="2426019" y="3230880"/>
            <a:ext cx="1727200" cy="451342"/>
          </a:xfrm>
          <a:prstGeom prst="rect">
            <a:avLst/>
          </a:prstGeom>
        </p:spPr>
        <p:txBody>
          <a:bodyPr lIns="0" tIns="0" rIns="0" bIns="0"/>
          <a:lstStyle>
            <a:lvl1pPr marL="0" marR="0" indent="0" algn="l" defTabSz="932384"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398" b="0" kern="1200" spc="0" baseline="0" dirty="0" smtClean="0">
                <a:solidFill>
                  <a:schemeClr val="tx2"/>
                </a:solidFill>
                <a:latin typeface="+mj-lt"/>
                <a:ea typeface="+mn-ea"/>
                <a:cs typeface="+mn-cs"/>
              </a:defRPr>
            </a:lvl1pPr>
            <a:lvl2pPr marL="0" marR="0" indent="0" algn="l" defTabSz="932384" rtl="0" eaLnBrk="1" fontAlgn="auto" latinLnBrk="0" hangingPunct="1">
              <a:lnSpc>
                <a:spcPts val="1800"/>
              </a:lnSpc>
              <a:spcBef>
                <a:spcPts val="450"/>
              </a:spcBef>
              <a:spcAft>
                <a:spcPts val="0"/>
              </a:spcAft>
              <a:buClrTx/>
              <a:buSzPct val="90000"/>
              <a:buFont typeface="Arial" panose="020B0604020202020204" pitchFamily="34" charset="0"/>
              <a:buNone/>
              <a:tabLst/>
              <a:defRPr sz="1398">
                <a:solidFill>
                  <a:srgbClr val="000000"/>
                </a:solidFill>
              </a:defRPr>
            </a:lvl2pPr>
            <a:lvl3pPr marL="457024" indent="0">
              <a:buNone/>
              <a:defRPr/>
            </a:lvl3pPr>
            <a:lvl4pPr marL="685537" indent="0">
              <a:buNone/>
              <a:defRPr/>
            </a:lvl4pPr>
            <a:lvl5pPr marL="914049" indent="0">
              <a:buNone/>
              <a:defRPr/>
            </a:lvl5pPr>
          </a:lstStyle>
          <a:p>
            <a:pPr marL="0" marR="0" lvl="0" indent="0" algn="l" defTabSz="932384"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6" name="Text Placeholder 4"/>
          <p:cNvSpPr>
            <a:spLocks noGrp="1"/>
          </p:cNvSpPr>
          <p:nvPr>
            <p:ph type="body" sz="quarter" idx="17" hasCustomPrompt="1"/>
          </p:nvPr>
        </p:nvSpPr>
        <p:spPr>
          <a:xfrm>
            <a:off x="4386901" y="3230880"/>
            <a:ext cx="1727200" cy="451342"/>
          </a:xfrm>
          <a:prstGeom prst="rect">
            <a:avLst/>
          </a:prstGeom>
        </p:spPr>
        <p:txBody>
          <a:bodyPr lIns="0" tIns="0" rIns="0" bIns="0"/>
          <a:lstStyle>
            <a:lvl1pPr marL="0" marR="0" indent="0" algn="l" defTabSz="932384"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398" b="0" kern="1200" spc="0" baseline="0" dirty="0">
                <a:solidFill>
                  <a:schemeClr val="tx2"/>
                </a:solidFill>
                <a:latin typeface="+mj-lt"/>
                <a:ea typeface="+mn-ea"/>
                <a:cs typeface="+mn-cs"/>
              </a:defRPr>
            </a:lvl1pPr>
            <a:lvl2pPr marL="0" marR="0" indent="0" algn="l" defTabSz="932384" rtl="0" eaLnBrk="1" fontAlgn="auto" latinLnBrk="0" hangingPunct="1">
              <a:lnSpc>
                <a:spcPts val="1800"/>
              </a:lnSpc>
              <a:spcBef>
                <a:spcPts val="450"/>
              </a:spcBef>
              <a:spcAft>
                <a:spcPts val="0"/>
              </a:spcAft>
              <a:buClrTx/>
              <a:buSzPct val="90000"/>
              <a:buFont typeface="Arial" panose="020B0604020202020204" pitchFamily="34" charset="0"/>
              <a:buNone/>
              <a:tabLst/>
              <a:defRPr sz="1398">
                <a:solidFill>
                  <a:srgbClr val="000000"/>
                </a:solidFill>
              </a:defRPr>
            </a:lvl2pPr>
            <a:lvl3pPr marL="457024" indent="0">
              <a:buNone/>
              <a:defRPr/>
            </a:lvl3pPr>
            <a:lvl4pPr marL="685537" indent="0">
              <a:buNone/>
              <a:defRPr/>
            </a:lvl4pPr>
            <a:lvl5pPr marL="914049" indent="0">
              <a:buNone/>
              <a:defRPr/>
            </a:lvl5pPr>
          </a:lstStyle>
          <a:p>
            <a:pPr marL="0" marR="0" lvl="0" indent="0" algn="l" defTabSz="932384"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8" name="Text Placeholder 4"/>
          <p:cNvSpPr>
            <a:spLocks noGrp="1"/>
          </p:cNvSpPr>
          <p:nvPr>
            <p:ph type="body" sz="quarter" idx="19" hasCustomPrompt="1"/>
          </p:nvPr>
        </p:nvSpPr>
        <p:spPr>
          <a:xfrm>
            <a:off x="6347781" y="3230880"/>
            <a:ext cx="1727200" cy="451342"/>
          </a:xfrm>
          <a:prstGeom prst="rect">
            <a:avLst/>
          </a:prstGeom>
        </p:spPr>
        <p:txBody>
          <a:bodyPr lIns="0" tIns="0" rIns="0" bIns="0"/>
          <a:lstStyle>
            <a:lvl1pPr marL="0" marR="0" indent="0" algn="l" defTabSz="932384"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398" b="0" kern="1200" spc="0" baseline="0" dirty="0" smtClean="0">
                <a:solidFill>
                  <a:schemeClr val="tx2"/>
                </a:solidFill>
                <a:latin typeface="+mj-lt"/>
                <a:ea typeface="+mn-ea"/>
                <a:cs typeface="+mn-cs"/>
              </a:defRPr>
            </a:lvl1pPr>
            <a:lvl2pPr marL="0" marR="0" indent="0" algn="l" defTabSz="932384" rtl="0" eaLnBrk="1" fontAlgn="auto" latinLnBrk="0" hangingPunct="1">
              <a:lnSpc>
                <a:spcPts val="1800"/>
              </a:lnSpc>
              <a:spcBef>
                <a:spcPts val="450"/>
              </a:spcBef>
              <a:spcAft>
                <a:spcPts val="0"/>
              </a:spcAft>
              <a:buClrTx/>
              <a:buSzPct val="90000"/>
              <a:buFont typeface="Arial" panose="020B0604020202020204" pitchFamily="34" charset="0"/>
              <a:buNone/>
              <a:tabLst/>
              <a:defRPr sz="1398">
                <a:solidFill>
                  <a:srgbClr val="000000"/>
                </a:solidFill>
              </a:defRPr>
            </a:lvl2pPr>
            <a:lvl3pPr marL="457024" indent="0">
              <a:buNone/>
              <a:defRPr/>
            </a:lvl3pPr>
            <a:lvl4pPr marL="685537" indent="0">
              <a:buNone/>
              <a:defRPr/>
            </a:lvl4pPr>
            <a:lvl5pPr marL="914049" indent="0">
              <a:buNone/>
              <a:defRPr/>
            </a:lvl5pPr>
          </a:lstStyle>
          <a:p>
            <a:pPr marL="0" marR="0" lvl="0" indent="0" algn="l" defTabSz="932384"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0" name="Text Placeholder 4"/>
          <p:cNvSpPr>
            <a:spLocks noGrp="1"/>
          </p:cNvSpPr>
          <p:nvPr>
            <p:ph type="body" sz="quarter" idx="21" hasCustomPrompt="1"/>
          </p:nvPr>
        </p:nvSpPr>
        <p:spPr>
          <a:xfrm>
            <a:off x="8308659" y="3230880"/>
            <a:ext cx="1727200" cy="451342"/>
          </a:xfrm>
          <a:prstGeom prst="rect">
            <a:avLst/>
          </a:prstGeom>
        </p:spPr>
        <p:txBody>
          <a:bodyPr lIns="0" tIns="0" rIns="0" bIns="0"/>
          <a:lstStyle>
            <a:lvl1pPr marL="0" marR="0" indent="0" algn="l" defTabSz="932384"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398" b="0" kern="1200" spc="0" baseline="0" dirty="0">
                <a:solidFill>
                  <a:schemeClr val="tx2"/>
                </a:solidFill>
                <a:latin typeface="+mj-lt"/>
                <a:ea typeface="+mn-ea"/>
                <a:cs typeface="+mn-cs"/>
              </a:defRPr>
            </a:lvl1pPr>
            <a:lvl2pPr marL="0" marR="0" indent="0" algn="l" defTabSz="932384" rtl="0" eaLnBrk="1" fontAlgn="auto" latinLnBrk="0" hangingPunct="1">
              <a:lnSpc>
                <a:spcPts val="1800"/>
              </a:lnSpc>
              <a:spcBef>
                <a:spcPts val="450"/>
              </a:spcBef>
              <a:spcAft>
                <a:spcPts val="0"/>
              </a:spcAft>
              <a:buClrTx/>
              <a:buSzPct val="90000"/>
              <a:buFont typeface="Arial" panose="020B0604020202020204" pitchFamily="34" charset="0"/>
              <a:buNone/>
              <a:tabLst/>
              <a:defRPr sz="1398">
                <a:solidFill>
                  <a:srgbClr val="000000"/>
                </a:solidFill>
              </a:defRPr>
            </a:lvl2pPr>
            <a:lvl3pPr marL="457024" indent="0">
              <a:buNone/>
              <a:defRPr/>
            </a:lvl3pPr>
            <a:lvl4pPr marL="685537" indent="0">
              <a:buNone/>
              <a:defRPr/>
            </a:lvl4pPr>
            <a:lvl5pPr marL="914049" indent="0">
              <a:buNone/>
              <a:defRPr/>
            </a:lvl5pPr>
          </a:lstStyle>
          <a:p>
            <a:pPr marL="0" marR="0" lvl="0" indent="0" algn="l" defTabSz="932384"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2" name="Text Placeholder 4"/>
          <p:cNvSpPr>
            <a:spLocks noGrp="1"/>
          </p:cNvSpPr>
          <p:nvPr>
            <p:ph type="body" sz="quarter" idx="23" hasCustomPrompt="1"/>
          </p:nvPr>
        </p:nvSpPr>
        <p:spPr>
          <a:xfrm>
            <a:off x="10269538" y="3230880"/>
            <a:ext cx="1727200" cy="451342"/>
          </a:xfrm>
          <a:prstGeom prst="rect">
            <a:avLst/>
          </a:prstGeom>
        </p:spPr>
        <p:txBody>
          <a:bodyPr lIns="0" tIns="0" rIns="0" bIns="0"/>
          <a:lstStyle>
            <a:lvl1pPr marL="0" marR="0" indent="0" algn="l" defTabSz="932384"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398" b="0" kern="1200" spc="0" baseline="0" dirty="0">
                <a:solidFill>
                  <a:schemeClr val="tx2"/>
                </a:solidFill>
                <a:latin typeface="+mj-lt"/>
                <a:ea typeface="+mn-ea"/>
                <a:cs typeface="+mn-cs"/>
              </a:defRPr>
            </a:lvl1pPr>
            <a:lvl2pPr marL="0" marR="0" indent="0" algn="l" defTabSz="932384" rtl="0" eaLnBrk="1" fontAlgn="auto" latinLnBrk="0" hangingPunct="1">
              <a:lnSpc>
                <a:spcPts val="1800"/>
              </a:lnSpc>
              <a:spcBef>
                <a:spcPts val="450"/>
              </a:spcBef>
              <a:spcAft>
                <a:spcPts val="0"/>
              </a:spcAft>
              <a:buClrTx/>
              <a:buSzPct val="90000"/>
              <a:buFont typeface="Arial" panose="020B0604020202020204" pitchFamily="34" charset="0"/>
              <a:buNone/>
              <a:tabLst/>
              <a:defRPr sz="1398">
                <a:solidFill>
                  <a:srgbClr val="000000"/>
                </a:solidFill>
              </a:defRPr>
            </a:lvl2pPr>
            <a:lvl3pPr marL="457024" indent="0">
              <a:buNone/>
              <a:defRPr/>
            </a:lvl3pPr>
            <a:lvl4pPr marL="685537" indent="0">
              <a:buNone/>
              <a:defRPr/>
            </a:lvl4pPr>
            <a:lvl5pPr marL="914049" indent="0">
              <a:buNone/>
              <a:defRPr/>
            </a:lvl5pPr>
          </a:lstStyle>
          <a:p>
            <a:pPr marL="0" marR="0" lvl="0" indent="0" algn="l" defTabSz="932384"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5" name="Content Placeholder 15"/>
          <p:cNvSpPr>
            <a:spLocks noGrp="1"/>
          </p:cNvSpPr>
          <p:nvPr>
            <p:ph sz="quarter" idx="26" hasCustomPrompt="1"/>
          </p:nvPr>
        </p:nvSpPr>
        <p:spPr>
          <a:xfrm>
            <a:off x="2426019" y="2201865"/>
            <a:ext cx="1727200" cy="913689"/>
          </a:xfrm>
          <a:prstGeom prst="rect">
            <a:avLst/>
          </a:prstGeom>
        </p:spPr>
        <p:txBody>
          <a:bodyPr>
            <a:noAutofit/>
          </a:bodyPr>
          <a:lstStyle>
            <a:lvl1pPr marL="0" indent="0">
              <a:buNone/>
              <a:defRPr sz="2000">
                <a:solidFill>
                  <a:srgbClr val="000000"/>
                </a:solidFill>
              </a:defRPr>
            </a:lvl1pPr>
          </a:lstStyle>
          <a:p>
            <a:pPr lvl="0"/>
            <a:r>
              <a:rPr lang="en-US"/>
              <a:t>Picture</a:t>
            </a:r>
          </a:p>
        </p:txBody>
      </p:sp>
      <p:sp>
        <p:nvSpPr>
          <p:cNvPr id="26" name="Content Placeholder 15"/>
          <p:cNvSpPr>
            <a:spLocks noGrp="1"/>
          </p:cNvSpPr>
          <p:nvPr>
            <p:ph sz="quarter" idx="27" hasCustomPrompt="1"/>
          </p:nvPr>
        </p:nvSpPr>
        <p:spPr>
          <a:xfrm>
            <a:off x="4386901" y="2201865"/>
            <a:ext cx="1727200" cy="913689"/>
          </a:xfrm>
          <a:prstGeom prst="rect">
            <a:avLst/>
          </a:prstGeom>
        </p:spPr>
        <p:txBody>
          <a:bodyPr>
            <a:noAutofit/>
          </a:bodyPr>
          <a:lstStyle>
            <a:lvl1pPr marL="0" indent="0">
              <a:buNone/>
              <a:defRPr sz="2000">
                <a:solidFill>
                  <a:srgbClr val="000000"/>
                </a:solidFill>
              </a:defRPr>
            </a:lvl1pPr>
          </a:lstStyle>
          <a:p>
            <a:pPr lvl="0"/>
            <a:r>
              <a:rPr lang="en-US"/>
              <a:t>Picture</a:t>
            </a:r>
          </a:p>
        </p:txBody>
      </p:sp>
      <p:sp>
        <p:nvSpPr>
          <p:cNvPr id="27" name="Content Placeholder 15"/>
          <p:cNvSpPr>
            <a:spLocks noGrp="1"/>
          </p:cNvSpPr>
          <p:nvPr>
            <p:ph sz="quarter" idx="28" hasCustomPrompt="1"/>
          </p:nvPr>
        </p:nvSpPr>
        <p:spPr>
          <a:xfrm>
            <a:off x="6347781" y="2201865"/>
            <a:ext cx="1727200" cy="913689"/>
          </a:xfrm>
          <a:prstGeom prst="rect">
            <a:avLst/>
          </a:prstGeom>
        </p:spPr>
        <p:txBody>
          <a:bodyPr>
            <a:noAutofit/>
          </a:bodyPr>
          <a:lstStyle>
            <a:lvl1pPr marL="0" indent="0">
              <a:buNone/>
              <a:defRPr sz="2000">
                <a:solidFill>
                  <a:srgbClr val="000000"/>
                </a:solidFill>
              </a:defRPr>
            </a:lvl1pPr>
          </a:lstStyle>
          <a:p>
            <a:pPr lvl="0"/>
            <a:r>
              <a:rPr lang="en-US"/>
              <a:t>Picture</a:t>
            </a:r>
          </a:p>
        </p:txBody>
      </p:sp>
      <p:sp>
        <p:nvSpPr>
          <p:cNvPr id="28" name="Content Placeholder 15"/>
          <p:cNvSpPr>
            <a:spLocks noGrp="1"/>
          </p:cNvSpPr>
          <p:nvPr>
            <p:ph sz="quarter" idx="29" hasCustomPrompt="1"/>
          </p:nvPr>
        </p:nvSpPr>
        <p:spPr>
          <a:xfrm>
            <a:off x="8308659" y="2201865"/>
            <a:ext cx="1727200" cy="913689"/>
          </a:xfrm>
          <a:prstGeom prst="rect">
            <a:avLst/>
          </a:prstGeom>
        </p:spPr>
        <p:txBody>
          <a:bodyPr>
            <a:noAutofit/>
          </a:bodyPr>
          <a:lstStyle>
            <a:lvl1pPr marL="0" indent="0">
              <a:buNone/>
              <a:defRPr sz="2000">
                <a:solidFill>
                  <a:srgbClr val="000000"/>
                </a:solidFill>
              </a:defRPr>
            </a:lvl1pPr>
          </a:lstStyle>
          <a:p>
            <a:pPr lvl="0"/>
            <a:r>
              <a:rPr lang="en-US"/>
              <a:t>Picture</a:t>
            </a:r>
          </a:p>
        </p:txBody>
      </p:sp>
      <p:sp>
        <p:nvSpPr>
          <p:cNvPr id="29" name="Content Placeholder 15"/>
          <p:cNvSpPr>
            <a:spLocks noGrp="1"/>
          </p:cNvSpPr>
          <p:nvPr>
            <p:ph sz="quarter" idx="30" hasCustomPrompt="1"/>
          </p:nvPr>
        </p:nvSpPr>
        <p:spPr>
          <a:xfrm>
            <a:off x="10269538" y="2201865"/>
            <a:ext cx="1727200" cy="913689"/>
          </a:xfrm>
          <a:prstGeom prst="rect">
            <a:avLst/>
          </a:prstGeom>
        </p:spPr>
        <p:txBody>
          <a:bodyPr>
            <a:noAutofit/>
          </a:bodyPr>
          <a:lstStyle>
            <a:lvl1pPr marL="0" indent="0">
              <a:buNone/>
              <a:defRPr sz="2000">
                <a:solidFill>
                  <a:srgbClr val="000000"/>
                </a:solidFill>
              </a:defRPr>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65139" y="2065340"/>
            <a:ext cx="261936" cy="263525"/>
          </a:xfrm>
          <a:prstGeom prst="rect">
            <a:avLst/>
          </a:prstGeom>
        </p:spPr>
        <p:txBody>
          <a:bodyPr tIns="0" bIns="0"/>
          <a:lstStyle>
            <a:lvl1pPr marL="0" algn="l" defTabSz="932114"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114"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114"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114"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114"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427290" y="2065340"/>
            <a:ext cx="261936" cy="263525"/>
          </a:xfrm>
          <a:prstGeom prst="rect">
            <a:avLst/>
          </a:prstGeom>
        </p:spPr>
        <p:txBody>
          <a:bodyPr tIns="0" bIns="0"/>
          <a:lstStyle>
            <a:lvl1pPr marL="0" algn="l" defTabSz="932114" rtl="0" eaLnBrk="1" fontAlgn="base" latinLnBrk="0" hangingPunct="1">
              <a:lnSpc>
                <a:spcPts val="2400"/>
              </a:lnSpc>
              <a:spcBef>
                <a:spcPct val="0"/>
              </a:spcBef>
              <a:spcAft>
                <a:spcPct val="0"/>
              </a:spcAft>
              <a:defRPr lang="en-US" sz="1000" kern="1200" dirty="0" smtClean="0">
                <a:solidFill>
                  <a:srgbClr val="000000"/>
                </a:solidFill>
                <a:latin typeface="+mj-lt"/>
                <a:ea typeface="Segoe UI" pitchFamily="34" charset="0"/>
                <a:cs typeface="Segoe UI" pitchFamily="34" charset="0"/>
              </a:defRPr>
            </a:lvl1pPr>
            <a:lvl2pPr marL="0" algn="l" defTabSz="932114"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114"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114"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114"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89440" y="2065340"/>
            <a:ext cx="261936" cy="263525"/>
          </a:xfrm>
          <a:prstGeom prst="rect">
            <a:avLst/>
          </a:prstGeom>
        </p:spPr>
        <p:txBody>
          <a:bodyPr tIns="0" bIns="0"/>
          <a:lstStyle>
            <a:lvl1pPr marL="0" algn="l" defTabSz="932114" rtl="0" eaLnBrk="1" fontAlgn="base" latinLnBrk="0" hangingPunct="1">
              <a:lnSpc>
                <a:spcPts val="2400"/>
              </a:lnSpc>
              <a:spcBef>
                <a:spcPct val="0"/>
              </a:spcBef>
              <a:spcAft>
                <a:spcPct val="0"/>
              </a:spcAft>
              <a:defRPr lang="en-US" sz="1000" kern="1200" dirty="0" smtClean="0">
                <a:solidFill>
                  <a:srgbClr val="000000"/>
                </a:solidFill>
                <a:latin typeface="+mj-lt"/>
                <a:ea typeface="Segoe UI" pitchFamily="34" charset="0"/>
                <a:cs typeface="Segoe UI" pitchFamily="34" charset="0"/>
              </a:defRPr>
            </a:lvl1pPr>
            <a:lvl2pPr marL="0" algn="l" defTabSz="932114"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114"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114"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114"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354765" y="2065340"/>
            <a:ext cx="261936" cy="263525"/>
          </a:xfrm>
          <a:prstGeom prst="rect">
            <a:avLst/>
          </a:prstGeom>
        </p:spPr>
        <p:txBody>
          <a:bodyPr tIns="0" bIns="0"/>
          <a:lstStyle>
            <a:lvl1pPr marL="0" algn="l" defTabSz="932114" rtl="0" eaLnBrk="1" fontAlgn="base" latinLnBrk="0" hangingPunct="1">
              <a:lnSpc>
                <a:spcPts val="2400"/>
              </a:lnSpc>
              <a:spcBef>
                <a:spcPct val="0"/>
              </a:spcBef>
              <a:spcAft>
                <a:spcPct val="0"/>
              </a:spcAft>
              <a:defRPr lang="en-US" sz="1000" kern="1200" dirty="0" smtClean="0">
                <a:solidFill>
                  <a:srgbClr val="000000"/>
                </a:solidFill>
                <a:latin typeface="+mj-lt"/>
                <a:ea typeface="Segoe UI" pitchFamily="34" charset="0"/>
                <a:cs typeface="Segoe UI" pitchFamily="34" charset="0"/>
              </a:defRPr>
            </a:lvl1pPr>
            <a:lvl2pPr marL="0" algn="l" defTabSz="932114"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114"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114"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114"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302627" y="2065340"/>
            <a:ext cx="261936" cy="263525"/>
          </a:xfrm>
          <a:prstGeom prst="rect">
            <a:avLst/>
          </a:prstGeom>
        </p:spPr>
        <p:txBody>
          <a:bodyPr tIns="0" bIns="0"/>
          <a:lstStyle>
            <a:lvl1pPr marL="0" algn="l" defTabSz="932114" rtl="0" eaLnBrk="1" fontAlgn="base" latinLnBrk="0" hangingPunct="1">
              <a:lnSpc>
                <a:spcPts val="2400"/>
              </a:lnSpc>
              <a:spcBef>
                <a:spcPct val="0"/>
              </a:spcBef>
              <a:spcAft>
                <a:spcPct val="0"/>
              </a:spcAft>
              <a:defRPr lang="en-US" sz="1000" kern="1200" dirty="0" smtClean="0">
                <a:solidFill>
                  <a:srgbClr val="000000"/>
                </a:solidFill>
                <a:latin typeface="+mj-lt"/>
                <a:ea typeface="Segoe UI" pitchFamily="34" charset="0"/>
                <a:cs typeface="Segoe UI" pitchFamily="34" charset="0"/>
              </a:defRPr>
            </a:lvl1pPr>
            <a:lvl2pPr marL="0" algn="l" defTabSz="932114"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114"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114"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114"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269538" y="2065340"/>
            <a:ext cx="261936" cy="263525"/>
          </a:xfrm>
          <a:prstGeom prst="rect">
            <a:avLst/>
          </a:prstGeom>
        </p:spPr>
        <p:txBody>
          <a:bodyPr tIns="0" bIns="0"/>
          <a:lstStyle>
            <a:lvl1pPr marL="0" algn="l" defTabSz="932114" rtl="0" eaLnBrk="1" fontAlgn="base" latinLnBrk="0" hangingPunct="1">
              <a:lnSpc>
                <a:spcPts val="2400"/>
              </a:lnSpc>
              <a:spcBef>
                <a:spcPct val="0"/>
              </a:spcBef>
              <a:spcAft>
                <a:spcPct val="0"/>
              </a:spcAft>
              <a:defRPr lang="en-US" sz="1000" kern="1200" dirty="0" smtClean="0">
                <a:solidFill>
                  <a:srgbClr val="000000"/>
                </a:solidFill>
                <a:latin typeface="+mj-lt"/>
                <a:ea typeface="Segoe UI" pitchFamily="34" charset="0"/>
                <a:cs typeface="Segoe UI" pitchFamily="34" charset="0"/>
              </a:defRPr>
            </a:lvl1pPr>
            <a:lvl2pPr marL="0" algn="l" defTabSz="932114"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114"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114"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114"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6.</a:t>
            </a:r>
          </a:p>
        </p:txBody>
      </p:sp>
      <p:sp>
        <p:nvSpPr>
          <p:cNvPr id="33" name="Text Box 3">
            <a:extLst>
              <a:ext uri="{FF2B5EF4-FFF2-40B4-BE49-F238E27FC236}">
                <a16:creationId xmlns:a16="http://schemas.microsoft.com/office/drawing/2014/main" id="{75395D73-9049-014E-BEF9-A35587DB4139}"/>
              </a:ext>
            </a:extLst>
          </p:cNvPr>
          <p:cNvSpPr txBox="1">
            <a:spLocks noChangeArrowheads="1"/>
          </p:cNvSpPr>
          <p:nvPr userDrawn="1"/>
        </p:nvSpPr>
        <p:spPr bwMode="blackWhite">
          <a:xfrm>
            <a:off x="463278" y="6583682"/>
            <a:ext cx="11533187" cy="21973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1932" eaLnBrk="0" hangingPunct="0"/>
            <a:r>
              <a:rPr lang="en-US" sz="700">
                <a:solidFill>
                  <a:schemeClr val="accent6">
                    <a:lumMod val="75000"/>
                  </a:schemeClr>
                </a:solidFill>
                <a:cs typeface="Segoe UI" pitchFamily="34" charset="0"/>
              </a:rPr>
              <a:t>©Microsoft Corporation									                                                                                                                                             Azure </a:t>
            </a:r>
          </a:p>
        </p:txBody>
      </p:sp>
      <p:sp>
        <p:nvSpPr>
          <p:cNvPr id="34" name="Text Placeholder 4">
            <a:extLst>
              <a:ext uri="{FF2B5EF4-FFF2-40B4-BE49-F238E27FC236}">
                <a16:creationId xmlns:a16="http://schemas.microsoft.com/office/drawing/2014/main" id="{3CC09D91-3BB7-5C4A-98CF-F87FD6AACD86}"/>
              </a:ext>
            </a:extLst>
          </p:cNvPr>
          <p:cNvSpPr>
            <a:spLocks noGrp="1"/>
          </p:cNvSpPr>
          <p:nvPr>
            <p:ph type="body" sz="quarter" idx="24" hasCustomPrompt="1"/>
          </p:nvPr>
        </p:nvSpPr>
        <p:spPr>
          <a:xfrm>
            <a:off x="463276" y="3694404"/>
            <a:ext cx="1727201" cy="2336097"/>
          </a:xfrm>
          <a:prstGeom prst="rect">
            <a:avLst/>
          </a:prstGeom>
        </p:spPr>
        <p:txBody>
          <a:bodyPr lIns="0" tIns="0" rIns="0" bIns="0"/>
          <a:lstStyle>
            <a:lvl1pPr marL="0" indent="0">
              <a:lnSpc>
                <a:spcPts val="1800"/>
              </a:lnSpc>
              <a:spcBef>
                <a:spcPts val="0"/>
              </a:spcBef>
              <a:buFont typeface="Arial" panose="020B0604020202020204" pitchFamily="34" charset="0"/>
              <a:buNone/>
              <a:defRPr sz="1398" b="0" i="0" spc="0">
                <a:solidFill>
                  <a:srgbClr val="000000"/>
                </a:solidFill>
                <a:latin typeface="+mn-lt"/>
              </a:defRPr>
            </a:lvl1pPr>
            <a:lvl2pPr marL="0" indent="0">
              <a:lnSpc>
                <a:spcPts val="1800"/>
              </a:lnSpc>
              <a:spcBef>
                <a:spcPts val="0"/>
              </a:spcBef>
              <a:buNone/>
              <a:defRPr sz="1398">
                <a:solidFill>
                  <a:schemeClr val="tx1"/>
                </a:solidFill>
              </a:defRPr>
            </a:lvl2pPr>
            <a:lvl3pPr marL="457024" indent="0">
              <a:buNone/>
              <a:defRPr/>
            </a:lvl3pPr>
            <a:lvl4pPr marL="685537" indent="0">
              <a:buNone/>
              <a:defRPr/>
            </a:lvl4pPr>
            <a:lvl5pPr marL="914049"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5" name="Text Placeholder 4">
            <a:extLst>
              <a:ext uri="{FF2B5EF4-FFF2-40B4-BE49-F238E27FC236}">
                <a16:creationId xmlns:a16="http://schemas.microsoft.com/office/drawing/2014/main" id="{90A489FF-470D-734F-9769-61F47A78897E}"/>
              </a:ext>
            </a:extLst>
          </p:cNvPr>
          <p:cNvSpPr>
            <a:spLocks noGrp="1"/>
          </p:cNvSpPr>
          <p:nvPr>
            <p:ph type="body" sz="quarter" idx="37" hasCustomPrompt="1"/>
          </p:nvPr>
        </p:nvSpPr>
        <p:spPr>
          <a:xfrm>
            <a:off x="2426021" y="3694404"/>
            <a:ext cx="1727201" cy="2336097"/>
          </a:xfrm>
          <a:prstGeom prst="rect">
            <a:avLst/>
          </a:prstGeom>
        </p:spPr>
        <p:txBody>
          <a:bodyPr lIns="0" tIns="0" rIns="0" bIns="0"/>
          <a:lstStyle>
            <a:lvl1pPr marL="0" indent="0">
              <a:lnSpc>
                <a:spcPts val="1800"/>
              </a:lnSpc>
              <a:spcBef>
                <a:spcPts val="0"/>
              </a:spcBef>
              <a:buFont typeface="Arial" panose="020B0604020202020204" pitchFamily="34" charset="0"/>
              <a:buNone/>
              <a:defRPr sz="1398" b="0" i="0" spc="0">
                <a:solidFill>
                  <a:srgbClr val="000000"/>
                </a:solidFill>
                <a:latin typeface="+mn-lt"/>
              </a:defRPr>
            </a:lvl1pPr>
            <a:lvl2pPr marL="0" indent="0">
              <a:lnSpc>
                <a:spcPts val="1800"/>
              </a:lnSpc>
              <a:spcBef>
                <a:spcPts val="0"/>
              </a:spcBef>
              <a:buNone/>
              <a:defRPr sz="1398">
                <a:solidFill>
                  <a:schemeClr val="tx1"/>
                </a:solidFill>
              </a:defRPr>
            </a:lvl2pPr>
            <a:lvl3pPr marL="457024" indent="0">
              <a:buNone/>
              <a:defRPr/>
            </a:lvl3pPr>
            <a:lvl4pPr marL="685537" indent="0">
              <a:buNone/>
              <a:defRPr/>
            </a:lvl4pPr>
            <a:lvl5pPr marL="914049"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6" name="Text Placeholder 4">
            <a:extLst>
              <a:ext uri="{FF2B5EF4-FFF2-40B4-BE49-F238E27FC236}">
                <a16:creationId xmlns:a16="http://schemas.microsoft.com/office/drawing/2014/main" id="{6F43AC1C-4836-034C-B18E-A886EB0A0954}"/>
              </a:ext>
            </a:extLst>
          </p:cNvPr>
          <p:cNvSpPr>
            <a:spLocks noGrp="1"/>
          </p:cNvSpPr>
          <p:nvPr>
            <p:ph type="body" sz="quarter" idx="38" hasCustomPrompt="1"/>
          </p:nvPr>
        </p:nvSpPr>
        <p:spPr>
          <a:xfrm>
            <a:off x="4386899" y="3694404"/>
            <a:ext cx="1727201" cy="2336097"/>
          </a:xfrm>
          <a:prstGeom prst="rect">
            <a:avLst/>
          </a:prstGeom>
        </p:spPr>
        <p:txBody>
          <a:bodyPr lIns="0" tIns="0" rIns="0" bIns="0"/>
          <a:lstStyle>
            <a:lvl1pPr marL="0" indent="0">
              <a:lnSpc>
                <a:spcPts val="1800"/>
              </a:lnSpc>
              <a:spcBef>
                <a:spcPts val="0"/>
              </a:spcBef>
              <a:buFont typeface="Arial" panose="020B0604020202020204" pitchFamily="34" charset="0"/>
              <a:buNone/>
              <a:defRPr sz="1398" b="0" i="0" spc="0">
                <a:solidFill>
                  <a:srgbClr val="000000"/>
                </a:solidFill>
                <a:latin typeface="+mn-lt"/>
              </a:defRPr>
            </a:lvl1pPr>
            <a:lvl2pPr marL="0" indent="0">
              <a:lnSpc>
                <a:spcPts val="1800"/>
              </a:lnSpc>
              <a:spcBef>
                <a:spcPts val="0"/>
              </a:spcBef>
              <a:buNone/>
              <a:defRPr sz="1398">
                <a:solidFill>
                  <a:schemeClr val="tx1"/>
                </a:solidFill>
              </a:defRPr>
            </a:lvl2pPr>
            <a:lvl3pPr marL="457024" indent="0">
              <a:buNone/>
              <a:defRPr/>
            </a:lvl3pPr>
            <a:lvl4pPr marL="685537" indent="0">
              <a:buNone/>
              <a:defRPr/>
            </a:lvl4pPr>
            <a:lvl5pPr marL="914049"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2" name="Text Placeholder 4">
            <a:extLst>
              <a:ext uri="{FF2B5EF4-FFF2-40B4-BE49-F238E27FC236}">
                <a16:creationId xmlns:a16="http://schemas.microsoft.com/office/drawing/2014/main" id="{9221C77D-8F08-6C49-9011-B244AD138F0B}"/>
              </a:ext>
            </a:extLst>
          </p:cNvPr>
          <p:cNvSpPr>
            <a:spLocks noGrp="1"/>
          </p:cNvSpPr>
          <p:nvPr>
            <p:ph type="body" sz="quarter" idx="39" hasCustomPrompt="1"/>
          </p:nvPr>
        </p:nvSpPr>
        <p:spPr>
          <a:xfrm>
            <a:off x="6354763" y="3694404"/>
            <a:ext cx="1727201" cy="2336097"/>
          </a:xfrm>
          <a:prstGeom prst="rect">
            <a:avLst/>
          </a:prstGeom>
        </p:spPr>
        <p:txBody>
          <a:bodyPr lIns="0" tIns="0" rIns="0" bIns="0"/>
          <a:lstStyle>
            <a:lvl1pPr marL="0" indent="0">
              <a:lnSpc>
                <a:spcPts val="1800"/>
              </a:lnSpc>
              <a:spcBef>
                <a:spcPts val="0"/>
              </a:spcBef>
              <a:buFont typeface="Arial" panose="020B0604020202020204" pitchFamily="34" charset="0"/>
              <a:buNone/>
              <a:defRPr sz="1398" b="0" i="0" spc="0">
                <a:solidFill>
                  <a:srgbClr val="000000"/>
                </a:solidFill>
                <a:latin typeface="+mn-lt"/>
              </a:defRPr>
            </a:lvl1pPr>
            <a:lvl2pPr marL="0" indent="0">
              <a:lnSpc>
                <a:spcPts val="1800"/>
              </a:lnSpc>
              <a:spcBef>
                <a:spcPts val="0"/>
              </a:spcBef>
              <a:buNone/>
              <a:defRPr sz="1398">
                <a:solidFill>
                  <a:schemeClr val="tx1"/>
                </a:solidFill>
              </a:defRPr>
            </a:lvl2pPr>
            <a:lvl3pPr marL="457024" indent="0">
              <a:buNone/>
              <a:defRPr/>
            </a:lvl3pPr>
            <a:lvl4pPr marL="685537" indent="0">
              <a:buNone/>
              <a:defRPr/>
            </a:lvl4pPr>
            <a:lvl5pPr marL="914049"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3" name="Text Placeholder 4">
            <a:extLst>
              <a:ext uri="{FF2B5EF4-FFF2-40B4-BE49-F238E27FC236}">
                <a16:creationId xmlns:a16="http://schemas.microsoft.com/office/drawing/2014/main" id="{F3776908-857F-F24D-9AF6-14CF938B5693}"/>
              </a:ext>
            </a:extLst>
          </p:cNvPr>
          <p:cNvSpPr>
            <a:spLocks noGrp="1"/>
          </p:cNvSpPr>
          <p:nvPr>
            <p:ph type="body" sz="quarter" idx="40" hasCustomPrompt="1"/>
          </p:nvPr>
        </p:nvSpPr>
        <p:spPr>
          <a:xfrm>
            <a:off x="8302625" y="3694404"/>
            <a:ext cx="1727201" cy="2336097"/>
          </a:xfrm>
          <a:prstGeom prst="rect">
            <a:avLst/>
          </a:prstGeom>
        </p:spPr>
        <p:txBody>
          <a:bodyPr lIns="0" tIns="0" rIns="0" bIns="0"/>
          <a:lstStyle>
            <a:lvl1pPr marL="0" indent="0">
              <a:lnSpc>
                <a:spcPts val="1800"/>
              </a:lnSpc>
              <a:spcBef>
                <a:spcPts val="0"/>
              </a:spcBef>
              <a:buFont typeface="Arial" panose="020B0604020202020204" pitchFamily="34" charset="0"/>
              <a:buNone/>
              <a:defRPr sz="1398" b="0" i="0" spc="0">
                <a:solidFill>
                  <a:srgbClr val="000000"/>
                </a:solidFill>
                <a:latin typeface="+mn-lt"/>
              </a:defRPr>
            </a:lvl1pPr>
            <a:lvl2pPr marL="0" indent="0">
              <a:lnSpc>
                <a:spcPts val="1800"/>
              </a:lnSpc>
              <a:spcBef>
                <a:spcPts val="0"/>
              </a:spcBef>
              <a:buNone/>
              <a:defRPr sz="1398">
                <a:solidFill>
                  <a:schemeClr val="tx1"/>
                </a:solidFill>
              </a:defRPr>
            </a:lvl2pPr>
            <a:lvl3pPr marL="457024" indent="0">
              <a:buNone/>
              <a:defRPr/>
            </a:lvl3pPr>
            <a:lvl4pPr marL="685537" indent="0">
              <a:buNone/>
              <a:defRPr/>
            </a:lvl4pPr>
            <a:lvl5pPr marL="914049"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4" name="Text Placeholder 4">
            <a:extLst>
              <a:ext uri="{FF2B5EF4-FFF2-40B4-BE49-F238E27FC236}">
                <a16:creationId xmlns:a16="http://schemas.microsoft.com/office/drawing/2014/main" id="{EFB7F2E6-D12A-0A47-939B-737BAD817601}"/>
              </a:ext>
            </a:extLst>
          </p:cNvPr>
          <p:cNvSpPr>
            <a:spLocks noGrp="1"/>
          </p:cNvSpPr>
          <p:nvPr>
            <p:ph type="body" sz="quarter" idx="41" hasCustomPrompt="1"/>
          </p:nvPr>
        </p:nvSpPr>
        <p:spPr>
          <a:xfrm>
            <a:off x="10246000" y="3694404"/>
            <a:ext cx="1727201" cy="2336097"/>
          </a:xfrm>
          <a:prstGeom prst="rect">
            <a:avLst/>
          </a:prstGeom>
        </p:spPr>
        <p:txBody>
          <a:bodyPr lIns="0" tIns="0" rIns="0" bIns="0"/>
          <a:lstStyle>
            <a:lvl1pPr marL="0" indent="0">
              <a:lnSpc>
                <a:spcPts val="1800"/>
              </a:lnSpc>
              <a:spcBef>
                <a:spcPts val="0"/>
              </a:spcBef>
              <a:buFont typeface="Arial" panose="020B0604020202020204" pitchFamily="34" charset="0"/>
              <a:buNone/>
              <a:defRPr sz="1398" b="0" i="0" spc="0">
                <a:solidFill>
                  <a:srgbClr val="000000"/>
                </a:solidFill>
                <a:latin typeface="+mn-lt"/>
              </a:defRPr>
            </a:lvl1pPr>
            <a:lvl2pPr marL="0" indent="0">
              <a:lnSpc>
                <a:spcPts val="1800"/>
              </a:lnSpc>
              <a:spcBef>
                <a:spcPts val="0"/>
              </a:spcBef>
              <a:buNone/>
              <a:defRPr sz="1398">
                <a:solidFill>
                  <a:schemeClr val="tx1"/>
                </a:solidFill>
              </a:defRPr>
            </a:lvl2pPr>
            <a:lvl3pPr marL="457024" indent="0">
              <a:buNone/>
              <a:defRPr/>
            </a:lvl3pPr>
            <a:lvl4pPr marL="685537" indent="0">
              <a:buNone/>
              <a:defRPr/>
            </a:lvl4pPr>
            <a:lvl5pPr marL="914049"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pic>
        <p:nvPicPr>
          <p:cNvPr id="46" name="Picture 45">
            <a:extLst>
              <a:ext uri="{FF2B5EF4-FFF2-40B4-BE49-F238E27FC236}">
                <a16:creationId xmlns:a16="http://schemas.microsoft.com/office/drawing/2014/main" id="{15EF402B-0A39-4444-AF7E-380A1C25739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940440" y="2347335"/>
            <a:ext cx="660400" cy="660400"/>
          </a:xfrm>
          <a:prstGeom prst="rect">
            <a:avLst/>
          </a:prstGeom>
        </p:spPr>
      </p:pic>
      <p:pic>
        <p:nvPicPr>
          <p:cNvPr id="47" name="Picture 46">
            <a:extLst>
              <a:ext uri="{FF2B5EF4-FFF2-40B4-BE49-F238E27FC236}">
                <a16:creationId xmlns:a16="http://schemas.microsoft.com/office/drawing/2014/main" id="{3E2F996C-B451-5D43-A1A7-18659348D8D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779398" y="2347335"/>
            <a:ext cx="660400" cy="660400"/>
          </a:xfrm>
          <a:prstGeom prst="rect">
            <a:avLst/>
          </a:prstGeom>
        </p:spPr>
      </p:pic>
      <p:pic>
        <p:nvPicPr>
          <p:cNvPr id="48" name="Picture 47">
            <a:extLst>
              <a:ext uri="{FF2B5EF4-FFF2-40B4-BE49-F238E27FC236}">
                <a16:creationId xmlns:a16="http://schemas.microsoft.com/office/drawing/2014/main" id="{2164D954-D4BE-604E-A1FA-5D4A16CC776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860201" y="2347335"/>
            <a:ext cx="660400" cy="660400"/>
          </a:xfrm>
          <a:prstGeom prst="rect">
            <a:avLst/>
          </a:prstGeom>
        </p:spPr>
      </p:pic>
      <p:pic>
        <p:nvPicPr>
          <p:cNvPr id="49" name="Picture 48">
            <a:extLst>
              <a:ext uri="{FF2B5EF4-FFF2-40B4-BE49-F238E27FC236}">
                <a16:creationId xmlns:a16="http://schemas.microsoft.com/office/drawing/2014/main" id="{5FC96516-B0E2-964A-9976-F62D8A3CA035}"/>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6888163" y="2347335"/>
            <a:ext cx="660400" cy="660400"/>
          </a:xfrm>
          <a:prstGeom prst="rect">
            <a:avLst/>
          </a:prstGeom>
        </p:spPr>
      </p:pic>
      <p:pic>
        <p:nvPicPr>
          <p:cNvPr id="50" name="Picture 49">
            <a:extLst>
              <a:ext uri="{FF2B5EF4-FFF2-40B4-BE49-F238E27FC236}">
                <a16:creationId xmlns:a16="http://schemas.microsoft.com/office/drawing/2014/main" id="{C42970E5-3D59-6D4C-802D-2A054118D505}"/>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899298" y="2347335"/>
            <a:ext cx="660400" cy="660400"/>
          </a:xfrm>
          <a:prstGeom prst="rect">
            <a:avLst/>
          </a:prstGeom>
        </p:spPr>
      </p:pic>
      <p:pic>
        <p:nvPicPr>
          <p:cNvPr id="51" name="Picture 50">
            <a:extLst>
              <a:ext uri="{FF2B5EF4-FFF2-40B4-BE49-F238E27FC236}">
                <a16:creationId xmlns:a16="http://schemas.microsoft.com/office/drawing/2014/main" id="{32F713FA-C34D-0546-BEC6-2429F7B462C9}"/>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022715" y="2347335"/>
            <a:ext cx="660400" cy="660400"/>
          </a:xfrm>
          <a:prstGeom prst="rect">
            <a:avLst/>
          </a:prstGeom>
        </p:spPr>
      </p:pic>
    </p:spTree>
    <p:extLst>
      <p:ext uri="{BB962C8B-B14F-4D97-AF65-F5344CB8AC3E}">
        <p14:creationId xmlns:p14="http://schemas.microsoft.com/office/powerpoint/2010/main" val="2295298429"/>
      </p:ext>
    </p:extLst>
  </p:cSld>
  <p:clrMapOvr>
    <a:masterClrMapping/>
  </p:clrMapOvr>
  <p:transition>
    <p:fade/>
  </p:transition>
</p:sldLayout>
</file>

<file path=ppt/slideLayouts/slideLayout580.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600059" y="466301"/>
            <a:ext cx="11239464" cy="565027"/>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95915" y="1466908"/>
            <a:ext cx="2582836" cy="627807"/>
          </a:xfrm>
        </p:spPr>
        <p:txBody>
          <a:bodyPr anchor="t"/>
          <a:lstStyle>
            <a:lvl1pPr marL="0" indent="0">
              <a:spcBef>
                <a:spcPts val="0"/>
              </a:spcBef>
              <a:buNone/>
              <a:defRPr sz="204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95915" y="2328567"/>
            <a:ext cx="2582836" cy="1732748"/>
          </a:xfrm>
        </p:spPr>
        <p:txBody>
          <a:bodyPr wrap="square">
            <a:spAutoFit/>
          </a:bodyPr>
          <a:lstStyle>
            <a:lvl1pPr marL="144100" indent="-144100">
              <a:defRPr lang="en-US" sz="1836" dirty="0"/>
            </a:lvl1pPr>
            <a:lvl2pPr marL="291436" indent="-127909">
              <a:defRPr lang="en-US" sz="1632" dirty="0"/>
            </a:lvl2pPr>
            <a:lvl3pPr marL="446869" indent="-136004">
              <a:defRPr lang="en-US" dirty="0"/>
            </a:lvl3pPr>
            <a:lvl4pPr marL="578016" indent="-116575">
              <a:defRPr lang="en-US" dirty="0"/>
            </a:lvl4pPr>
            <a:lvl5pPr marL="699447" indent="-11171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81565" y="1466908"/>
            <a:ext cx="2584455" cy="627807"/>
          </a:xfrm>
        </p:spPr>
        <p:txBody>
          <a:bodyPr anchor="t"/>
          <a:lstStyle>
            <a:lvl1pPr marL="0" indent="0">
              <a:spcBef>
                <a:spcPts val="0"/>
              </a:spcBef>
              <a:buNone/>
              <a:defRPr sz="204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81566" y="2321794"/>
            <a:ext cx="2582836" cy="1732748"/>
          </a:xfrm>
        </p:spPr>
        <p:txBody>
          <a:bodyPr wrap="square">
            <a:spAutoFit/>
          </a:bodyPr>
          <a:lstStyle>
            <a:lvl1pPr marL="144100" indent="-144100">
              <a:defRPr lang="en-US" sz="1836" dirty="0"/>
            </a:lvl1pPr>
            <a:lvl2pPr marL="291436" indent="-127909">
              <a:defRPr lang="en-US" sz="1632" dirty="0"/>
            </a:lvl2pPr>
            <a:lvl3pPr marL="446869" indent="-136004">
              <a:defRPr lang="en-US" dirty="0"/>
            </a:lvl3pPr>
            <a:lvl4pPr marL="578016" indent="-116575">
              <a:defRPr lang="en-US" dirty="0"/>
            </a:lvl4pPr>
            <a:lvl5pPr marL="699447" indent="-11171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369418" y="1466908"/>
            <a:ext cx="2582836" cy="627807"/>
          </a:xfrm>
        </p:spPr>
        <p:txBody>
          <a:bodyPr anchor="t"/>
          <a:lstStyle>
            <a:lvl1pPr marL="0" indent="0">
              <a:spcBef>
                <a:spcPts val="0"/>
              </a:spcBef>
              <a:buNone/>
              <a:defRPr sz="204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369418" y="2328567"/>
            <a:ext cx="2582836" cy="1732748"/>
          </a:xfrm>
        </p:spPr>
        <p:txBody>
          <a:bodyPr wrap="square">
            <a:spAutoFit/>
          </a:bodyPr>
          <a:lstStyle>
            <a:lvl1pPr marL="144100" indent="-144100">
              <a:defRPr lang="en-US" sz="1836" dirty="0"/>
            </a:lvl1pPr>
            <a:lvl2pPr marL="291436" indent="-127909">
              <a:defRPr lang="en-US" sz="1632" dirty="0"/>
            </a:lvl2pPr>
            <a:lvl3pPr marL="446869" indent="-136004">
              <a:defRPr lang="en-US" dirty="0"/>
            </a:lvl3pPr>
            <a:lvl4pPr marL="578016" indent="-116575">
              <a:defRPr lang="en-US" dirty="0"/>
            </a:lvl4pPr>
            <a:lvl5pPr marL="699447" indent="-11171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255068" y="1466908"/>
            <a:ext cx="2584455" cy="627807"/>
          </a:xfrm>
        </p:spPr>
        <p:txBody>
          <a:bodyPr anchor="t"/>
          <a:lstStyle>
            <a:lvl1pPr marL="0" indent="0">
              <a:spcBef>
                <a:spcPts val="0"/>
              </a:spcBef>
              <a:buNone/>
              <a:defRPr sz="204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255069" y="2321794"/>
            <a:ext cx="2582836" cy="1732748"/>
          </a:xfrm>
        </p:spPr>
        <p:txBody>
          <a:bodyPr wrap="square">
            <a:spAutoFit/>
          </a:bodyPr>
          <a:lstStyle>
            <a:lvl1pPr marL="144100" indent="-144100">
              <a:defRPr lang="en-US" sz="1836" dirty="0"/>
            </a:lvl1pPr>
            <a:lvl2pPr marL="291436" indent="-127909">
              <a:defRPr lang="en-US" sz="1632" dirty="0"/>
            </a:lvl2pPr>
            <a:lvl3pPr marL="446869" indent="-136004">
              <a:defRPr lang="en-US" dirty="0"/>
            </a:lvl3pPr>
            <a:lvl4pPr marL="578016" indent="-116575">
              <a:defRPr lang="en-US" dirty="0"/>
            </a:lvl4pPr>
            <a:lvl5pPr marL="699447" indent="-11171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5812344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581.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600059" y="466301"/>
            <a:ext cx="11239464" cy="565027"/>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95914" y="1466908"/>
            <a:ext cx="2005382" cy="502246"/>
          </a:xfrm>
        </p:spPr>
        <p:txBody>
          <a:bodyPr anchor="t"/>
          <a:lstStyle>
            <a:lvl1pPr marL="0" indent="0">
              <a:spcBef>
                <a:spcPts val="0"/>
              </a:spcBef>
              <a:buNone/>
              <a:defRPr sz="1632">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95914" y="2328566"/>
            <a:ext cx="2005382" cy="1481625"/>
          </a:xfrm>
        </p:spPr>
        <p:txBody>
          <a:bodyPr wrap="square">
            <a:spAutoFit/>
          </a:bodyPr>
          <a:lstStyle>
            <a:lvl1pPr marL="144100" indent="-144100">
              <a:defRPr lang="en-US" sz="1530" dirty="0"/>
            </a:lvl1pPr>
            <a:lvl2pPr marL="291436" indent="-127909">
              <a:defRPr lang="en-US" sz="1428" dirty="0"/>
            </a:lvl2pPr>
            <a:lvl3pPr marL="446869" indent="-136004">
              <a:defRPr lang="en-US" sz="1428" dirty="0"/>
            </a:lvl3pPr>
            <a:lvl4pPr marL="578016" indent="-116575">
              <a:defRPr lang="en-US" sz="1224" dirty="0"/>
            </a:lvl4pPr>
            <a:lvl5pPr marL="699447" indent="-111718">
              <a:defRPr lang="en-US" sz="1224"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906135" y="1466908"/>
            <a:ext cx="2005382" cy="502246"/>
          </a:xfrm>
        </p:spPr>
        <p:txBody>
          <a:bodyPr anchor="t"/>
          <a:lstStyle>
            <a:lvl1pPr marL="0" indent="0">
              <a:spcBef>
                <a:spcPts val="0"/>
              </a:spcBef>
              <a:buNone/>
              <a:defRPr sz="1632">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906135" y="2321794"/>
            <a:ext cx="2005382" cy="1481625"/>
          </a:xfrm>
        </p:spPr>
        <p:txBody>
          <a:bodyPr wrap="square">
            <a:spAutoFit/>
          </a:bodyPr>
          <a:lstStyle>
            <a:lvl1pPr marL="144100" indent="-144100">
              <a:defRPr lang="en-US" sz="1530" dirty="0"/>
            </a:lvl1pPr>
            <a:lvl2pPr marL="291436" indent="-127909">
              <a:defRPr lang="en-US" sz="1428" dirty="0"/>
            </a:lvl2pPr>
            <a:lvl3pPr marL="446869" indent="-136004">
              <a:defRPr lang="en-US" sz="1428" dirty="0"/>
            </a:lvl3pPr>
            <a:lvl4pPr marL="578016" indent="-116575">
              <a:defRPr lang="en-US" sz="1224" dirty="0"/>
            </a:lvl4pPr>
            <a:lvl5pPr marL="699447" indent="-111718">
              <a:defRPr lang="en-US" sz="1224"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216356" y="1466908"/>
            <a:ext cx="2005382" cy="502246"/>
          </a:xfrm>
        </p:spPr>
        <p:txBody>
          <a:bodyPr anchor="t"/>
          <a:lstStyle>
            <a:lvl1pPr marL="0" indent="0">
              <a:spcBef>
                <a:spcPts val="0"/>
              </a:spcBef>
              <a:buNone/>
              <a:defRPr sz="1632">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216356" y="2328566"/>
            <a:ext cx="2005382" cy="1481625"/>
          </a:xfrm>
        </p:spPr>
        <p:txBody>
          <a:bodyPr wrap="square">
            <a:spAutoFit/>
          </a:bodyPr>
          <a:lstStyle>
            <a:lvl1pPr marL="144100" indent="-144100">
              <a:defRPr lang="en-US" sz="1530" dirty="0"/>
            </a:lvl1pPr>
            <a:lvl2pPr marL="291436" indent="-127909">
              <a:defRPr lang="en-US" sz="1428" dirty="0"/>
            </a:lvl2pPr>
            <a:lvl3pPr marL="446869" indent="-136004">
              <a:defRPr lang="en-US" sz="1428" dirty="0"/>
            </a:lvl3pPr>
            <a:lvl4pPr marL="578016" indent="-116575">
              <a:defRPr lang="en-US" sz="1224" dirty="0"/>
            </a:lvl4pPr>
            <a:lvl5pPr marL="699447" indent="-111718">
              <a:defRPr lang="en-US" sz="1224"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526578" y="1466908"/>
            <a:ext cx="2005382" cy="502246"/>
          </a:xfrm>
        </p:spPr>
        <p:txBody>
          <a:bodyPr anchor="t"/>
          <a:lstStyle>
            <a:lvl1pPr marL="0" indent="0">
              <a:spcBef>
                <a:spcPts val="0"/>
              </a:spcBef>
              <a:buNone/>
              <a:defRPr sz="1632">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526578" y="2321794"/>
            <a:ext cx="2005382" cy="1481625"/>
          </a:xfrm>
        </p:spPr>
        <p:txBody>
          <a:bodyPr wrap="square">
            <a:spAutoFit/>
          </a:bodyPr>
          <a:lstStyle>
            <a:lvl1pPr marL="144100" indent="-144100">
              <a:defRPr lang="en-US" sz="1530" dirty="0"/>
            </a:lvl1pPr>
            <a:lvl2pPr marL="291436" indent="-127909">
              <a:defRPr lang="en-US" sz="1428" dirty="0"/>
            </a:lvl2pPr>
            <a:lvl3pPr marL="446869" indent="-136004">
              <a:defRPr lang="en-US" sz="1428" dirty="0"/>
            </a:lvl3pPr>
            <a:lvl4pPr marL="578016" indent="-116575">
              <a:defRPr lang="en-US" sz="1224" dirty="0"/>
            </a:lvl4pPr>
            <a:lvl5pPr marL="699447" indent="-111718">
              <a:defRPr lang="en-US" sz="1224"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836799" y="1466908"/>
            <a:ext cx="2005382" cy="502246"/>
          </a:xfrm>
        </p:spPr>
        <p:txBody>
          <a:bodyPr anchor="t"/>
          <a:lstStyle>
            <a:lvl1pPr marL="0" indent="0">
              <a:spcBef>
                <a:spcPts val="0"/>
              </a:spcBef>
              <a:buNone/>
              <a:defRPr sz="1632">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836799" y="2321794"/>
            <a:ext cx="2005382" cy="1481625"/>
          </a:xfrm>
        </p:spPr>
        <p:txBody>
          <a:bodyPr wrap="square">
            <a:spAutoFit/>
          </a:bodyPr>
          <a:lstStyle>
            <a:lvl1pPr marL="144100" indent="-144100">
              <a:defRPr lang="en-US" sz="1530" dirty="0"/>
            </a:lvl1pPr>
            <a:lvl2pPr marL="291436" indent="-127909">
              <a:defRPr lang="en-US" sz="1428" dirty="0"/>
            </a:lvl2pPr>
            <a:lvl3pPr marL="446869" indent="-136004">
              <a:defRPr lang="en-US" sz="1428" dirty="0"/>
            </a:lvl3pPr>
            <a:lvl4pPr marL="578016" indent="-116575">
              <a:defRPr lang="en-US" sz="1224" dirty="0"/>
            </a:lvl4pPr>
            <a:lvl5pPr marL="699447" indent="-111718">
              <a:defRPr lang="en-US" sz="1224"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1217654"/>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58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110153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83.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600060" y="2932236"/>
            <a:ext cx="4210461" cy="1130053"/>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32754731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58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5" y="466302"/>
            <a:ext cx="5618874" cy="379824"/>
          </a:xfrm>
        </p:spPr>
        <p:txBody>
          <a:bodyPr tIns="64008"/>
          <a:lstStyle>
            <a:lvl1pPr>
              <a:defRPr sz="204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61032070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585.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436475" cy="699452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864322" cy="50360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203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603298" y="724386"/>
            <a:ext cx="11239464" cy="376684"/>
          </a:xfrm>
        </p:spPr>
        <p:txBody>
          <a:bodyPr/>
          <a:lstStyle>
            <a:lvl1pPr marL="0" indent="0">
              <a:buNone/>
              <a:tabLst/>
              <a:defRPr sz="2448">
                <a:solidFill>
                  <a:srgbClr val="000000"/>
                </a:solidFill>
                <a:latin typeface="Consolas" panose="020B0609020204030204" pitchFamily="49" charset="0"/>
                <a:cs typeface="Consolas" panose="020B0609020204030204" pitchFamily="49" charset="0"/>
              </a:defRPr>
            </a:lvl1pPr>
            <a:lvl2pPr marL="353449" indent="0">
              <a:buNone/>
              <a:tabLst>
                <a:tab pos="351343" algn="l"/>
              </a:tabLst>
              <a:defRPr sz="2448">
                <a:solidFill>
                  <a:schemeClr val="tx1"/>
                </a:solidFill>
                <a:latin typeface="Consolas" panose="020B0609020204030204" pitchFamily="49" charset="0"/>
                <a:cs typeface="Consolas" panose="020B0609020204030204" pitchFamily="49" charset="0"/>
              </a:defRPr>
            </a:lvl2pPr>
            <a:lvl3pPr marL="596241" indent="0">
              <a:buNone/>
              <a:tabLst>
                <a:tab pos="581254" algn="l"/>
              </a:tabLst>
              <a:defRPr sz="2448">
                <a:solidFill>
                  <a:schemeClr val="tx1"/>
                </a:solidFill>
                <a:latin typeface="Consolas" panose="020B0609020204030204" pitchFamily="49" charset="0"/>
                <a:cs typeface="Consolas" panose="020B0609020204030204" pitchFamily="49" charset="0"/>
              </a:defRPr>
            </a:lvl3pPr>
            <a:lvl4pPr marL="830773" indent="0">
              <a:buNone/>
              <a:tabLst>
                <a:tab pos="816022" algn="l"/>
              </a:tabLst>
              <a:defRPr sz="2448">
                <a:solidFill>
                  <a:schemeClr val="tx1"/>
                </a:solidFill>
                <a:latin typeface="Consolas" panose="020B0609020204030204" pitchFamily="49" charset="0"/>
                <a:cs typeface="Consolas" panose="020B0609020204030204" pitchFamily="49" charset="0"/>
              </a:defRPr>
            </a:lvl4pPr>
            <a:lvl5pPr marL="1071912" indent="0">
              <a:buNone/>
              <a:tabLst>
                <a:tab pos="1049171" algn="l"/>
              </a:tabLst>
              <a:defRPr sz="2448">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287596308"/>
      </p:ext>
    </p:extLst>
  </p:cSld>
  <p:clrMapOvr>
    <a:masterClrMapping/>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58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65289"/>
            <a:ext cx="12436475" cy="552923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65289"/>
            <a:ext cx="3864322" cy="455030"/>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203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2141102"/>
            <a:ext cx="11239464" cy="376684"/>
          </a:xfrm>
        </p:spPr>
        <p:txBody>
          <a:bodyPr/>
          <a:lstStyle>
            <a:lvl1pPr marL="0" indent="0">
              <a:buNone/>
              <a:tabLst/>
              <a:defRPr sz="2448">
                <a:solidFill>
                  <a:srgbClr val="000000"/>
                </a:solidFill>
                <a:latin typeface="Consolas" panose="020B0609020204030204" pitchFamily="49" charset="0"/>
                <a:cs typeface="Consolas" panose="020B0609020204030204" pitchFamily="49" charset="0"/>
              </a:defRPr>
            </a:lvl1pPr>
            <a:lvl2pPr marL="353449" indent="0">
              <a:buNone/>
              <a:tabLst>
                <a:tab pos="351343" algn="l"/>
              </a:tabLst>
              <a:defRPr sz="2448">
                <a:solidFill>
                  <a:schemeClr val="tx1"/>
                </a:solidFill>
                <a:latin typeface="Consolas" panose="020B0609020204030204" pitchFamily="49" charset="0"/>
                <a:cs typeface="Consolas" panose="020B0609020204030204" pitchFamily="49" charset="0"/>
              </a:defRPr>
            </a:lvl2pPr>
            <a:lvl3pPr marL="596241" indent="0">
              <a:buNone/>
              <a:tabLst>
                <a:tab pos="581254" algn="l"/>
              </a:tabLst>
              <a:defRPr sz="2448">
                <a:solidFill>
                  <a:schemeClr val="tx1"/>
                </a:solidFill>
                <a:latin typeface="Consolas" panose="020B0609020204030204" pitchFamily="49" charset="0"/>
                <a:cs typeface="Consolas" panose="020B0609020204030204" pitchFamily="49" charset="0"/>
              </a:defRPr>
            </a:lvl3pPr>
            <a:lvl4pPr marL="830773" indent="0">
              <a:buNone/>
              <a:tabLst>
                <a:tab pos="816022" algn="l"/>
              </a:tabLst>
              <a:defRPr sz="2448">
                <a:solidFill>
                  <a:schemeClr val="tx1"/>
                </a:solidFill>
                <a:latin typeface="Consolas" panose="020B0609020204030204" pitchFamily="49" charset="0"/>
                <a:cs typeface="Consolas" panose="020B0609020204030204" pitchFamily="49" charset="0"/>
              </a:defRPr>
            </a:lvl4pPr>
            <a:lvl5pPr marL="1071912" indent="0">
              <a:buNone/>
              <a:tabLst>
                <a:tab pos="1049171" algn="l"/>
              </a:tabLst>
              <a:defRPr sz="2448">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075399080"/>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587.xml><?xml version="1.0" encoding="utf-8"?>
<p:sldLayout xmlns:a="http://schemas.openxmlformats.org/drawingml/2006/main" xmlns:r="http://schemas.openxmlformats.org/officeDocument/2006/relationships" xmlns:p="http://schemas.openxmlformats.org/presentationml/2006/main" preserve="1" userDrawn="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8148" y="1255181"/>
            <a:ext cx="11239464" cy="376684"/>
          </a:xfrm>
        </p:spPr>
        <p:txBody>
          <a:bodyPr wrap="square">
            <a:spAutoFit/>
          </a:bodyPr>
          <a:lstStyle>
            <a:lvl1pPr marL="0" indent="0">
              <a:spcBef>
                <a:spcPts val="612"/>
              </a:spcBef>
              <a:spcAft>
                <a:spcPts val="0"/>
              </a:spcAft>
              <a:buNone/>
              <a:defRPr sz="2448">
                <a:solidFill>
                  <a:schemeClr val="tx1"/>
                </a:solidFill>
                <a:latin typeface="+mn-lt"/>
                <a:cs typeface="Segoe UI" panose="020B0502040204020203" pitchFamily="34" charset="0"/>
              </a:defRPr>
            </a:lvl1pPr>
            <a:lvl2pPr marL="233079" indent="0">
              <a:buNone/>
              <a:defRPr sz="2448">
                <a:solidFill>
                  <a:srgbClr val="2F2F2F"/>
                </a:solidFill>
                <a:latin typeface="Segoe UI" panose="020B0502040204020203" pitchFamily="34" charset="0"/>
                <a:cs typeface="Segoe UI" panose="020B0502040204020203" pitchFamily="34" charset="0"/>
              </a:defRPr>
            </a:lvl2pPr>
            <a:lvl3pPr marL="466159" indent="0">
              <a:buNone/>
              <a:defRPr/>
            </a:lvl3pPr>
            <a:lvl4pPr marL="699237" indent="0">
              <a:buNone/>
              <a:defRPr/>
            </a:lvl4pPr>
            <a:lvl5pPr marL="932317"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83419"/>
            <a:ext cx="12436475" cy="411110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83419"/>
            <a:ext cx="3864322" cy="455030"/>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203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98147" y="3560720"/>
            <a:ext cx="11239464" cy="376684"/>
          </a:xfrm>
        </p:spPr>
        <p:txBody>
          <a:bodyPr/>
          <a:lstStyle>
            <a:lvl1pPr marL="0" indent="0">
              <a:buNone/>
              <a:tabLst/>
              <a:defRPr sz="2448">
                <a:solidFill>
                  <a:srgbClr val="000000"/>
                </a:solidFill>
                <a:latin typeface="Consolas" panose="020B0609020204030204" pitchFamily="49" charset="0"/>
                <a:cs typeface="Consolas" panose="020B0609020204030204" pitchFamily="49" charset="0"/>
              </a:defRPr>
            </a:lvl1pPr>
            <a:lvl2pPr marL="353343" indent="0">
              <a:buNone/>
              <a:defRPr sz="2447">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062" indent="0">
              <a:buNone/>
              <a:defRPr sz="203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524" indent="0">
              <a:buNone/>
              <a:defRPr sz="1835">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591" indent="0">
              <a:buNone/>
              <a:defRPr sz="1835">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47075946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588.xml><?xml version="1.0" encoding="utf-8"?>
<p:sldLayout xmlns:a="http://schemas.openxmlformats.org/drawingml/2006/main" xmlns:r="http://schemas.openxmlformats.org/officeDocument/2006/relationships" xmlns:p="http://schemas.openxmlformats.org/presentationml/2006/main" preserve="1" userDrawn="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436475" cy="411110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600059" y="4308681"/>
            <a:ext cx="11239464" cy="502246"/>
          </a:xfrm>
        </p:spPr>
        <p:txBody>
          <a:bodyPr/>
          <a:lstStyle>
            <a:lvl1pPr>
              <a:defRPr sz="3264">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864322" cy="455030"/>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203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98147" y="673657"/>
            <a:ext cx="11239464" cy="376684"/>
          </a:xfrm>
        </p:spPr>
        <p:txBody>
          <a:bodyPr/>
          <a:lstStyle>
            <a:lvl1pPr marL="0" indent="0">
              <a:buNone/>
              <a:tabLst/>
              <a:defRPr sz="2448">
                <a:solidFill>
                  <a:srgbClr val="000000"/>
                </a:solidFill>
                <a:latin typeface="Consolas" panose="020B0609020204030204" pitchFamily="49" charset="0"/>
                <a:cs typeface="Consolas" panose="020B0609020204030204" pitchFamily="49" charset="0"/>
              </a:defRPr>
            </a:lvl1pPr>
            <a:lvl2pPr marL="353343" indent="0">
              <a:buNone/>
              <a:defRPr sz="2447">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062" indent="0">
              <a:buNone/>
              <a:defRPr sz="203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524" indent="0">
              <a:buNone/>
              <a:defRPr sz="1835">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591" indent="0">
              <a:buNone/>
              <a:defRPr sz="1835">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603006" y="5095973"/>
            <a:ext cx="11239464" cy="376684"/>
          </a:xfrm>
        </p:spPr>
        <p:txBody>
          <a:bodyPr wrap="square">
            <a:spAutoFit/>
          </a:bodyPr>
          <a:lstStyle>
            <a:lvl1pPr marL="0" indent="0">
              <a:spcBef>
                <a:spcPts val="612"/>
              </a:spcBef>
              <a:spcAft>
                <a:spcPts val="0"/>
              </a:spcAft>
              <a:buNone/>
              <a:defRPr sz="2448">
                <a:solidFill>
                  <a:schemeClr val="tx1"/>
                </a:solidFill>
                <a:latin typeface="+mn-lt"/>
                <a:cs typeface="Segoe UI" panose="020B0502040204020203" pitchFamily="34" charset="0"/>
              </a:defRPr>
            </a:lvl1pPr>
            <a:lvl2pPr marL="233079" indent="0">
              <a:buNone/>
              <a:defRPr sz="2448">
                <a:solidFill>
                  <a:srgbClr val="2F2F2F"/>
                </a:solidFill>
                <a:latin typeface="Segoe UI" panose="020B0502040204020203" pitchFamily="34" charset="0"/>
                <a:cs typeface="Segoe UI" panose="020B0502040204020203" pitchFamily="34" charset="0"/>
              </a:defRPr>
            </a:lvl2pPr>
            <a:lvl3pPr marL="466159" indent="0">
              <a:buNone/>
              <a:defRPr/>
            </a:lvl3pPr>
            <a:lvl4pPr marL="699237" indent="0">
              <a:buNone/>
              <a:defRPr/>
            </a:lvl4pPr>
            <a:lvl5pPr marL="932317" indent="0">
              <a:buNone/>
              <a:defRPr/>
            </a:lvl5pPr>
          </a:lstStyle>
          <a:p>
            <a:pPr lvl="0"/>
            <a:r>
              <a:rPr lang="en-US"/>
              <a:t>Click to edit text</a:t>
            </a:r>
          </a:p>
        </p:txBody>
      </p:sp>
    </p:spTree>
    <p:extLst>
      <p:ext uri="{BB962C8B-B14F-4D97-AF65-F5344CB8AC3E}">
        <p14:creationId xmlns:p14="http://schemas.microsoft.com/office/powerpoint/2010/main" val="201871534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589.xml><?xml version="1.0" encoding="utf-8"?>
<p:sldLayout xmlns:a="http://schemas.openxmlformats.org/drawingml/2006/main" xmlns:r="http://schemas.openxmlformats.org/officeDocument/2006/relationships" xmlns:p="http://schemas.openxmlformats.org/presentationml/2006/main" preserve="1" userDrawn="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600060" y="466302"/>
            <a:ext cx="4121915" cy="502246"/>
          </a:xfrm>
        </p:spPr>
        <p:txBody>
          <a:bodyPr/>
          <a:lstStyle>
            <a:lvl1pPr>
              <a:defRPr sz="3264">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600776" y="1364778"/>
            <a:ext cx="4121199" cy="376684"/>
          </a:xfrm>
        </p:spPr>
        <p:txBody>
          <a:bodyPr wrap="square">
            <a:spAutoFit/>
          </a:bodyPr>
          <a:lstStyle>
            <a:lvl1pPr marL="0" indent="0">
              <a:lnSpc>
                <a:spcPct val="100000"/>
              </a:lnSpc>
              <a:spcBef>
                <a:spcPts val="612"/>
              </a:spcBef>
              <a:spcAft>
                <a:spcPts val="0"/>
              </a:spcAft>
              <a:buNone/>
              <a:defRPr sz="2448"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1"/>
              </a:spcBef>
              <a:spcAft>
                <a:spcPts val="61"/>
              </a:spcAft>
              <a:buNone/>
              <a:defRPr sz="2448" b="0" i="0">
                <a:solidFill>
                  <a:srgbClr val="2F2F2F"/>
                </a:solidFill>
                <a:latin typeface="Segoe UI" panose="020B0502040204020203" pitchFamily="34" charset="0"/>
                <a:cs typeface="Segoe UI" panose="020B0502040204020203" pitchFamily="34" charset="0"/>
              </a:defRPr>
            </a:lvl2pPr>
            <a:lvl3pPr marL="466159" indent="0">
              <a:buNone/>
              <a:defRPr/>
            </a:lvl3pPr>
            <a:lvl4pPr marL="699237" indent="0">
              <a:buNone/>
              <a:defRPr/>
            </a:lvl4pPr>
            <a:lvl5pPr marL="932317"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310375" y="0"/>
            <a:ext cx="7126100" cy="699452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316270" y="0"/>
            <a:ext cx="3864322" cy="502115"/>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203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917042" y="723305"/>
            <a:ext cx="5918302" cy="376684"/>
          </a:xfrm>
        </p:spPr>
        <p:txBody>
          <a:bodyPr/>
          <a:lstStyle>
            <a:lvl1pPr marL="0" indent="0">
              <a:buNone/>
              <a:tabLst/>
              <a:defRPr sz="2448">
                <a:solidFill>
                  <a:srgbClr val="2F2F2F"/>
                </a:solidFill>
                <a:latin typeface="Consolas" panose="020B0609020204030204" pitchFamily="49" charset="0"/>
                <a:cs typeface="Consolas" panose="020B0609020204030204" pitchFamily="49" charset="0"/>
              </a:defRPr>
            </a:lvl1pPr>
            <a:lvl2pPr marL="353343" indent="0">
              <a:buNone/>
              <a:defRPr sz="2447">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062" indent="0">
              <a:buNone/>
              <a:defRPr sz="203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524" indent="0">
              <a:buNone/>
              <a:defRPr sz="1835">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591" indent="0">
              <a:buNone/>
              <a:defRPr sz="1835">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24961707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1_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40" y="632781"/>
            <a:ext cx="11533187" cy="411162"/>
          </a:xfrm>
          <a:prstGeom prst="rect">
            <a:avLst/>
          </a:prstGeom>
        </p:spPr>
        <p:txBody>
          <a:bodyPr wrap="square" lIns="0" tIns="0" rIns="0" bIns="0">
            <a:spAutoFit/>
          </a:bodyPr>
          <a:lstStyle>
            <a:lvl1pPr>
              <a:lnSpc>
                <a:spcPts val="3198"/>
              </a:lnSpc>
              <a:defRPr sz="2800" strike="noStrike">
                <a:solidFill>
                  <a:srgbClr val="000000"/>
                </a:solidFill>
              </a:defRPr>
            </a:lvl1pPr>
          </a:lstStyle>
          <a:p>
            <a:r>
              <a:rPr lang="en-US"/>
              <a:t>Title</a:t>
            </a:r>
          </a:p>
        </p:txBody>
      </p:sp>
      <p:sp>
        <p:nvSpPr>
          <p:cNvPr id="8" name="Text Box 3">
            <a:extLst>
              <a:ext uri="{FF2B5EF4-FFF2-40B4-BE49-F238E27FC236}">
                <a16:creationId xmlns:a16="http://schemas.microsoft.com/office/drawing/2014/main" id="{3F1DAFF6-F27C-B74D-96EC-43A1B70AA064}"/>
              </a:ext>
            </a:extLst>
          </p:cNvPr>
          <p:cNvSpPr txBox="1">
            <a:spLocks noChangeArrowheads="1"/>
          </p:cNvSpPr>
          <p:nvPr userDrawn="1"/>
        </p:nvSpPr>
        <p:spPr bwMode="blackWhite">
          <a:xfrm>
            <a:off x="463278" y="6583682"/>
            <a:ext cx="11533187" cy="21973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1932" eaLnBrk="0" hangingPunct="0"/>
            <a:r>
              <a:rPr lang="en-US" sz="70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2790560150"/>
      </p:ext>
    </p:extLst>
  </p:cSld>
  <p:clrMapOvr>
    <a:masterClrMapping/>
  </p:clrMapOvr>
  <p:transition>
    <p:fade/>
  </p:transition>
</p:sldLayout>
</file>

<file path=ppt/slideLayouts/slideLayout590.xml><?xml version="1.0" encoding="utf-8"?>
<p:sldLayout xmlns:a="http://schemas.openxmlformats.org/drawingml/2006/main" xmlns:r="http://schemas.openxmlformats.org/officeDocument/2006/relationships" xmlns:p="http://schemas.openxmlformats.org/presentationml/2006/main" preserve="1" userDrawn="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7126100" cy="699452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727455" y="466302"/>
            <a:ext cx="4112068" cy="502246"/>
          </a:xfrm>
        </p:spPr>
        <p:txBody>
          <a:bodyPr/>
          <a:lstStyle>
            <a:lvl1pPr>
              <a:defRPr sz="3264">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864322" cy="502115"/>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203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95914" y="720066"/>
            <a:ext cx="5936474" cy="376684"/>
          </a:xfrm>
        </p:spPr>
        <p:txBody>
          <a:bodyPr/>
          <a:lstStyle>
            <a:lvl1pPr marL="0" indent="0">
              <a:buNone/>
              <a:defRPr sz="2448">
                <a:solidFill>
                  <a:srgbClr val="2F2F2F"/>
                </a:solidFill>
                <a:latin typeface="Consolas" panose="020B0609020204030204" pitchFamily="49" charset="0"/>
                <a:cs typeface="Consolas" panose="020B0609020204030204" pitchFamily="49" charset="0"/>
              </a:defRPr>
            </a:lvl1pPr>
            <a:lvl2pPr marL="353343" indent="0">
              <a:buNone/>
              <a:defRPr sz="2447">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062" indent="0">
              <a:buNone/>
              <a:defRPr sz="203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524" indent="0">
              <a:buNone/>
              <a:defRPr sz="1835">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591" indent="0">
              <a:buNone/>
              <a:defRPr sz="1835">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727455" y="1363285"/>
            <a:ext cx="4114725" cy="376684"/>
          </a:xfrm>
        </p:spPr>
        <p:txBody>
          <a:bodyPr wrap="square">
            <a:spAutoFit/>
          </a:bodyPr>
          <a:lstStyle>
            <a:lvl1pPr marL="0" indent="0">
              <a:lnSpc>
                <a:spcPct val="100000"/>
              </a:lnSpc>
              <a:spcBef>
                <a:spcPts val="612"/>
              </a:spcBef>
              <a:spcAft>
                <a:spcPts val="0"/>
              </a:spcAft>
              <a:buNone/>
              <a:defRPr sz="2448"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1"/>
              </a:spcBef>
              <a:spcAft>
                <a:spcPts val="61"/>
              </a:spcAft>
              <a:buNone/>
              <a:defRPr sz="2448" b="0" i="0">
                <a:solidFill>
                  <a:srgbClr val="2F2F2F"/>
                </a:solidFill>
                <a:latin typeface="Segoe UI" panose="020B0502040204020203" pitchFamily="34" charset="0"/>
                <a:cs typeface="Segoe UI" panose="020B0502040204020203" pitchFamily="34" charset="0"/>
              </a:defRPr>
            </a:lvl2pPr>
            <a:lvl3pPr marL="466159" indent="0">
              <a:buNone/>
              <a:defRPr/>
            </a:lvl3pPr>
            <a:lvl4pPr marL="699237" indent="0">
              <a:buNone/>
              <a:defRPr/>
            </a:lvl4pPr>
            <a:lvl5pPr marL="932317" indent="0">
              <a:buNone/>
              <a:defRPr/>
            </a:lvl5pPr>
          </a:lstStyle>
          <a:p>
            <a:pPr lvl="0"/>
            <a:r>
              <a:rPr lang="en-US"/>
              <a:t>Click to edit text</a:t>
            </a:r>
          </a:p>
        </p:txBody>
      </p:sp>
    </p:spTree>
    <p:extLst>
      <p:ext uri="{BB962C8B-B14F-4D97-AF65-F5344CB8AC3E}">
        <p14:creationId xmlns:p14="http://schemas.microsoft.com/office/powerpoint/2010/main" val="175972088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59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7"/>
            <a:ext cx="932735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5235278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92.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7"/>
            <a:ext cx="932735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40938268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93.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207960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94.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907725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59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899171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96.xml><?xml version="1.0" encoding="utf-8"?>
<p:sldLayout xmlns:a="http://schemas.openxmlformats.org/drawingml/2006/main" xmlns:r="http://schemas.openxmlformats.org/officeDocument/2006/relationships" xmlns:p="http://schemas.openxmlformats.org/presentationml/2006/main" preserve="1" userDrawn="1">
  <p:cSld name="Mode 1 background-1">
    <p:spTree>
      <p:nvGrpSpPr>
        <p:cNvPr id="1" name=""/>
        <p:cNvGrpSpPr/>
        <p:nvPr/>
      </p:nvGrpSpPr>
      <p:grpSpPr>
        <a:xfrm>
          <a:off x="0" y="0"/>
          <a:ext cx="0" cy="0"/>
          <a:chOff x="0" y="0"/>
          <a:chExt cx="0" cy="0"/>
        </a:xfrm>
      </p:grpSpPr>
      <p:pic>
        <p:nvPicPr>
          <p:cNvPr id="2" name="Picture 1" descr="Medium close-up for &#10;small graphics containers&#10;three quarter speak zoom silhouette overlayed in Building 40-41 Pod 3 Puffin. Window backdrop to outdoor space.">
            <a:extLst>
              <a:ext uri="{FF2B5EF4-FFF2-40B4-BE49-F238E27FC236}">
                <a16:creationId xmlns:a16="http://schemas.microsoft.com/office/drawing/2014/main" id="{9F420E78-2A93-4168-9CEE-E7AB24225B7A}"/>
              </a:ext>
            </a:extLst>
          </p:cNvPr>
          <p:cNvPicPr>
            <a:picLocks noChangeAspect="1"/>
          </p:cNvPicPr>
          <p:nvPr userDrawn="1"/>
        </p:nvPicPr>
        <p:blipFill rotWithShape="1">
          <a:blip r:embed="rId2"/>
          <a:srcRect l="31706" t="6311" r="23914" b="49309"/>
          <a:stretch/>
        </p:blipFill>
        <p:spPr>
          <a:xfrm>
            <a:off x="0" y="0"/>
            <a:ext cx="12436475" cy="6994525"/>
          </a:xfrm>
          <a:prstGeom prst="rect">
            <a:avLst/>
          </a:prstGeom>
        </p:spPr>
      </p:pic>
      <p:sp>
        <p:nvSpPr>
          <p:cNvPr id="4" name="Freeform: Shape 3" descr="Male silhouette close-up">
            <a:extLst>
              <a:ext uri="{FF2B5EF4-FFF2-40B4-BE49-F238E27FC236}">
                <a16:creationId xmlns:a16="http://schemas.microsoft.com/office/drawing/2014/main" id="{FD14EBF7-7B14-4D64-AD7E-667D4E2934E9}"/>
              </a:ext>
            </a:extLst>
          </p:cNvPr>
          <p:cNvSpPr/>
          <p:nvPr userDrawn="1"/>
        </p:nvSpPr>
        <p:spPr>
          <a:xfrm>
            <a:off x="1062398" y="410248"/>
            <a:ext cx="4269334" cy="6584277"/>
          </a:xfrm>
          <a:custGeom>
            <a:avLst/>
            <a:gdLst>
              <a:gd name="connsiteX0" fmla="*/ 3401810 w 4185408"/>
              <a:gd name="connsiteY0" fmla="*/ 4702344 h 6455760"/>
              <a:gd name="connsiteX1" fmla="*/ 3379675 w 4185408"/>
              <a:gd name="connsiteY1" fmla="*/ 5240307 h 6455760"/>
              <a:gd name="connsiteX2" fmla="*/ 3398980 w 4185408"/>
              <a:gd name="connsiteY2" fmla="*/ 5588056 h 6455760"/>
              <a:gd name="connsiteX3" fmla="*/ 3444527 w 4185408"/>
              <a:gd name="connsiteY3" fmla="*/ 5337114 h 6455760"/>
              <a:gd name="connsiteX4" fmla="*/ 3419990 w 4185408"/>
              <a:gd name="connsiteY4" fmla="*/ 4981474 h 6455760"/>
              <a:gd name="connsiteX5" fmla="*/ 3401810 w 4185408"/>
              <a:gd name="connsiteY5" fmla="*/ 4702344 h 6455760"/>
              <a:gd name="connsiteX6" fmla="*/ 882530 w 4185408"/>
              <a:gd name="connsiteY6" fmla="*/ 4655168 h 6455760"/>
              <a:gd name="connsiteX7" fmla="*/ 757929 w 4185408"/>
              <a:gd name="connsiteY7" fmla="*/ 5096281 h 6455760"/>
              <a:gd name="connsiteX8" fmla="*/ 747924 w 4185408"/>
              <a:gd name="connsiteY8" fmla="*/ 5339399 h 6455760"/>
              <a:gd name="connsiteX9" fmla="*/ 792043 w 4185408"/>
              <a:gd name="connsiteY9" fmla="*/ 5356492 h 6455760"/>
              <a:gd name="connsiteX10" fmla="*/ 836466 w 4185408"/>
              <a:gd name="connsiteY10" fmla="*/ 5093863 h 6455760"/>
              <a:gd name="connsiteX11" fmla="*/ 882530 w 4185408"/>
              <a:gd name="connsiteY11" fmla="*/ 4655168 h 6455760"/>
              <a:gd name="connsiteX12" fmla="*/ 2244270 w 4185408"/>
              <a:gd name="connsiteY12" fmla="*/ 705 h 6455760"/>
              <a:gd name="connsiteX13" fmla="*/ 2391460 w 4185408"/>
              <a:gd name="connsiteY13" fmla="*/ 24843 h 6455760"/>
              <a:gd name="connsiteX14" fmla="*/ 2283569 w 4185408"/>
              <a:gd name="connsiteY14" fmla="*/ 30223 h 6455760"/>
              <a:gd name="connsiteX15" fmla="*/ 2242401 w 4185408"/>
              <a:gd name="connsiteY15" fmla="*/ 46431 h 6455760"/>
              <a:gd name="connsiteX16" fmla="*/ 2410528 w 4185408"/>
              <a:gd name="connsiteY16" fmla="*/ 45153 h 6455760"/>
              <a:gd name="connsiteX17" fmla="*/ 2539449 w 4185408"/>
              <a:gd name="connsiteY17" fmla="*/ 112952 h 6455760"/>
              <a:gd name="connsiteX18" fmla="*/ 2461716 w 4185408"/>
              <a:gd name="connsiteY18" fmla="*/ 96244 h 6455760"/>
              <a:gd name="connsiteX19" fmla="*/ 2420907 w 4185408"/>
              <a:gd name="connsiteY19" fmla="*/ 109301 h 6455760"/>
              <a:gd name="connsiteX20" fmla="*/ 2521117 w 4185408"/>
              <a:gd name="connsiteY20" fmla="*/ 122991 h 6455760"/>
              <a:gd name="connsiteX21" fmla="*/ 2611548 w 4185408"/>
              <a:gd name="connsiteY21" fmla="*/ 195179 h 6455760"/>
              <a:gd name="connsiteX22" fmla="*/ 2509074 w 4185408"/>
              <a:gd name="connsiteY22" fmla="*/ 181962 h 6455760"/>
              <a:gd name="connsiteX23" fmla="*/ 2600094 w 4185408"/>
              <a:gd name="connsiteY23" fmla="*/ 208656 h 6455760"/>
              <a:gd name="connsiteX24" fmla="*/ 2679816 w 4185408"/>
              <a:gd name="connsiteY24" fmla="*/ 304045 h 6455760"/>
              <a:gd name="connsiteX25" fmla="*/ 2788130 w 4185408"/>
              <a:gd name="connsiteY25" fmla="*/ 540919 h 6455760"/>
              <a:gd name="connsiteX26" fmla="*/ 2808365 w 4185408"/>
              <a:gd name="connsiteY26" fmla="*/ 684442 h 6455760"/>
              <a:gd name="connsiteX27" fmla="*/ 2791294 w 4185408"/>
              <a:gd name="connsiteY27" fmla="*/ 820379 h 6455760"/>
              <a:gd name="connsiteX28" fmla="*/ 2727921 w 4185408"/>
              <a:gd name="connsiteY28" fmla="*/ 1197372 h 6455760"/>
              <a:gd name="connsiteX29" fmla="*/ 2657713 w 4185408"/>
              <a:gd name="connsiteY29" fmla="*/ 1305121 h 6455760"/>
              <a:gd name="connsiteX30" fmla="*/ 2631236 w 4185408"/>
              <a:gd name="connsiteY30" fmla="*/ 1541979 h 6455760"/>
              <a:gd name="connsiteX31" fmla="*/ 2562442 w 4185408"/>
              <a:gd name="connsiteY31" fmla="*/ 1760946 h 6455760"/>
              <a:gd name="connsiteX32" fmla="*/ 2518640 w 4185408"/>
              <a:gd name="connsiteY32" fmla="*/ 1885782 h 6455760"/>
              <a:gd name="connsiteX33" fmla="*/ 2518319 w 4185408"/>
              <a:gd name="connsiteY33" fmla="*/ 1908394 h 6455760"/>
              <a:gd name="connsiteX34" fmla="*/ 2660534 w 4185408"/>
              <a:gd name="connsiteY34" fmla="*/ 2063629 h 6455760"/>
              <a:gd name="connsiteX35" fmla="*/ 3051241 w 4185408"/>
              <a:gd name="connsiteY35" fmla="*/ 2237546 h 6455760"/>
              <a:gd name="connsiteX36" fmla="*/ 3699209 w 4185408"/>
              <a:gd name="connsiteY36" fmla="*/ 2436057 h 6455760"/>
              <a:gd name="connsiteX37" fmla="*/ 3829920 w 4185408"/>
              <a:gd name="connsiteY37" fmla="*/ 2676004 h 6455760"/>
              <a:gd name="connsiteX38" fmla="*/ 3976962 w 4185408"/>
              <a:gd name="connsiteY38" fmla="*/ 3323520 h 6455760"/>
              <a:gd name="connsiteX39" fmla="*/ 4181407 w 4185408"/>
              <a:gd name="connsiteY39" fmla="*/ 5133723 h 6455760"/>
              <a:gd name="connsiteX40" fmla="*/ 4120868 w 4185408"/>
              <a:gd name="connsiteY40" fmla="*/ 6017506 h 6455760"/>
              <a:gd name="connsiteX41" fmla="*/ 4053377 w 4185408"/>
              <a:gd name="connsiteY41" fmla="*/ 6425982 h 6455760"/>
              <a:gd name="connsiteX42" fmla="*/ 4048051 w 4185408"/>
              <a:gd name="connsiteY42" fmla="*/ 6455760 h 6455760"/>
              <a:gd name="connsiteX43" fmla="*/ 592670 w 4185408"/>
              <a:gd name="connsiteY43" fmla="*/ 6455760 h 6455760"/>
              <a:gd name="connsiteX44" fmla="*/ 602131 w 4185408"/>
              <a:gd name="connsiteY44" fmla="*/ 6402626 h 6455760"/>
              <a:gd name="connsiteX45" fmla="*/ 643053 w 4185408"/>
              <a:gd name="connsiteY45" fmla="*/ 6182450 h 6455760"/>
              <a:gd name="connsiteX46" fmla="*/ 569411 w 4185408"/>
              <a:gd name="connsiteY46" fmla="*/ 6121971 h 6455760"/>
              <a:gd name="connsiteX47" fmla="*/ 502275 w 4185408"/>
              <a:gd name="connsiteY47" fmla="*/ 5999002 h 6455760"/>
              <a:gd name="connsiteX48" fmla="*/ 339632 w 4185408"/>
              <a:gd name="connsiteY48" fmla="*/ 5994871 h 6455760"/>
              <a:gd name="connsiteX49" fmla="*/ 237653 w 4185408"/>
              <a:gd name="connsiteY49" fmla="*/ 5840336 h 6455760"/>
              <a:gd name="connsiteX50" fmla="*/ 4147 w 4185408"/>
              <a:gd name="connsiteY50" fmla="*/ 5033504 h 6455760"/>
              <a:gd name="connsiteX51" fmla="*/ 169916 w 4185408"/>
              <a:gd name="connsiteY51" fmla="*/ 4215729 h 6455760"/>
              <a:gd name="connsiteX52" fmla="*/ 255266 w 4185408"/>
              <a:gd name="connsiteY52" fmla="*/ 3075651 h 6455760"/>
              <a:gd name="connsiteX53" fmla="*/ 384828 w 4185408"/>
              <a:gd name="connsiteY53" fmla="*/ 2584432 h 6455760"/>
              <a:gd name="connsiteX54" fmla="*/ 801536 w 4185408"/>
              <a:gd name="connsiteY54" fmla="*/ 2381602 h 6455760"/>
              <a:gd name="connsiteX55" fmla="*/ 1445773 w 4185408"/>
              <a:gd name="connsiteY55" fmla="*/ 2125949 h 6455760"/>
              <a:gd name="connsiteX56" fmla="*/ 1633359 w 4185408"/>
              <a:gd name="connsiteY56" fmla="*/ 1970109 h 6455760"/>
              <a:gd name="connsiteX57" fmla="*/ 1612941 w 4185408"/>
              <a:gd name="connsiteY57" fmla="*/ 1494756 h 6455760"/>
              <a:gd name="connsiteX58" fmla="*/ 1448647 w 4185408"/>
              <a:gd name="connsiteY58" fmla="*/ 1363922 h 6455760"/>
              <a:gd name="connsiteX59" fmla="*/ 1421193 w 4185408"/>
              <a:gd name="connsiteY59" fmla="*/ 1290402 h 6455760"/>
              <a:gd name="connsiteX60" fmla="*/ 1411589 w 4185408"/>
              <a:gd name="connsiteY60" fmla="*/ 1273944 h 6455760"/>
              <a:gd name="connsiteX61" fmla="*/ 1366066 w 4185408"/>
              <a:gd name="connsiteY61" fmla="*/ 1112632 h 6455760"/>
              <a:gd name="connsiteX62" fmla="*/ 1400270 w 4185408"/>
              <a:gd name="connsiteY62" fmla="*/ 1021658 h 6455760"/>
              <a:gd name="connsiteX63" fmla="*/ 1398704 w 4185408"/>
              <a:gd name="connsiteY63" fmla="*/ 1021173 h 6455760"/>
              <a:gd name="connsiteX64" fmla="*/ 1352965 w 4185408"/>
              <a:gd name="connsiteY64" fmla="*/ 598279 h 6455760"/>
              <a:gd name="connsiteX65" fmla="*/ 1497266 w 4185408"/>
              <a:gd name="connsiteY65" fmla="*/ 253136 h 6455760"/>
              <a:gd name="connsiteX66" fmla="*/ 1679987 w 4185408"/>
              <a:gd name="connsiteY66" fmla="*/ 192471 h 6455760"/>
              <a:gd name="connsiteX67" fmla="*/ 1803268 w 4185408"/>
              <a:gd name="connsiteY67" fmla="*/ 87066 h 6455760"/>
              <a:gd name="connsiteX68" fmla="*/ 1978044 w 4185408"/>
              <a:gd name="connsiteY68" fmla="*/ 40268 h 6455760"/>
              <a:gd name="connsiteX69" fmla="*/ 2091732 w 4185408"/>
              <a:gd name="connsiteY69" fmla="*/ 39586 h 6455760"/>
              <a:gd name="connsiteX70" fmla="*/ 2062033 w 4185408"/>
              <a:gd name="connsiteY70" fmla="*/ 30355 h 6455760"/>
              <a:gd name="connsiteX71" fmla="*/ 1971777 w 4185408"/>
              <a:gd name="connsiteY71" fmla="*/ 30015 h 6455760"/>
              <a:gd name="connsiteX72" fmla="*/ 2104085 w 4185408"/>
              <a:gd name="connsiteY72" fmla="*/ 2806 h 6455760"/>
              <a:gd name="connsiteX73" fmla="*/ 2165521 w 4185408"/>
              <a:gd name="connsiteY73" fmla="*/ 22014 h 6455760"/>
              <a:gd name="connsiteX74" fmla="*/ 2244270 w 4185408"/>
              <a:gd name="connsiteY74" fmla="*/ 705 h 6455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4185408" h="6455760">
                <a:moveTo>
                  <a:pt x="3401810" y="4702344"/>
                </a:moveTo>
                <a:cubicBezTo>
                  <a:pt x="3401810" y="4702344"/>
                  <a:pt x="3369702" y="5074190"/>
                  <a:pt x="3379675" y="5240307"/>
                </a:cubicBezTo>
                <a:cubicBezTo>
                  <a:pt x="3389644" y="5406422"/>
                  <a:pt x="3398980" y="5588056"/>
                  <a:pt x="3398980" y="5588056"/>
                </a:cubicBezTo>
                <a:cubicBezTo>
                  <a:pt x="3398980" y="5588056"/>
                  <a:pt x="3433313" y="5431133"/>
                  <a:pt x="3444527" y="5337114"/>
                </a:cubicBezTo>
                <a:cubicBezTo>
                  <a:pt x="3452600" y="5269440"/>
                  <a:pt x="3426284" y="5100839"/>
                  <a:pt x="3419990" y="4981474"/>
                </a:cubicBezTo>
                <a:cubicBezTo>
                  <a:pt x="3413697" y="4862110"/>
                  <a:pt x="3401810" y="4702344"/>
                  <a:pt x="3401810" y="4702344"/>
                </a:cubicBezTo>
                <a:close/>
                <a:moveTo>
                  <a:pt x="882530" y="4655168"/>
                </a:moveTo>
                <a:cubicBezTo>
                  <a:pt x="882530" y="4655168"/>
                  <a:pt x="796816" y="4968145"/>
                  <a:pt x="757929" y="5096281"/>
                </a:cubicBezTo>
                <a:cubicBezTo>
                  <a:pt x="734723" y="5175273"/>
                  <a:pt x="731288" y="5258764"/>
                  <a:pt x="747924" y="5339399"/>
                </a:cubicBezTo>
                <a:lnTo>
                  <a:pt x="792043" y="5356492"/>
                </a:lnTo>
                <a:cubicBezTo>
                  <a:pt x="792043" y="5356492"/>
                  <a:pt x="830080" y="5249045"/>
                  <a:pt x="836466" y="5093863"/>
                </a:cubicBezTo>
                <a:cubicBezTo>
                  <a:pt x="842851" y="4938683"/>
                  <a:pt x="880828" y="4696550"/>
                  <a:pt x="882530" y="4655168"/>
                </a:cubicBezTo>
                <a:close/>
                <a:moveTo>
                  <a:pt x="2244270" y="705"/>
                </a:moveTo>
                <a:cubicBezTo>
                  <a:pt x="2294530" y="-2584"/>
                  <a:pt x="2344875" y="5672"/>
                  <a:pt x="2391460" y="24843"/>
                </a:cubicBezTo>
                <a:cubicBezTo>
                  <a:pt x="2391460" y="24843"/>
                  <a:pt x="2322456" y="21694"/>
                  <a:pt x="2283569" y="30223"/>
                </a:cubicBezTo>
                <a:cubicBezTo>
                  <a:pt x="2268947" y="32978"/>
                  <a:pt x="2254979" y="38480"/>
                  <a:pt x="2242401" y="46431"/>
                </a:cubicBezTo>
                <a:cubicBezTo>
                  <a:pt x="2242401" y="46431"/>
                  <a:pt x="2338567" y="28034"/>
                  <a:pt x="2410528" y="45153"/>
                </a:cubicBezTo>
                <a:cubicBezTo>
                  <a:pt x="2480598" y="61821"/>
                  <a:pt x="2539449" y="112952"/>
                  <a:pt x="2539449" y="112952"/>
                </a:cubicBezTo>
                <a:cubicBezTo>
                  <a:pt x="2514525" y="103502"/>
                  <a:pt x="2488320" y="97868"/>
                  <a:pt x="2461716" y="96244"/>
                </a:cubicBezTo>
                <a:cubicBezTo>
                  <a:pt x="2433607" y="95341"/>
                  <a:pt x="2420907" y="109301"/>
                  <a:pt x="2420907" y="109301"/>
                </a:cubicBezTo>
                <a:cubicBezTo>
                  <a:pt x="2420907" y="109301"/>
                  <a:pt x="2497495" y="112238"/>
                  <a:pt x="2521117" y="122991"/>
                </a:cubicBezTo>
                <a:cubicBezTo>
                  <a:pt x="2561717" y="141472"/>
                  <a:pt x="2611548" y="195179"/>
                  <a:pt x="2611548" y="195179"/>
                </a:cubicBezTo>
                <a:cubicBezTo>
                  <a:pt x="2611548" y="195179"/>
                  <a:pt x="2542961" y="166598"/>
                  <a:pt x="2509074" y="181962"/>
                </a:cubicBezTo>
                <a:cubicBezTo>
                  <a:pt x="2511708" y="183672"/>
                  <a:pt x="2569351" y="194485"/>
                  <a:pt x="2600094" y="208656"/>
                </a:cubicBezTo>
                <a:cubicBezTo>
                  <a:pt x="2640400" y="227235"/>
                  <a:pt x="2675169" y="300308"/>
                  <a:pt x="2679816" y="304045"/>
                </a:cubicBezTo>
                <a:cubicBezTo>
                  <a:pt x="2725584" y="340848"/>
                  <a:pt x="2765274" y="440020"/>
                  <a:pt x="2788130" y="540919"/>
                </a:cubicBezTo>
                <a:cubicBezTo>
                  <a:pt x="2806147" y="587237"/>
                  <a:pt x="2818363" y="632031"/>
                  <a:pt x="2808365" y="684442"/>
                </a:cubicBezTo>
                <a:cubicBezTo>
                  <a:pt x="2806840" y="730182"/>
                  <a:pt x="2801125" y="775685"/>
                  <a:pt x="2791294" y="820379"/>
                </a:cubicBezTo>
                <a:cubicBezTo>
                  <a:pt x="2768041" y="925003"/>
                  <a:pt x="2745723" y="1117156"/>
                  <a:pt x="2727921" y="1197372"/>
                </a:cubicBezTo>
                <a:cubicBezTo>
                  <a:pt x="2712852" y="1265276"/>
                  <a:pt x="2671400" y="1310968"/>
                  <a:pt x="2657713" y="1305121"/>
                </a:cubicBezTo>
                <a:cubicBezTo>
                  <a:pt x="2649319" y="1385536"/>
                  <a:pt x="2636597" y="1504891"/>
                  <a:pt x="2631236" y="1541979"/>
                </a:cubicBezTo>
                <a:cubicBezTo>
                  <a:pt x="2618871" y="1627496"/>
                  <a:pt x="2591480" y="1696148"/>
                  <a:pt x="2562442" y="1760946"/>
                </a:cubicBezTo>
                <a:cubicBezTo>
                  <a:pt x="2533404" y="1825744"/>
                  <a:pt x="2521924" y="1837965"/>
                  <a:pt x="2518640" y="1885782"/>
                </a:cubicBezTo>
                <a:cubicBezTo>
                  <a:pt x="2518310" y="1890583"/>
                  <a:pt x="2518123" y="1898331"/>
                  <a:pt x="2518319" y="1908394"/>
                </a:cubicBezTo>
                <a:cubicBezTo>
                  <a:pt x="2562379" y="1958618"/>
                  <a:pt x="2617282" y="2019836"/>
                  <a:pt x="2660534" y="2063629"/>
                </a:cubicBezTo>
                <a:cubicBezTo>
                  <a:pt x="2746854" y="2151029"/>
                  <a:pt x="2935458" y="2188276"/>
                  <a:pt x="3051241" y="2237546"/>
                </a:cubicBezTo>
                <a:cubicBezTo>
                  <a:pt x="3167021" y="2286815"/>
                  <a:pt x="3637663" y="2433713"/>
                  <a:pt x="3699209" y="2436057"/>
                </a:cubicBezTo>
                <a:cubicBezTo>
                  <a:pt x="3760751" y="2438398"/>
                  <a:pt x="3791548" y="2519247"/>
                  <a:pt x="3829920" y="2676004"/>
                </a:cubicBezTo>
                <a:cubicBezTo>
                  <a:pt x="3868295" y="2832758"/>
                  <a:pt x="3955099" y="3037840"/>
                  <a:pt x="3976962" y="3323520"/>
                </a:cubicBezTo>
                <a:cubicBezTo>
                  <a:pt x="3998822" y="3609199"/>
                  <a:pt x="4161732" y="4931007"/>
                  <a:pt x="4181407" y="5133723"/>
                </a:cubicBezTo>
                <a:cubicBezTo>
                  <a:pt x="4201079" y="5336444"/>
                  <a:pt x="4142969" y="5888780"/>
                  <a:pt x="4120868" y="6017506"/>
                </a:cubicBezTo>
                <a:cubicBezTo>
                  <a:pt x="4107052" y="6097961"/>
                  <a:pt x="4079496" y="6275579"/>
                  <a:pt x="4053377" y="6425982"/>
                </a:cubicBezTo>
                <a:lnTo>
                  <a:pt x="4048051" y="6455760"/>
                </a:lnTo>
                <a:lnTo>
                  <a:pt x="592670" y="6455760"/>
                </a:lnTo>
                <a:lnTo>
                  <a:pt x="602131" y="6402626"/>
                </a:lnTo>
                <a:cubicBezTo>
                  <a:pt x="624522" y="6279080"/>
                  <a:pt x="643053" y="6182450"/>
                  <a:pt x="643053" y="6182450"/>
                </a:cubicBezTo>
                <a:cubicBezTo>
                  <a:pt x="643053" y="6182450"/>
                  <a:pt x="588435" y="6148499"/>
                  <a:pt x="569411" y="6121971"/>
                </a:cubicBezTo>
                <a:cubicBezTo>
                  <a:pt x="550591" y="6095727"/>
                  <a:pt x="502275" y="5999002"/>
                  <a:pt x="502275" y="5999002"/>
                </a:cubicBezTo>
                <a:cubicBezTo>
                  <a:pt x="502275" y="5999002"/>
                  <a:pt x="378793" y="5996249"/>
                  <a:pt x="339632" y="5994871"/>
                </a:cubicBezTo>
                <a:cubicBezTo>
                  <a:pt x="300470" y="5993492"/>
                  <a:pt x="269814" y="5928795"/>
                  <a:pt x="237653" y="5840336"/>
                </a:cubicBezTo>
                <a:cubicBezTo>
                  <a:pt x="182025" y="5687333"/>
                  <a:pt x="30904" y="5200213"/>
                  <a:pt x="4147" y="5033504"/>
                </a:cubicBezTo>
                <a:cubicBezTo>
                  <a:pt x="-22612" y="4866798"/>
                  <a:pt x="85693" y="4492495"/>
                  <a:pt x="169916" y="4215729"/>
                </a:cubicBezTo>
                <a:cubicBezTo>
                  <a:pt x="254141" y="3938961"/>
                  <a:pt x="198101" y="3239406"/>
                  <a:pt x="255266" y="3075651"/>
                </a:cubicBezTo>
                <a:cubicBezTo>
                  <a:pt x="312433" y="2911896"/>
                  <a:pt x="336026" y="2689120"/>
                  <a:pt x="384828" y="2584432"/>
                </a:cubicBezTo>
                <a:cubicBezTo>
                  <a:pt x="433629" y="2479745"/>
                  <a:pt x="659541" y="2432271"/>
                  <a:pt x="801536" y="2381602"/>
                </a:cubicBezTo>
                <a:cubicBezTo>
                  <a:pt x="943529" y="2330932"/>
                  <a:pt x="1352251" y="2193651"/>
                  <a:pt x="1445773" y="2125949"/>
                </a:cubicBezTo>
                <a:cubicBezTo>
                  <a:pt x="1502631" y="2084791"/>
                  <a:pt x="1575149" y="2022875"/>
                  <a:pt x="1633359" y="1970109"/>
                </a:cubicBezTo>
                <a:cubicBezTo>
                  <a:pt x="1641358" y="1849094"/>
                  <a:pt x="1627556" y="1508206"/>
                  <a:pt x="1612941" y="1494756"/>
                </a:cubicBezTo>
                <a:cubicBezTo>
                  <a:pt x="1596424" y="1479556"/>
                  <a:pt x="1478841" y="1452717"/>
                  <a:pt x="1448647" y="1363922"/>
                </a:cubicBezTo>
                <a:cubicBezTo>
                  <a:pt x="1442338" y="1345373"/>
                  <a:pt x="1432264" y="1319574"/>
                  <a:pt x="1421193" y="1290402"/>
                </a:cubicBezTo>
                <a:cubicBezTo>
                  <a:pt x="1417431" y="1285264"/>
                  <a:pt x="1414212" y="1279750"/>
                  <a:pt x="1411589" y="1273944"/>
                </a:cubicBezTo>
                <a:cubicBezTo>
                  <a:pt x="1387450" y="1223122"/>
                  <a:pt x="1372060" y="1168582"/>
                  <a:pt x="1366066" y="1112632"/>
                </a:cubicBezTo>
                <a:cubicBezTo>
                  <a:pt x="1357302" y="1061053"/>
                  <a:pt x="1362992" y="1022794"/>
                  <a:pt x="1400270" y="1021658"/>
                </a:cubicBezTo>
                <a:cubicBezTo>
                  <a:pt x="1399741" y="1021501"/>
                  <a:pt x="1398850" y="1021679"/>
                  <a:pt x="1398704" y="1021173"/>
                </a:cubicBezTo>
                <a:cubicBezTo>
                  <a:pt x="1386970" y="980290"/>
                  <a:pt x="1363547" y="850224"/>
                  <a:pt x="1352965" y="598279"/>
                </a:cubicBezTo>
                <a:cubicBezTo>
                  <a:pt x="1346080" y="434332"/>
                  <a:pt x="1425730" y="314421"/>
                  <a:pt x="1497266" y="253136"/>
                </a:cubicBezTo>
                <a:cubicBezTo>
                  <a:pt x="1568800" y="191853"/>
                  <a:pt x="1679987" y="192471"/>
                  <a:pt x="1679987" y="192471"/>
                </a:cubicBezTo>
                <a:cubicBezTo>
                  <a:pt x="1679987" y="192471"/>
                  <a:pt x="1735904" y="121686"/>
                  <a:pt x="1803268" y="87066"/>
                </a:cubicBezTo>
                <a:cubicBezTo>
                  <a:pt x="1828322" y="74186"/>
                  <a:pt x="1916856" y="46822"/>
                  <a:pt x="1978044" y="40268"/>
                </a:cubicBezTo>
                <a:cubicBezTo>
                  <a:pt x="2015875" y="37290"/>
                  <a:pt x="2053869" y="37060"/>
                  <a:pt x="2091732" y="39586"/>
                </a:cubicBezTo>
                <a:cubicBezTo>
                  <a:pt x="2081558" y="37480"/>
                  <a:pt x="2071610" y="34389"/>
                  <a:pt x="2062033" y="30355"/>
                </a:cubicBezTo>
                <a:cubicBezTo>
                  <a:pt x="2048837" y="23228"/>
                  <a:pt x="1971777" y="30015"/>
                  <a:pt x="1971777" y="30015"/>
                </a:cubicBezTo>
                <a:cubicBezTo>
                  <a:pt x="1971777" y="30015"/>
                  <a:pt x="2046264" y="-5058"/>
                  <a:pt x="2104085" y="2806"/>
                </a:cubicBezTo>
                <a:cubicBezTo>
                  <a:pt x="2126958" y="5918"/>
                  <a:pt x="2165521" y="22014"/>
                  <a:pt x="2165521" y="22014"/>
                </a:cubicBezTo>
                <a:cubicBezTo>
                  <a:pt x="2165521" y="22014"/>
                  <a:pt x="2219741" y="2419"/>
                  <a:pt x="2244270" y="705"/>
                </a:cubicBezTo>
                <a:close/>
              </a:path>
            </a:pathLst>
          </a:custGeom>
          <a:solidFill>
            <a:srgbClr val="000000"/>
          </a:solidFill>
          <a:ln w="25400" cap="flat">
            <a:gradFill>
              <a:gsLst>
                <a:gs pos="0">
                  <a:srgbClr val="8661C5"/>
                </a:gs>
                <a:gs pos="100000">
                  <a:srgbClr val="50E6FF"/>
                </a:gs>
              </a:gsLst>
              <a:lin ang="0" scaled="0"/>
            </a:gradFill>
            <a:prstDash val="solid"/>
            <a:miter/>
          </a:ln>
          <a:effectLst>
            <a:outerShdw blurRad="508000" dist="254000" dir="5400000" rotWithShape="0">
              <a:srgbClr val="000000"/>
            </a:outerShdw>
          </a:effectLst>
        </p:spPr>
        <p:txBody>
          <a:bodyPr wrap="square" tIns="1321800" rtlCol="0" anchor="t">
            <a:noAutofit/>
          </a:bodyPr>
          <a:lstStyle/>
          <a:p>
            <a:pPr marL="0" marR="0" lvl="0" indent="0" algn="ctr"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endParaRPr>
          </a:p>
        </p:txBody>
      </p:sp>
    </p:spTree>
    <p:extLst>
      <p:ext uri="{BB962C8B-B14F-4D97-AF65-F5344CB8AC3E}">
        <p14:creationId xmlns:p14="http://schemas.microsoft.com/office/powerpoint/2010/main" val="296677180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97.xml><?xml version="1.0" encoding="utf-8"?>
<p:sldLayout xmlns:a="http://schemas.openxmlformats.org/drawingml/2006/main" xmlns:r="http://schemas.openxmlformats.org/officeDocument/2006/relationships" xmlns:p="http://schemas.openxmlformats.org/presentationml/2006/main" preserve="1" userDrawn="1">
  <p:cSld name="Mode 1 background-2">
    <p:spTree>
      <p:nvGrpSpPr>
        <p:cNvPr id="1" name=""/>
        <p:cNvGrpSpPr/>
        <p:nvPr/>
      </p:nvGrpSpPr>
      <p:grpSpPr>
        <a:xfrm>
          <a:off x="0" y="0"/>
          <a:ext cx="0" cy="0"/>
          <a:chOff x="0" y="0"/>
          <a:chExt cx="0" cy="0"/>
        </a:xfrm>
      </p:grpSpPr>
      <p:pic>
        <p:nvPicPr>
          <p:cNvPr id="2" name="Picture 1" descr="Medium close-up for &#10;small graphics containers&#10;three quarter speak zoom silhouette overlayed in Building 40-41 Pod 3 Puffin. Window backdrop to outdoor space.">
            <a:extLst>
              <a:ext uri="{FF2B5EF4-FFF2-40B4-BE49-F238E27FC236}">
                <a16:creationId xmlns:a16="http://schemas.microsoft.com/office/drawing/2014/main" id="{9F420E78-2A93-4168-9CEE-E7AB24225B7A}"/>
              </a:ext>
            </a:extLst>
          </p:cNvPr>
          <p:cNvPicPr>
            <a:picLocks noChangeAspect="1"/>
          </p:cNvPicPr>
          <p:nvPr userDrawn="1"/>
        </p:nvPicPr>
        <p:blipFill rotWithShape="1">
          <a:blip r:embed="rId2"/>
          <a:srcRect l="31706" t="6311" r="23914" b="49309"/>
          <a:stretch/>
        </p:blipFill>
        <p:spPr>
          <a:xfrm>
            <a:off x="0" y="0"/>
            <a:ext cx="12436475" cy="6994525"/>
          </a:xfrm>
          <a:prstGeom prst="rect">
            <a:avLst/>
          </a:prstGeom>
        </p:spPr>
      </p:pic>
      <p:sp>
        <p:nvSpPr>
          <p:cNvPr id="6" name="Freeform: Shape 5" descr="Female silhouette medium close-up">
            <a:extLst>
              <a:ext uri="{FF2B5EF4-FFF2-40B4-BE49-F238E27FC236}">
                <a16:creationId xmlns:a16="http://schemas.microsoft.com/office/drawing/2014/main" id="{217B5004-3B42-4069-99FA-88C4690B6BFB}"/>
              </a:ext>
            </a:extLst>
          </p:cNvPr>
          <p:cNvSpPr/>
          <p:nvPr userDrawn="1"/>
        </p:nvSpPr>
        <p:spPr>
          <a:xfrm>
            <a:off x="1523469" y="410247"/>
            <a:ext cx="3224825" cy="6584278"/>
          </a:xfrm>
          <a:custGeom>
            <a:avLst/>
            <a:gdLst>
              <a:gd name="connsiteX0" fmla="*/ 1898764 w 3161432"/>
              <a:gd name="connsiteY0" fmla="*/ 332 h 6455761"/>
              <a:gd name="connsiteX1" fmla="*/ 1947161 w 3161432"/>
              <a:gd name="connsiteY1" fmla="*/ 7148 h 6455761"/>
              <a:gd name="connsiteX2" fmla="*/ 2430190 w 3161432"/>
              <a:gd name="connsiteY2" fmla="*/ 471052 h 6455761"/>
              <a:gd name="connsiteX3" fmla="*/ 2622398 w 3161432"/>
              <a:gd name="connsiteY3" fmla="*/ 1097097 h 6455761"/>
              <a:gd name="connsiteX4" fmla="*/ 2753471 w 3161432"/>
              <a:gd name="connsiteY4" fmla="*/ 1675844 h 6455761"/>
              <a:gd name="connsiteX5" fmla="*/ 2930077 w 3161432"/>
              <a:gd name="connsiteY5" fmla="*/ 1913960 h 6455761"/>
              <a:gd name="connsiteX6" fmla="*/ 2846806 w 3161432"/>
              <a:gd name="connsiteY6" fmla="*/ 1875846 h 6455761"/>
              <a:gd name="connsiteX7" fmla="*/ 2700011 w 3161432"/>
              <a:gd name="connsiteY7" fmla="*/ 1672071 h 6455761"/>
              <a:gd name="connsiteX8" fmla="*/ 2762780 w 3161432"/>
              <a:gd name="connsiteY8" fmla="*/ 1848425 h 6455761"/>
              <a:gd name="connsiteX9" fmla="*/ 2859886 w 3161432"/>
              <a:gd name="connsiteY9" fmla="*/ 1994975 h 6455761"/>
              <a:gd name="connsiteX10" fmla="*/ 2768189 w 3161432"/>
              <a:gd name="connsiteY10" fmla="*/ 1924032 h 6455761"/>
              <a:gd name="connsiteX11" fmla="*/ 2647304 w 3161432"/>
              <a:gd name="connsiteY11" fmla="*/ 1657613 h 6455761"/>
              <a:gd name="connsiteX12" fmla="*/ 2749949 w 3161432"/>
              <a:gd name="connsiteY12" fmla="*/ 2030194 h 6455761"/>
              <a:gd name="connsiteX13" fmla="*/ 2731082 w 3161432"/>
              <a:gd name="connsiteY13" fmla="*/ 2297491 h 6455761"/>
              <a:gd name="connsiteX14" fmla="*/ 2728031 w 3161432"/>
              <a:gd name="connsiteY14" fmla="*/ 2302971 h 6455761"/>
              <a:gd name="connsiteX15" fmla="*/ 2905301 w 3161432"/>
              <a:gd name="connsiteY15" fmla="*/ 2417242 h 6455761"/>
              <a:gd name="connsiteX16" fmla="*/ 3074361 w 3161432"/>
              <a:gd name="connsiteY16" fmla="*/ 2762277 h 6455761"/>
              <a:gd name="connsiteX17" fmla="*/ 3004845 w 3161432"/>
              <a:gd name="connsiteY17" fmla="*/ 3341198 h 6455761"/>
              <a:gd name="connsiteX18" fmla="*/ 2990593 w 3161432"/>
              <a:gd name="connsiteY18" fmla="*/ 3949087 h 6455761"/>
              <a:gd name="connsiteX19" fmla="*/ 2977008 w 3161432"/>
              <a:gd name="connsiteY19" fmla="*/ 4141541 h 6455761"/>
              <a:gd name="connsiteX20" fmla="*/ 2916129 w 3161432"/>
              <a:gd name="connsiteY20" fmla="*/ 4395130 h 6455761"/>
              <a:gd name="connsiteX21" fmla="*/ 2962923 w 3161432"/>
              <a:gd name="connsiteY21" fmla="*/ 4645573 h 6455761"/>
              <a:gd name="connsiteX22" fmla="*/ 2898896 w 3161432"/>
              <a:gd name="connsiteY22" fmla="*/ 4791487 h 6455761"/>
              <a:gd name="connsiteX23" fmla="*/ 2970344 w 3161432"/>
              <a:gd name="connsiteY23" fmla="*/ 5301552 h 6455761"/>
              <a:gd name="connsiteX24" fmla="*/ 3062423 w 3161432"/>
              <a:gd name="connsiteY24" fmla="*/ 5823823 h 6455761"/>
              <a:gd name="connsiteX25" fmla="*/ 3161167 w 3161432"/>
              <a:gd name="connsiteY25" fmla="*/ 6099424 h 6455761"/>
              <a:gd name="connsiteX26" fmla="*/ 3118153 w 3161432"/>
              <a:gd name="connsiteY26" fmla="*/ 6337458 h 6455761"/>
              <a:gd name="connsiteX27" fmla="*/ 3124785 w 3161432"/>
              <a:gd name="connsiteY27" fmla="*/ 6455761 h 6455761"/>
              <a:gd name="connsiteX28" fmla="*/ 388900 w 3161432"/>
              <a:gd name="connsiteY28" fmla="*/ 6455761 h 6455761"/>
              <a:gd name="connsiteX29" fmla="*/ 390311 w 3161432"/>
              <a:gd name="connsiteY29" fmla="*/ 6365764 h 6455761"/>
              <a:gd name="connsiteX30" fmla="*/ 394662 w 3161432"/>
              <a:gd name="connsiteY30" fmla="*/ 6213281 h 6455761"/>
              <a:gd name="connsiteX31" fmla="*/ 356068 w 3161432"/>
              <a:gd name="connsiteY31" fmla="*/ 6175636 h 6455761"/>
              <a:gd name="connsiteX32" fmla="*/ 291820 w 3161432"/>
              <a:gd name="connsiteY32" fmla="*/ 5800192 h 6455761"/>
              <a:gd name="connsiteX33" fmla="*/ 243892 w 3161432"/>
              <a:gd name="connsiteY33" fmla="*/ 5109112 h 6455761"/>
              <a:gd name="connsiteX34" fmla="*/ 165474 w 3161432"/>
              <a:gd name="connsiteY34" fmla="*/ 4758449 h 6455761"/>
              <a:gd name="connsiteX35" fmla="*/ 4893 w 3161432"/>
              <a:gd name="connsiteY35" fmla="*/ 4397039 h 6455761"/>
              <a:gd name="connsiteX36" fmla="*/ 105897 w 3161432"/>
              <a:gd name="connsiteY36" fmla="*/ 3562804 h 6455761"/>
              <a:gd name="connsiteX37" fmla="*/ 663212 w 3161432"/>
              <a:gd name="connsiteY37" fmla="*/ 2162279 h 6455761"/>
              <a:gd name="connsiteX38" fmla="*/ 902246 w 3161432"/>
              <a:gd name="connsiteY38" fmla="*/ 1987485 h 6455761"/>
              <a:gd name="connsiteX39" fmla="*/ 900236 w 3161432"/>
              <a:gd name="connsiteY39" fmla="*/ 1899634 h 6455761"/>
              <a:gd name="connsiteX40" fmla="*/ 958599 w 3161432"/>
              <a:gd name="connsiteY40" fmla="*/ 1377237 h 6455761"/>
              <a:gd name="connsiteX41" fmla="*/ 1029920 w 3161432"/>
              <a:gd name="connsiteY41" fmla="*/ 823516 h 6455761"/>
              <a:gd name="connsiteX42" fmla="*/ 1308915 w 3161432"/>
              <a:gd name="connsiteY42" fmla="*/ 219984 h 6455761"/>
              <a:gd name="connsiteX43" fmla="*/ 1739487 w 3161432"/>
              <a:gd name="connsiteY43" fmla="*/ 56961 h 6455761"/>
              <a:gd name="connsiteX44" fmla="*/ 1856710 w 3161432"/>
              <a:gd name="connsiteY44" fmla="*/ 1772 h 6455761"/>
              <a:gd name="connsiteX45" fmla="*/ 1898764 w 3161432"/>
              <a:gd name="connsiteY45" fmla="*/ 332 h 6455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161432" h="6455761">
                <a:moveTo>
                  <a:pt x="1898764" y="332"/>
                </a:moveTo>
                <a:cubicBezTo>
                  <a:pt x="1913841" y="1103"/>
                  <a:pt x="1929975" y="3249"/>
                  <a:pt x="1947161" y="7148"/>
                </a:cubicBezTo>
                <a:cubicBezTo>
                  <a:pt x="2084649" y="38343"/>
                  <a:pt x="2324653" y="291681"/>
                  <a:pt x="2430190" y="471052"/>
                </a:cubicBezTo>
                <a:cubicBezTo>
                  <a:pt x="2535727" y="650426"/>
                  <a:pt x="2600133" y="955840"/>
                  <a:pt x="2622398" y="1097097"/>
                </a:cubicBezTo>
                <a:cubicBezTo>
                  <a:pt x="2644662" y="1238356"/>
                  <a:pt x="2708314" y="1554460"/>
                  <a:pt x="2753471" y="1675844"/>
                </a:cubicBezTo>
                <a:cubicBezTo>
                  <a:pt x="2798626" y="1797230"/>
                  <a:pt x="2930077" y="1913960"/>
                  <a:pt x="2930077" y="1913960"/>
                </a:cubicBezTo>
                <a:cubicBezTo>
                  <a:pt x="2901153" y="1903977"/>
                  <a:pt x="2873266" y="1891212"/>
                  <a:pt x="2846806" y="1875846"/>
                </a:cubicBezTo>
                <a:cubicBezTo>
                  <a:pt x="2805548" y="1851445"/>
                  <a:pt x="2700011" y="1672071"/>
                  <a:pt x="2700011" y="1672071"/>
                </a:cubicBezTo>
                <a:cubicBezTo>
                  <a:pt x="2700011" y="1672071"/>
                  <a:pt x="2725296" y="1770563"/>
                  <a:pt x="2762780" y="1848425"/>
                </a:cubicBezTo>
                <a:cubicBezTo>
                  <a:pt x="2800266" y="1926290"/>
                  <a:pt x="2859886" y="1994975"/>
                  <a:pt x="2859886" y="1994975"/>
                </a:cubicBezTo>
                <a:cubicBezTo>
                  <a:pt x="2859886" y="1994975"/>
                  <a:pt x="2797246" y="1969063"/>
                  <a:pt x="2768189" y="1924032"/>
                </a:cubicBezTo>
                <a:cubicBezTo>
                  <a:pt x="2739131" y="1879000"/>
                  <a:pt x="2647304" y="1657613"/>
                  <a:pt x="2647304" y="1657613"/>
                </a:cubicBezTo>
                <a:cubicBezTo>
                  <a:pt x="2647304" y="1657613"/>
                  <a:pt x="2707809" y="1866042"/>
                  <a:pt x="2749949" y="2030194"/>
                </a:cubicBezTo>
                <a:cubicBezTo>
                  <a:pt x="2792087" y="2194345"/>
                  <a:pt x="2731082" y="2297491"/>
                  <a:pt x="2731082" y="2297491"/>
                </a:cubicBezTo>
                <a:cubicBezTo>
                  <a:pt x="2731082" y="2297491"/>
                  <a:pt x="2730014" y="2299434"/>
                  <a:pt x="2728031" y="2302971"/>
                </a:cubicBezTo>
                <a:cubicBezTo>
                  <a:pt x="2803355" y="2348362"/>
                  <a:pt x="2871618" y="2388057"/>
                  <a:pt x="2905301" y="2417242"/>
                </a:cubicBezTo>
                <a:cubicBezTo>
                  <a:pt x="2986309" y="2487431"/>
                  <a:pt x="3082663" y="2644667"/>
                  <a:pt x="3074361" y="2762277"/>
                </a:cubicBezTo>
                <a:cubicBezTo>
                  <a:pt x="3066061" y="2879889"/>
                  <a:pt x="3041030" y="3082281"/>
                  <a:pt x="3004845" y="3341198"/>
                </a:cubicBezTo>
                <a:cubicBezTo>
                  <a:pt x="2964683" y="3628600"/>
                  <a:pt x="3040153" y="3855878"/>
                  <a:pt x="2990593" y="3949087"/>
                </a:cubicBezTo>
                <a:cubicBezTo>
                  <a:pt x="2941034" y="4042296"/>
                  <a:pt x="2950216" y="4064433"/>
                  <a:pt x="2977008" y="4141541"/>
                </a:cubicBezTo>
                <a:cubicBezTo>
                  <a:pt x="3003802" y="4218649"/>
                  <a:pt x="2880910" y="4285192"/>
                  <a:pt x="2916129" y="4395130"/>
                </a:cubicBezTo>
                <a:cubicBezTo>
                  <a:pt x="2951350" y="4505068"/>
                  <a:pt x="2978144" y="4582178"/>
                  <a:pt x="2962923" y="4645573"/>
                </a:cubicBezTo>
                <a:cubicBezTo>
                  <a:pt x="2947703" y="4708972"/>
                  <a:pt x="2898896" y="4791487"/>
                  <a:pt x="2898896" y="4791487"/>
                </a:cubicBezTo>
                <a:cubicBezTo>
                  <a:pt x="2898896" y="4791487"/>
                  <a:pt x="2925060" y="5029725"/>
                  <a:pt x="2970344" y="5301552"/>
                </a:cubicBezTo>
                <a:cubicBezTo>
                  <a:pt x="3015628" y="5573380"/>
                  <a:pt x="3013363" y="5605456"/>
                  <a:pt x="3062423" y="5823823"/>
                </a:cubicBezTo>
                <a:cubicBezTo>
                  <a:pt x="3111483" y="6042190"/>
                  <a:pt x="3165697" y="6035273"/>
                  <a:pt x="3161167" y="6099424"/>
                </a:cubicBezTo>
                <a:cubicBezTo>
                  <a:pt x="3158734" y="6133896"/>
                  <a:pt x="3137387" y="6243453"/>
                  <a:pt x="3118153" y="6337458"/>
                </a:cubicBezTo>
                <a:lnTo>
                  <a:pt x="3124785" y="6455761"/>
                </a:lnTo>
                <a:lnTo>
                  <a:pt x="388900" y="6455761"/>
                </a:lnTo>
                <a:lnTo>
                  <a:pt x="390311" y="6365764"/>
                </a:lnTo>
                <a:cubicBezTo>
                  <a:pt x="391513" y="6306603"/>
                  <a:pt x="393079" y="6255528"/>
                  <a:pt x="394662" y="6213281"/>
                </a:cubicBezTo>
                <a:cubicBezTo>
                  <a:pt x="378794" y="6203502"/>
                  <a:pt x="361930" y="6187182"/>
                  <a:pt x="356068" y="6175636"/>
                </a:cubicBezTo>
                <a:cubicBezTo>
                  <a:pt x="299462" y="6064189"/>
                  <a:pt x="256852" y="5991138"/>
                  <a:pt x="291820" y="5800192"/>
                </a:cubicBezTo>
                <a:cubicBezTo>
                  <a:pt x="326790" y="5609246"/>
                  <a:pt x="286786" y="5262574"/>
                  <a:pt x="243892" y="5109112"/>
                </a:cubicBezTo>
                <a:cubicBezTo>
                  <a:pt x="200998" y="4955650"/>
                  <a:pt x="165474" y="4758449"/>
                  <a:pt x="165474" y="4758449"/>
                </a:cubicBezTo>
                <a:cubicBezTo>
                  <a:pt x="165474" y="4758449"/>
                  <a:pt x="-2654" y="4503960"/>
                  <a:pt x="4893" y="4397039"/>
                </a:cubicBezTo>
                <a:cubicBezTo>
                  <a:pt x="12438" y="4290120"/>
                  <a:pt x="-45806" y="3885199"/>
                  <a:pt x="105897" y="3562804"/>
                </a:cubicBezTo>
                <a:cubicBezTo>
                  <a:pt x="257594" y="3240408"/>
                  <a:pt x="335033" y="2396999"/>
                  <a:pt x="663212" y="2162279"/>
                </a:cubicBezTo>
                <a:cubicBezTo>
                  <a:pt x="752783" y="2098214"/>
                  <a:pt x="832591" y="2039128"/>
                  <a:pt x="902246" y="1987485"/>
                </a:cubicBezTo>
                <a:cubicBezTo>
                  <a:pt x="898968" y="1958320"/>
                  <a:pt x="898297" y="1928919"/>
                  <a:pt x="900236" y="1899634"/>
                </a:cubicBezTo>
                <a:cubicBezTo>
                  <a:pt x="913821" y="1707178"/>
                  <a:pt x="954197" y="1591830"/>
                  <a:pt x="958599" y="1377237"/>
                </a:cubicBezTo>
                <a:cubicBezTo>
                  <a:pt x="963003" y="1162642"/>
                  <a:pt x="955203" y="968677"/>
                  <a:pt x="1029920" y="823516"/>
                </a:cubicBezTo>
                <a:cubicBezTo>
                  <a:pt x="1104636" y="678356"/>
                  <a:pt x="1080862" y="558481"/>
                  <a:pt x="1308915" y="219984"/>
                </a:cubicBezTo>
                <a:cubicBezTo>
                  <a:pt x="1536966" y="-118512"/>
                  <a:pt x="1739487" y="56961"/>
                  <a:pt x="1739487" y="56961"/>
                </a:cubicBezTo>
                <a:cubicBezTo>
                  <a:pt x="1739487" y="56961"/>
                  <a:pt x="1778967" y="11396"/>
                  <a:pt x="1856710" y="1772"/>
                </a:cubicBezTo>
                <a:cubicBezTo>
                  <a:pt x="1869667" y="168"/>
                  <a:pt x="1883687" y="-438"/>
                  <a:pt x="1898764" y="332"/>
                </a:cubicBezTo>
                <a:close/>
              </a:path>
            </a:pathLst>
          </a:custGeom>
          <a:solidFill>
            <a:srgbClr val="000000"/>
          </a:solidFill>
          <a:ln w="25400" cap="flat">
            <a:gradFill>
              <a:gsLst>
                <a:gs pos="0">
                  <a:srgbClr val="8661C5"/>
                </a:gs>
                <a:gs pos="100000">
                  <a:srgbClr val="50E6FF"/>
                </a:gs>
              </a:gsLst>
              <a:lin ang="0" scaled="0"/>
            </a:gradFill>
            <a:prstDash val="solid"/>
            <a:miter/>
          </a:ln>
          <a:effectLst>
            <a:outerShdw blurRad="508000" dist="254000" dir="5400000" rotWithShape="0">
              <a:srgbClr val="000000"/>
            </a:outerShdw>
          </a:effectLst>
        </p:spPr>
        <p:txBody>
          <a:bodyPr wrap="square" tIns="1321800" rtlCol="0" anchor="t">
            <a:noAutofit/>
          </a:bodyPr>
          <a:lstStyle/>
          <a:p>
            <a:pPr marL="0" marR="0" lvl="0" indent="0" algn="ctr"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endParaRPr>
          </a:p>
        </p:txBody>
      </p:sp>
    </p:spTree>
    <p:extLst>
      <p:ext uri="{BB962C8B-B14F-4D97-AF65-F5344CB8AC3E}">
        <p14:creationId xmlns:p14="http://schemas.microsoft.com/office/powerpoint/2010/main" val="27139977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9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5386253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99.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Tree>
    <p:extLst>
      <p:ext uri="{BB962C8B-B14F-4D97-AF65-F5344CB8AC3E}">
        <p14:creationId xmlns:p14="http://schemas.microsoft.com/office/powerpoint/2010/main" val="27196263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7038" y="550229"/>
            <a:ext cx="11533187" cy="630936"/>
          </a:xfrm>
          <a:prstGeom prst="rect">
            <a:avLst/>
          </a:prstGeom>
        </p:spPr>
        <p:txBody>
          <a:bodyPr vert="horz" wrap="square" lIns="0" tIns="91440" rIns="146304" bIns="91440" rtlCol="0" anchor="t">
            <a:noAutofit/>
          </a:bodyPr>
          <a:lstStyle>
            <a:lvl1pPr>
              <a:defRPr lang="en-US" dirty="0"/>
            </a:lvl1pPr>
          </a:lstStyle>
          <a:p>
            <a:pPr lvl="0"/>
            <a:r>
              <a:rPr lang="en-US"/>
              <a:t>Heading Segoe UI </a:t>
            </a:r>
            <a:r>
              <a:rPr lang="en-US" err="1"/>
              <a:t>Semibold</a:t>
            </a:r>
            <a:r>
              <a:rPr lang="en-US"/>
              <a:t> 28/32</a:t>
            </a:r>
          </a:p>
        </p:txBody>
      </p:sp>
      <p:sp>
        <p:nvSpPr>
          <p:cNvPr id="4" name="Text Placeholder 3">
            <a:extLst>
              <a:ext uri="{FF2B5EF4-FFF2-40B4-BE49-F238E27FC236}">
                <a16:creationId xmlns:a16="http://schemas.microsoft.com/office/drawing/2014/main" id="{3548CF39-A654-4057-805D-3CC5A756C5FF}"/>
              </a:ext>
            </a:extLst>
          </p:cNvPr>
          <p:cNvSpPr>
            <a:spLocks noGrp="1"/>
          </p:cNvSpPr>
          <p:nvPr>
            <p:ph type="body" sz="quarter" idx="10" hasCustomPrompt="1"/>
          </p:nvPr>
        </p:nvSpPr>
        <p:spPr>
          <a:xfrm>
            <a:off x="427038" y="1881188"/>
            <a:ext cx="11582400" cy="1500091"/>
          </a:xfrm>
        </p:spPr>
        <p:txBody>
          <a:bodyPr/>
          <a:lstStyle>
            <a:lvl1pPr marL="342900" indent="-342900">
              <a:lnSpc>
                <a:spcPts val="2400"/>
              </a:lnSpc>
              <a:spcAft>
                <a:spcPts val="1200"/>
              </a:spcAft>
              <a:buFont typeface="Arial" panose="020B0604020202020204" pitchFamily="34" charset="0"/>
              <a:buChar char="•"/>
              <a:defRPr sz="2000" spc="0">
                <a:latin typeface="+mn-lt"/>
              </a:defRPr>
            </a:lvl1pPr>
            <a:lvl2pPr marL="688975" indent="-347663">
              <a:lnSpc>
                <a:spcPts val="2200"/>
              </a:lnSpc>
              <a:spcAft>
                <a:spcPts val="2400"/>
              </a:spcAft>
              <a:buFont typeface="Arial" panose="020B0604020202020204" pitchFamily="34" charset="0"/>
              <a:buChar char="•"/>
              <a:defRPr sz="1800"/>
            </a:lvl2pPr>
            <a:lvl3pPr marL="630238" indent="-288925">
              <a:lnSpc>
                <a:spcPts val="2000"/>
              </a:lnSpc>
              <a:spcAft>
                <a:spcPts val="1200"/>
              </a:spcAft>
              <a:buFont typeface="Arial" panose="020B0604020202020204" pitchFamily="34" charset="0"/>
              <a:buChar char="•"/>
              <a:defRPr sz="1800">
                <a:solidFill>
                  <a:schemeClr val="tx1"/>
                </a:solidFill>
                <a:latin typeface="+mn-lt"/>
              </a:defRPr>
            </a:lvl3pPr>
          </a:lstStyle>
          <a:p>
            <a:pPr lvl="0"/>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endParaRPr lang="en-US"/>
          </a:p>
          <a:p>
            <a:pPr lvl="1"/>
            <a:r>
              <a:rPr lang="en-US"/>
              <a:t>Bulleted list Segoe UI Regular 18/22.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endParaRPr lang="en-US"/>
          </a:p>
        </p:txBody>
      </p:sp>
    </p:spTree>
    <p:extLst>
      <p:ext uri="{BB962C8B-B14F-4D97-AF65-F5344CB8AC3E}">
        <p14:creationId xmlns:p14="http://schemas.microsoft.com/office/powerpoint/2010/main" val="2383953445"/>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_Section title 1">
    <p:bg>
      <p:bgPr>
        <a:solidFill>
          <a:schemeClr val="bg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65138" y="960440"/>
            <a:ext cx="7604124" cy="3629025"/>
          </a:xfrm>
          <a:prstGeom prst="rect">
            <a:avLst/>
          </a:prstGeom>
          <a:noFill/>
        </p:spPr>
        <p:txBody>
          <a:bodyPr vert="horz" wrap="square" lIns="0" tIns="0" rIns="0" bIns="0" rtlCol="0" anchor="t" anchorCtr="0">
            <a:noAutofit/>
          </a:bodyPr>
          <a:lstStyle>
            <a:lvl1pPr>
              <a:defRPr lang="en-US" sz="4798" spc="-50" baseline="0" dirty="0">
                <a:solidFill>
                  <a:srgbClr val="000000"/>
                </a:solidFill>
              </a:defRPr>
            </a:lvl1pPr>
          </a:lstStyle>
          <a:p>
            <a:pPr marL="0" lvl="0">
              <a:lnSpc>
                <a:spcPts val="5598"/>
              </a:lnSpc>
            </a:pPr>
            <a:r>
              <a:rPr lang="en-US"/>
              <a:t>Section title</a:t>
            </a:r>
          </a:p>
        </p:txBody>
      </p:sp>
    </p:spTree>
    <p:extLst>
      <p:ext uri="{BB962C8B-B14F-4D97-AF65-F5344CB8AC3E}">
        <p14:creationId xmlns:p14="http://schemas.microsoft.com/office/powerpoint/2010/main" val="3477481547"/>
      </p:ext>
    </p:extLst>
  </p:cSld>
  <p:clrMapOvr>
    <a:masterClrMapping/>
  </p:clrMapOvr>
  <p:transition>
    <p:fade/>
  </p:transition>
</p:sldLayout>
</file>

<file path=ppt/slideLayouts/slideLayout60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4" y="1465289"/>
            <a:ext cx="11239789" cy="2260106"/>
          </a:xfrm>
        </p:spPr>
        <p:txBody>
          <a:bodyPr>
            <a:spAutoFit/>
          </a:bodyPr>
          <a:lstStyle>
            <a:lvl1pPr>
              <a:defRPr sz="3672">
                <a:latin typeface="+mn-lt"/>
              </a:defRPr>
            </a:lvl1pPr>
            <a:lvl2pPr>
              <a:defRPr sz="2856">
                <a:latin typeface="+mn-lt"/>
              </a:defRPr>
            </a:lvl2pPr>
            <a:lvl3pPr>
              <a:defRPr sz="2448">
                <a:latin typeface="+mn-lt"/>
              </a:defRPr>
            </a:lvl3pPr>
            <a:lvl4pPr>
              <a:defRPr sz="2040">
                <a:latin typeface="+mn-lt"/>
              </a:defRPr>
            </a:lvl4pPr>
            <a:lvl5pPr>
              <a:defRPr sz="1836">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393839"/>
            <a:ext cx="12436476"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993017979"/>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01.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600059" y="466301"/>
            <a:ext cx="11242122" cy="565027"/>
          </a:xfrm>
        </p:spPr>
        <p:txBody>
          <a:bodyPr>
            <a:normAutofit/>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493016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2907175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02.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9" y="2473827"/>
            <a:ext cx="4251462" cy="1130053"/>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93713" y="4041281"/>
            <a:ext cx="4248092" cy="345294"/>
          </a:xfrm>
          <a:noFill/>
        </p:spPr>
        <p:txBody>
          <a:bodyPr wrap="square" lIns="0" tIns="0" rIns="0" bIns="0">
            <a:spAutoFit/>
          </a:bodyPr>
          <a:lstStyle>
            <a:lvl1pPr marL="0" indent="0">
              <a:spcBef>
                <a:spcPts val="0"/>
              </a:spcBef>
              <a:buNone/>
              <a:defRPr sz="2244"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pic>
        <p:nvPicPr>
          <p:cNvPr id="4" name="Picture 3" descr="Woman wearing HoloLens working on an engine.">
            <a:extLst>
              <a:ext uri="{FF2B5EF4-FFF2-40B4-BE49-F238E27FC236}">
                <a16:creationId xmlns:a16="http://schemas.microsoft.com/office/drawing/2014/main" id="{F947430B-164B-4C59-9520-7E982E651D5E}"/>
              </a:ext>
            </a:extLst>
          </p:cNvPr>
          <p:cNvPicPr>
            <a:picLocks noChangeAspect="1"/>
          </p:cNvPicPr>
          <p:nvPr userDrawn="1"/>
        </p:nvPicPr>
        <p:blipFill rotWithShape="1">
          <a:blip r:embed="rId3"/>
          <a:srcRect l="19754" r="13597"/>
          <a:stretch/>
        </p:blipFill>
        <p:spPr bwMode="ltGray">
          <a:xfrm>
            <a:off x="5440958" y="0"/>
            <a:ext cx="6995517" cy="6994525"/>
          </a:xfrm>
          <a:prstGeom prst="rect">
            <a:avLst/>
          </a:prstGeom>
        </p:spPr>
      </p:pic>
    </p:spTree>
    <p:extLst>
      <p:ext uri="{BB962C8B-B14F-4D97-AF65-F5344CB8AC3E}">
        <p14:creationId xmlns:p14="http://schemas.microsoft.com/office/powerpoint/2010/main" val="6712321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03.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9" y="2473827"/>
            <a:ext cx="4251462" cy="1130053"/>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93713" y="4041281"/>
            <a:ext cx="4248092" cy="345294"/>
          </a:xfrm>
          <a:noFill/>
        </p:spPr>
        <p:txBody>
          <a:bodyPr wrap="square" lIns="0" tIns="0" rIns="0" bIns="0">
            <a:spAutoFit/>
          </a:bodyPr>
          <a:lstStyle>
            <a:lvl1pPr marL="0" indent="0">
              <a:spcBef>
                <a:spcPts val="0"/>
              </a:spcBef>
              <a:buNone/>
              <a:defRPr sz="2244"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MS logo white - EMF" descr="Microsoft logo white text version">
            <a:extLst>
              <a:ext uri="{FF2B5EF4-FFF2-40B4-BE49-F238E27FC236}">
                <a16:creationId xmlns:a16="http://schemas.microsoft.com/office/drawing/2014/main" id="{4CA23529-60B4-4D2F-AA38-0F569B5C6064}"/>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pic>
        <p:nvPicPr>
          <p:cNvPr id="9" name="Picture 8" descr="Woman wearing HoloLens working on an engine.">
            <a:extLst>
              <a:ext uri="{FF2B5EF4-FFF2-40B4-BE49-F238E27FC236}">
                <a16:creationId xmlns:a16="http://schemas.microsoft.com/office/drawing/2014/main" id="{A8199EDF-9BB7-4BAD-B742-BB4C025548B6}"/>
              </a:ext>
            </a:extLst>
          </p:cNvPr>
          <p:cNvPicPr>
            <a:picLocks noChangeAspect="1"/>
          </p:cNvPicPr>
          <p:nvPr userDrawn="1"/>
        </p:nvPicPr>
        <p:blipFill rotWithShape="1">
          <a:blip r:embed="rId3"/>
          <a:srcRect l="19754" r="13597"/>
          <a:stretch/>
        </p:blipFill>
        <p:spPr bwMode="ltGray">
          <a:xfrm>
            <a:off x="5440958" y="0"/>
            <a:ext cx="6995517" cy="6994525"/>
          </a:xfrm>
          <a:prstGeom prst="rect">
            <a:avLst/>
          </a:prstGeom>
        </p:spPr>
      </p:pic>
    </p:spTree>
    <p:extLst>
      <p:ext uri="{BB962C8B-B14F-4D97-AF65-F5344CB8AC3E}">
        <p14:creationId xmlns:p14="http://schemas.microsoft.com/office/powerpoint/2010/main" val="880611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04.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72" spc="-51"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1"/>
            <a:ext cx="9327356" cy="345294"/>
          </a:xfrm>
          <a:noFill/>
        </p:spPr>
        <p:txBody>
          <a:bodyPr wrap="square" lIns="0" tIns="0" rIns="0" bIns="0">
            <a:spAutoFit/>
          </a:bodyPr>
          <a:lstStyle>
            <a:lvl1pPr marL="0" indent="0">
              <a:spcBef>
                <a:spcPts val="0"/>
              </a:spcBef>
              <a:buNone/>
              <a:defRPr sz="2244"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Tree>
    <p:extLst>
      <p:ext uri="{BB962C8B-B14F-4D97-AF65-F5344CB8AC3E}">
        <p14:creationId xmlns:p14="http://schemas.microsoft.com/office/powerpoint/2010/main" val="33115805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5.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72" spc="-51" baseline="0">
                <a:solidFill>
                  <a:schemeClr val="tx1"/>
                </a:solidFill>
                <a:latin typeface="+mj-lt"/>
                <a:cs typeface="Segoe UI" panose="020B0502040204020203" pitchFamily="34" charset="0"/>
              </a:defRPr>
            </a:lvl1pPr>
          </a:lstStyle>
          <a:p>
            <a:r>
              <a:rPr lang="en-US"/>
              <a:t>Event name or presentation title </a:t>
            </a:r>
          </a:p>
        </p:txBody>
      </p:sp>
      <p:pic>
        <p:nvPicPr>
          <p:cNvPr id="2" name="MS logo white - EMF" descr="Microsoft logo white text version">
            <a:extLst>
              <a:ext uri="{FF2B5EF4-FFF2-40B4-BE49-F238E27FC236}">
                <a16:creationId xmlns:a16="http://schemas.microsoft.com/office/drawing/2014/main" id="{962D3685-4435-423E-AC9A-86C3F6305A3A}"/>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
        <p:nvSpPr>
          <p:cNvPr id="5" name="Text Placeholder 4"/>
          <p:cNvSpPr>
            <a:spLocks noGrp="1"/>
          </p:cNvSpPr>
          <p:nvPr>
            <p:ph type="body" sz="quarter" idx="12" hasCustomPrompt="1"/>
          </p:nvPr>
        </p:nvSpPr>
        <p:spPr>
          <a:xfrm>
            <a:off x="595915" y="4041281"/>
            <a:ext cx="9327356" cy="345294"/>
          </a:xfrm>
          <a:noFill/>
        </p:spPr>
        <p:txBody>
          <a:bodyPr wrap="square" lIns="0" tIns="0" rIns="0" bIns="0">
            <a:spAutoFit/>
          </a:bodyPr>
          <a:lstStyle>
            <a:lvl1pPr marL="0" indent="0">
              <a:spcBef>
                <a:spcPts val="0"/>
              </a:spcBef>
              <a:buNone/>
              <a:defRPr sz="2244"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495974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1644874"/>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30165418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0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4595289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0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95915" y="1463669"/>
            <a:ext cx="5316270"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517814" y="1463669"/>
            <a:ext cx="5324366"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114944813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60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600059" y="466301"/>
            <a:ext cx="11239464" cy="565027"/>
          </a:xfrm>
        </p:spPr>
        <p:txBody>
          <a:bodyPr/>
          <a:lstStyle/>
          <a:p>
            <a:r>
              <a:rPr lang="en-US"/>
              <a:t>Click to edit Master title style</a:t>
            </a:r>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4524567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960440"/>
            <a:ext cx="7604124" cy="3629025"/>
          </a:xfrm>
          <a:prstGeom prst="rect">
            <a:avLst/>
          </a:prstGeom>
          <a:noFill/>
        </p:spPr>
        <p:txBody>
          <a:bodyPr vert="horz" wrap="square" lIns="0" tIns="0" rIns="0" bIns="0" rtlCol="0" anchor="t" anchorCtr="0">
            <a:noAutofit/>
          </a:bodyPr>
          <a:lstStyle>
            <a:lvl1pPr>
              <a:defRPr lang="en-US" sz="4798" spc="-50" baseline="0" dirty="0">
                <a:solidFill>
                  <a:srgbClr val="FFFFFF"/>
                </a:solidFill>
              </a:defRPr>
            </a:lvl1pPr>
          </a:lstStyle>
          <a:p>
            <a:pPr marL="0" lvl="0">
              <a:lnSpc>
                <a:spcPts val="5598"/>
              </a:lnSpc>
            </a:pPr>
            <a:r>
              <a:rPr lang="en-US"/>
              <a:t>Section title</a:t>
            </a:r>
          </a:p>
        </p:txBody>
      </p:sp>
    </p:spTree>
    <p:extLst>
      <p:ext uri="{BB962C8B-B14F-4D97-AF65-F5344CB8AC3E}">
        <p14:creationId xmlns:p14="http://schemas.microsoft.com/office/powerpoint/2010/main" val="2998309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10.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600059" y="466301"/>
            <a:ext cx="11239464" cy="565027"/>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95914" y="1465289"/>
            <a:ext cx="5324366" cy="439465"/>
          </a:xfrm>
        </p:spPr>
        <p:txBody>
          <a:bodyPr anchor="t"/>
          <a:lstStyle>
            <a:lvl1pPr marL="0" indent="0">
              <a:spcBef>
                <a:spcPts val="0"/>
              </a:spcBef>
              <a:buNone/>
              <a:defRPr sz="2856">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95914" y="2125883"/>
            <a:ext cx="5324366" cy="1644855"/>
          </a:xfrm>
        </p:spPr>
        <p:txBody>
          <a:bodyPr>
            <a:spAutoFit/>
          </a:bodyPr>
          <a:lstStyle>
            <a:lvl1pPr marL="174862" indent="-174862">
              <a:defRPr lang="en-US" sz="2448" dirty="0"/>
            </a:lvl1pPr>
            <a:lvl2pPr marL="349724" indent="-174862">
              <a:defRPr lang="en-US" dirty="0"/>
            </a:lvl2pPr>
            <a:lvl3pPr marL="524586" indent="-174862">
              <a:defRPr lang="en-US" dirty="0"/>
            </a:lvl3pPr>
            <a:lvl4pPr marL="680018" indent="-155433">
              <a:defRPr lang="en-US" dirty="0"/>
            </a:lvl4pPr>
            <a:lvl5pPr marL="809546" indent="-123051">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525911" y="1465289"/>
            <a:ext cx="5324366" cy="439465"/>
          </a:xfrm>
        </p:spPr>
        <p:txBody>
          <a:bodyPr anchor="t"/>
          <a:lstStyle>
            <a:lvl1pPr marL="0" indent="0">
              <a:spcBef>
                <a:spcPts val="0"/>
              </a:spcBef>
              <a:buNone/>
              <a:defRPr sz="2856">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525911" y="2125883"/>
            <a:ext cx="5324366" cy="1644855"/>
          </a:xfrm>
        </p:spPr>
        <p:txBody>
          <a:bodyPr>
            <a:spAutoFit/>
          </a:bodyPr>
          <a:lstStyle>
            <a:lvl1pPr marL="174862" indent="-174862">
              <a:defRPr lang="en-US" sz="2448" dirty="0"/>
            </a:lvl1pPr>
            <a:lvl2pPr marL="349724" indent="-174862">
              <a:defRPr lang="en-US" dirty="0"/>
            </a:lvl2pPr>
            <a:lvl3pPr marL="524586" indent="-174862">
              <a:defRPr lang="en-US" dirty="0"/>
            </a:lvl3pPr>
            <a:lvl4pPr marL="699447" indent="-139242">
              <a:defRPr lang="en-US" dirty="0"/>
            </a:lvl4pPr>
            <a:lvl5pPr marL="809546" indent="-123051">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5865559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611.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600059" y="466301"/>
            <a:ext cx="11239464" cy="565027"/>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95914" y="1465289"/>
            <a:ext cx="5324366" cy="439465"/>
          </a:xfrm>
        </p:spPr>
        <p:txBody>
          <a:bodyPr anchor="t"/>
          <a:lstStyle>
            <a:lvl1pPr marL="0" indent="0">
              <a:spcBef>
                <a:spcPts val="0"/>
              </a:spcBef>
              <a:buNone/>
              <a:defRPr sz="2856">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600774" y="2122644"/>
            <a:ext cx="5319507" cy="1582100"/>
          </a:xfrm>
        </p:spPr>
        <p:txBody>
          <a:bodyPr/>
          <a:lstStyle>
            <a:lvl1pPr>
              <a:defRPr sz="2448"/>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525911" y="1465289"/>
            <a:ext cx="5324366" cy="439465"/>
          </a:xfrm>
        </p:spPr>
        <p:txBody>
          <a:bodyPr anchor="t"/>
          <a:lstStyle>
            <a:lvl1pPr marL="0" indent="0">
              <a:spcBef>
                <a:spcPts val="0"/>
              </a:spcBef>
              <a:buNone/>
              <a:defRPr sz="2856">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522674" y="2122644"/>
            <a:ext cx="5319507" cy="1582100"/>
          </a:xfrm>
        </p:spPr>
        <p:txBody>
          <a:bodyPr/>
          <a:lstStyle>
            <a:lvl1pPr>
              <a:defRPr sz="2448"/>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8381759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612.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600059" y="466301"/>
            <a:ext cx="11239464" cy="565027"/>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96952" y="1466908"/>
            <a:ext cx="3329866" cy="690587"/>
          </a:xfrm>
        </p:spPr>
        <p:txBody>
          <a:bodyPr anchor="t"/>
          <a:lstStyle>
            <a:lvl1pPr marL="0" indent="0">
              <a:spcBef>
                <a:spcPts val="0"/>
              </a:spcBef>
              <a:buNone/>
              <a:defRPr sz="2244">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96952" y="2438369"/>
            <a:ext cx="3329866" cy="1795529"/>
          </a:xfrm>
        </p:spPr>
        <p:txBody>
          <a:bodyPr wrap="square">
            <a:spAutoFit/>
          </a:bodyPr>
          <a:lstStyle>
            <a:lvl1pPr marL="179720" indent="-179720">
              <a:defRPr lang="en-US" sz="2040" dirty="0"/>
            </a:lvl1pPr>
            <a:lvl2pPr marL="328676" indent="-153814">
              <a:defRPr lang="en-US" sz="1836" dirty="0"/>
            </a:lvl2pPr>
            <a:lvl3pPr marL="476013" indent="-140861">
              <a:defRPr lang="en-US" dirty="0"/>
            </a:lvl3pPr>
            <a:lvl4pPr marL="607160" indent="-131147">
              <a:defRPr lang="en-US" dirty="0"/>
            </a:lvl4pPr>
            <a:lvl5pPr marL="746402" indent="-124671">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553305" y="1466908"/>
            <a:ext cx="3329866" cy="690587"/>
          </a:xfrm>
        </p:spPr>
        <p:txBody>
          <a:bodyPr anchor="t"/>
          <a:lstStyle>
            <a:lvl1pPr marL="0" indent="0">
              <a:spcBef>
                <a:spcPts val="0"/>
              </a:spcBef>
              <a:buNone/>
              <a:defRPr sz="2244">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553305" y="2431597"/>
            <a:ext cx="3329866" cy="1795529"/>
          </a:xfrm>
        </p:spPr>
        <p:txBody>
          <a:bodyPr wrap="square">
            <a:spAutoFit/>
          </a:bodyPr>
          <a:lstStyle>
            <a:lvl1pPr marL="179720" indent="-179720">
              <a:defRPr lang="en-US" sz="2040" dirty="0"/>
            </a:lvl1pPr>
            <a:lvl2pPr marL="406392" indent="-173243">
              <a:defRPr lang="en-US" sz="1836" dirty="0"/>
            </a:lvl2pPr>
            <a:lvl3pPr marL="566682" indent="-160291">
              <a:defRPr lang="en-US" dirty="0"/>
            </a:lvl3pPr>
            <a:lvl4pPr marL="699447" indent="-139242">
              <a:defRPr lang="en-US" dirty="0"/>
            </a:lvl4pPr>
            <a:lvl5pPr marL="816022" indent="-113336">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509657" y="1466908"/>
            <a:ext cx="3329866" cy="690587"/>
          </a:xfrm>
        </p:spPr>
        <p:txBody>
          <a:bodyPr anchor="t"/>
          <a:lstStyle>
            <a:lvl1pPr marL="0" indent="0">
              <a:spcBef>
                <a:spcPts val="0"/>
              </a:spcBef>
              <a:buNone/>
              <a:defRPr sz="2244">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509657" y="2438369"/>
            <a:ext cx="3329866" cy="1795529"/>
          </a:xfrm>
        </p:spPr>
        <p:txBody>
          <a:bodyPr wrap="square">
            <a:spAutoFit/>
          </a:bodyPr>
          <a:lstStyle>
            <a:lvl1pPr marL="179720" indent="-179720">
              <a:defRPr lang="en-US" sz="2040" dirty="0"/>
            </a:lvl1pPr>
            <a:lvl2pPr marL="406392" indent="-173243">
              <a:defRPr lang="en-US" sz="1836" dirty="0"/>
            </a:lvl2pPr>
            <a:lvl3pPr marL="566682" indent="-160291">
              <a:defRPr lang="en-US" dirty="0"/>
            </a:lvl3pPr>
            <a:lvl4pPr marL="699447" indent="-139242">
              <a:defRPr lang="en-US" dirty="0"/>
            </a:lvl4pPr>
            <a:lvl5pPr marL="816022" indent="-113336">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32522122"/>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613.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600059" y="466301"/>
            <a:ext cx="11239464" cy="565027"/>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95915" y="1466908"/>
            <a:ext cx="2582836" cy="627807"/>
          </a:xfrm>
        </p:spPr>
        <p:txBody>
          <a:bodyPr anchor="t"/>
          <a:lstStyle>
            <a:lvl1pPr marL="0" indent="0">
              <a:spcBef>
                <a:spcPts val="0"/>
              </a:spcBef>
              <a:buNone/>
              <a:defRPr sz="204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95915" y="2328567"/>
            <a:ext cx="2582836" cy="1732748"/>
          </a:xfrm>
        </p:spPr>
        <p:txBody>
          <a:bodyPr wrap="square">
            <a:spAutoFit/>
          </a:bodyPr>
          <a:lstStyle>
            <a:lvl1pPr marL="144100" indent="-144100">
              <a:defRPr lang="en-US" sz="1836" dirty="0"/>
            </a:lvl1pPr>
            <a:lvl2pPr marL="291436" indent="-127909">
              <a:defRPr lang="en-US" sz="1632" dirty="0"/>
            </a:lvl2pPr>
            <a:lvl3pPr marL="446869" indent="-136004">
              <a:defRPr lang="en-US" dirty="0"/>
            </a:lvl3pPr>
            <a:lvl4pPr marL="578016" indent="-116575">
              <a:defRPr lang="en-US" dirty="0"/>
            </a:lvl4pPr>
            <a:lvl5pPr marL="699447" indent="-11171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81565" y="1466908"/>
            <a:ext cx="2584455" cy="627807"/>
          </a:xfrm>
        </p:spPr>
        <p:txBody>
          <a:bodyPr anchor="t"/>
          <a:lstStyle>
            <a:lvl1pPr marL="0" indent="0">
              <a:spcBef>
                <a:spcPts val="0"/>
              </a:spcBef>
              <a:buNone/>
              <a:defRPr sz="204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81566" y="2321794"/>
            <a:ext cx="2582836" cy="1732748"/>
          </a:xfrm>
        </p:spPr>
        <p:txBody>
          <a:bodyPr wrap="square">
            <a:spAutoFit/>
          </a:bodyPr>
          <a:lstStyle>
            <a:lvl1pPr marL="144100" indent="-144100">
              <a:defRPr lang="en-US" sz="1836" dirty="0"/>
            </a:lvl1pPr>
            <a:lvl2pPr marL="291436" indent="-127909">
              <a:defRPr lang="en-US" sz="1632" dirty="0"/>
            </a:lvl2pPr>
            <a:lvl3pPr marL="446869" indent="-136004">
              <a:defRPr lang="en-US" dirty="0"/>
            </a:lvl3pPr>
            <a:lvl4pPr marL="578016" indent="-116575">
              <a:defRPr lang="en-US" dirty="0"/>
            </a:lvl4pPr>
            <a:lvl5pPr marL="699447" indent="-11171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369418" y="1466908"/>
            <a:ext cx="2582836" cy="627807"/>
          </a:xfrm>
        </p:spPr>
        <p:txBody>
          <a:bodyPr anchor="t"/>
          <a:lstStyle>
            <a:lvl1pPr marL="0" indent="0">
              <a:spcBef>
                <a:spcPts val="0"/>
              </a:spcBef>
              <a:buNone/>
              <a:defRPr sz="204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369418" y="2328567"/>
            <a:ext cx="2582836" cy="1732748"/>
          </a:xfrm>
        </p:spPr>
        <p:txBody>
          <a:bodyPr wrap="square">
            <a:spAutoFit/>
          </a:bodyPr>
          <a:lstStyle>
            <a:lvl1pPr marL="144100" indent="-144100">
              <a:defRPr lang="en-US" sz="1836" dirty="0"/>
            </a:lvl1pPr>
            <a:lvl2pPr marL="291436" indent="-127909">
              <a:defRPr lang="en-US" sz="1632" dirty="0"/>
            </a:lvl2pPr>
            <a:lvl3pPr marL="446869" indent="-136004">
              <a:defRPr lang="en-US" dirty="0"/>
            </a:lvl3pPr>
            <a:lvl4pPr marL="578016" indent="-116575">
              <a:defRPr lang="en-US" dirty="0"/>
            </a:lvl4pPr>
            <a:lvl5pPr marL="699447" indent="-11171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255068" y="1466908"/>
            <a:ext cx="2584455" cy="627807"/>
          </a:xfrm>
        </p:spPr>
        <p:txBody>
          <a:bodyPr anchor="t"/>
          <a:lstStyle>
            <a:lvl1pPr marL="0" indent="0">
              <a:spcBef>
                <a:spcPts val="0"/>
              </a:spcBef>
              <a:buNone/>
              <a:defRPr sz="204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255069" y="2321794"/>
            <a:ext cx="2582836" cy="1732748"/>
          </a:xfrm>
        </p:spPr>
        <p:txBody>
          <a:bodyPr wrap="square">
            <a:spAutoFit/>
          </a:bodyPr>
          <a:lstStyle>
            <a:lvl1pPr marL="144100" indent="-144100">
              <a:defRPr lang="en-US" sz="1836" dirty="0"/>
            </a:lvl1pPr>
            <a:lvl2pPr marL="291436" indent="-127909">
              <a:defRPr lang="en-US" sz="1632" dirty="0"/>
            </a:lvl2pPr>
            <a:lvl3pPr marL="446869" indent="-136004">
              <a:defRPr lang="en-US" dirty="0"/>
            </a:lvl3pPr>
            <a:lvl4pPr marL="578016" indent="-116575">
              <a:defRPr lang="en-US" dirty="0"/>
            </a:lvl4pPr>
            <a:lvl5pPr marL="699447" indent="-11171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95200117"/>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614.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600059" y="466301"/>
            <a:ext cx="11239464" cy="565027"/>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95914" y="1466908"/>
            <a:ext cx="2005382" cy="502246"/>
          </a:xfrm>
        </p:spPr>
        <p:txBody>
          <a:bodyPr anchor="t"/>
          <a:lstStyle>
            <a:lvl1pPr marL="0" indent="0">
              <a:spcBef>
                <a:spcPts val="0"/>
              </a:spcBef>
              <a:buNone/>
              <a:defRPr sz="1632">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95914" y="2328566"/>
            <a:ext cx="2005382" cy="1481625"/>
          </a:xfrm>
        </p:spPr>
        <p:txBody>
          <a:bodyPr wrap="square">
            <a:spAutoFit/>
          </a:bodyPr>
          <a:lstStyle>
            <a:lvl1pPr marL="144100" indent="-144100">
              <a:defRPr lang="en-US" sz="1530" dirty="0"/>
            </a:lvl1pPr>
            <a:lvl2pPr marL="291436" indent="-127909">
              <a:defRPr lang="en-US" sz="1428" dirty="0"/>
            </a:lvl2pPr>
            <a:lvl3pPr marL="446869" indent="-136004">
              <a:defRPr lang="en-US" sz="1428" dirty="0"/>
            </a:lvl3pPr>
            <a:lvl4pPr marL="578016" indent="-116575">
              <a:defRPr lang="en-US" sz="1224" dirty="0"/>
            </a:lvl4pPr>
            <a:lvl5pPr marL="699447" indent="-111718">
              <a:defRPr lang="en-US" sz="1224"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906135" y="1466908"/>
            <a:ext cx="2005382" cy="502246"/>
          </a:xfrm>
        </p:spPr>
        <p:txBody>
          <a:bodyPr anchor="t"/>
          <a:lstStyle>
            <a:lvl1pPr marL="0" indent="0">
              <a:spcBef>
                <a:spcPts val="0"/>
              </a:spcBef>
              <a:buNone/>
              <a:defRPr sz="1632">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906135" y="2321794"/>
            <a:ext cx="2005382" cy="1481625"/>
          </a:xfrm>
        </p:spPr>
        <p:txBody>
          <a:bodyPr wrap="square">
            <a:spAutoFit/>
          </a:bodyPr>
          <a:lstStyle>
            <a:lvl1pPr marL="144100" indent="-144100">
              <a:defRPr lang="en-US" sz="1530" dirty="0"/>
            </a:lvl1pPr>
            <a:lvl2pPr marL="291436" indent="-127909">
              <a:defRPr lang="en-US" sz="1428" dirty="0"/>
            </a:lvl2pPr>
            <a:lvl3pPr marL="446869" indent="-136004">
              <a:defRPr lang="en-US" sz="1428" dirty="0"/>
            </a:lvl3pPr>
            <a:lvl4pPr marL="578016" indent="-116575">
              <a:defRPr lang="en-US" sz="1224" dirty="0"/>
            </a:lvl4pPr>
            <a:lvl5pPr marL="699447" indent="-111718">
              <a:defRPr lang="en-US" sz="1224"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216356" y="1466908"/>
            <a:ext cx="2005382" cy="502246"/>
          </a:xfrm>
        </p:spPr>
        <p:txBody>
          <a:bodyPr anchor="t"/>
          <a:lstStyle>
            <a:lvl1pPr marL="0" indent="0">
              <a:spcBef>
                <a:spcPts val="0"/>
              </a:spcBef>
              <a:buNone/>
              <a:defRPr sz="1632">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216356" y="2328566"/>
            <a:ext cx="2005382" cy="1481625"/>
          </a:xfrm>
        </p:spPr>
        <p:txBody>
          <a:bodyPr wrap="square">
            <a:spAutoFit/>
          </a:bodyPr>
          <a:lstStyle>
            <a:lvl1pPr marL="144100" indent="-144100">
              <a:defRPr lang="en-US" sz="1530" dirty="0"/>
            </a:lvl1pPr>
            <a:lvl2pPr marL="291436" indent="-127909">
              <a:defRPr lang="en-US" sz="1428" dirty="0"/>
            </a:lvl2pPr>
            <a:lvl3pPr marL="446869" indent="-136004">
              <a:defRPr lang="en-US" sz="1428" dirty="0"/>
            </a:lvl3pPr>
            <a:lvl4pPr marL="578016" indent="-116575">
              <a:defRPr lang="en-US" sz="1224" dirty="0"/>
            </a:lvl4pPr>
            <a:lvl5pPr marL="699447" indent="-111718">
              <a:defRPr lang="en-US" sz="1224"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526578" y="1466908"/>
            <a:ext cx="2005382" cy="502246"/>
          </a:xfrm>
        </p:spPr>
        <p:txBody>
          <a:bodyPr anchor="t"/>
          <a:lstStyle>
            <a:lvl1pPr marL="0" indent="0">
              <a:spcBef>
                <a:spcPts val="0"/>
              </a:spcBef>
              <a:buNone/>
              <a:defRPr sz="1632">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526578" y="2321794"/>
            <a:ext cx="2005382" cy="1481625"/>
          </a:xfrm>
        </p:spPr>
        <p:txBody>
          <a:bodyPr wrap="square">
            <a:spAutoFit/>
          </a:bodyPr>
          <a:lstStyle>
            <a:lvl1pPr marL="144100" indent="-144100">
              <a:defRPr lang="en-US" sz="1530" dirty="0"/>
            </a:lvl1pPr>
            <a:lvl2pPr marL="291436" indent="-127909">
              <a:defRPr lang="en-US" sz="1428" dirty="0"/>
            </a:lvl2pPr>
            <a:lvl3pPr marL="446869" indent="-136004">
              <a:defRPr lang="en-US" sz="1428" dirty="0"/>
            </a:lvl3pPr>
            <a:lvl4pPr marL="578016" indent="-116575">
              <a:defRPr lang="en-US" sz="1224" dirty="0"/>
            </a:lvl4pPr>
            <a:lvl5pPr marL="699447" indent="-111718">
              <a:defRPr lang="en-US" sz="1224"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836799" y="1466908"/>
            <a:ext cx="2005382" cy="502246"/>
          </a:xfrm>
        </p:spPr>
        <p:txBody>
          <a:bodyPr anchor="t"/>
          <a:lstStyle>
            <a:lvl1pPr marL="0" indent="0">
              <a:spcBef>
                <a:spcPts val="0"/>
              </a:spcBef>
              <a:buNone/>
              <a:defRPr sz="1632">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836799" y="2321794"/>
            <a:ext cx="2005382" cy="1481625"/>
          </a:xfrm>
        </p:spPr>
        <p:txBody>
          <a:bodyPr wrap="square">
            <a:spAutoFit/>
          </a:bodyPr>
          <a:lstStyle>
            <a:lvl1pPr marL="144100" indent="-144100">
              <a:defRPr lang="en-US" sz="1530" dirty="0"/>
            </a:lvl1pPr>
            <a:lvl2pPr marL="291436" indent="-127909">
              <a:defRPr lang="en-US" sz="1428" dirty="0"/>
            </a:lvl2pPr>
            <a:lvl3pPr marL="446869" indent="-136004">
              <a:defRPr lang="en-US" sz="1428" dirty="0"/>
            </a:lvl3pPr>
            <a:lvl4pPr marL="578016" indent="-116575">
              <a:defRPr lang="en-US" sz="1224" dirty="0"/>
            </a:lvl4pPr>
            <a:lvl5pPr marL="699447" indent="-111718">
              <a:defRPr lang="en-US" sz="1224"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02581814"/>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61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2106654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16.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600060" y="2932236"/>
            <a:ext cx="4210461" cy="1130053"/>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96339148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617.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5" y="466302"/>
            <a:ext cx="5618874" cy="379824"/>
          </a:xfrm>
        </p:spPr>
        <p:txBody>
          <a:bodyPr tIns="64008"/>
          <a:lstStyle>
            <a:lvl1pPr>
              <a:defRPr sz="204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31555883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618.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600059" y="2056213"/>
            <a:ext cx="4241746" cy="113018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915" y="3605924"/>
            <a:ext cx="4245890" cy="345351"/>
          </a:xfrm>
        </p:spPr>
        <p:txBody>
          <a:bodyPr/>
          <a:lstStyle>
            <a:lvl1pPr marL="0" indent="0">
              <a:buNone/>
              <a:defRPr sz="2244">
                <a:latin typeface="+mn-lt"/>
              </a:defRPr>
            </a:lvl1pPr>
            <a:lvl2pPr marL="233149" indent="0">
              <a:buNone/>
              <a:defRPr/>
            </a:lvl2pPr>
            <a:lvl3pPr marL="466298" indent="0">
              <a:buNone/>
              <a:defRPr/>
            </a:lvl3pPr>
            <a:lvl4pPr marL="675162" indent="0">
              <a:buNone/>
              <a:defRPr/>
            </a:lvl4pPr>
            <a:lvl5pPr marL="872691"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440958" y="0"/>
            <a:ext cx="6995517" cy="6994525"/>
          </a:xfrm>
          <a:blipFill>
            <a:blip r:embed="rId2"/>
            <a:stretch>
              <a:fillRect/>
            </a:stretch>
          </a:blipFill>
        </p:spPr>
        <p:txBody>
          <a:bodyPr lIns="0" tIns="237744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322864077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619.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600059" y="2930553"/>
            <a:ext cx="4243366" cy="1130181"/>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440958" y="0"/>
            <a:ext cx="6995517" cy="6994525"/>
          </a:xfrm>
          <a:blipFill>
            <a:blip r:embed="rId2"/>
            <a:stretch>
              <a:fillRect/>
            </a:stretch>
          </a:blipFill>
        </p:spPr>
        <p:txBody>
          <a:bodyPr lIns="0" tIns="237744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122413565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rgbClr val="FFFFFF"/>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0" y="0"/>
            <a:ext cx="12436475" cy="6994525"/>
          </a:xfrm>
          <a:prstGeom prst="rect">
            <a:avLst/>
          </a:prstGeom>
        </p:spPr>
      </p:pic>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65138" y="960440"/>
            <a:ext cx="7604124" cy="3629025"/>
          </a:xfrm>
          <a:prstGeom prst="rect">
            <a:avLst/>
          </a:prstGeom>
          <a:noFill/>
        </p:spPr>
        <p:txBody>
          <a:bodyPr vert="horz" wrap="square" lIns="0" tIns="0" rIns="0" bIns="0" rtlCol="0" anchor="t" anchorCtr="0">
            <a:noAutofit/>
          </a:bodyPr>
          <a:lstStyle>
            <a:lvl1pPr>
              <a:defRPr lang="en-US" sz="4798" spc="-50" baseline="0" dirty="0">
                <a:solidFill>
                  <a:schemeClr val="tx1"/>
                </a:solidFill>
              </a:defRPr>
            </a:lvl1pPr>
          </a:lstStyle>
          <a:p>
            <a:pPr marL="0" lvl="0">
              <a:lnSpc>
                <a:spcPts val="5598"/>
              </a:lnSpc>
            </a:pPr>
            <a:r>
              <a:rPr lang="en-US"/>
              <a:t>Section title</a:t>
            </a:r>
          </a:p>
        </p:txBody>
      </p:sp>
    </p:spTree>
    <p:extLst>
      <p:ext uri="{BB962C8B-B14F-4D97-AF65-F5344CB8AC3E}">
        <p14:creationId xmlns:p14="http://schemas.microsoft.com/office/powerpoint/2010/main" val="38204677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20.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600060" y="3039057"/>
            <a:ext cx="4246604" cy="878959"/>
          </a:xfrm>
        </p:spPr>
        <p:txBody>
          <a:bodyPr anchor="t"/>
          <a:lstStyle>
            <a:lvl1pPr>
              <a:defRPr sz="2856"/>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440958" y="0"/>
            <a:ext cx="6995517" cy="6994525"/>
          </a:xfrm>
          <a:blipFill>
            <a:blip r:embed="rId2"/>
            <a:stretch>
              <a:fillRect/>
            </a:stretch>
          </a:blipFill>
        </p:spPr>
        <p:txBody>
          <a:bodyPr lIns="0" tIns="237744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176202808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621.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436475" cy="6994525"/>
          </a:xfrm>
          <a:blipFill>
            <a:blip r:embed="rId2"/>
            <a:stretch>
              <a:fillRect/>
            </a:stretch>
          </a:blipFill>
        </p:spPr>
        <p:txBody>
          <a:bodyPr wrap="none" bIns="1554480" anchor="ctr">
            <a:noAutofit/>
          </a:bodyPr>
          <a:lstStyle>
            <a:lvl1pPr marL="0" indent="0" algn="ctr">
              <a:buNone/>
              <a:defRPr sz="1428"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730413"/>
            <a:ext cx="12436475" cy="3264112"/>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72"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2537918869"/>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622.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436475" cy="6994525"/>
          </a:xfrm>
          <a:blipFill>
            <a:blip r:embed="rId2"/>
            <a:stretch>
              <a:fillRect/>
            </a:stretch>
          </a:blipFill>
        </p:spPr>
        <p:txBody>
          <a:bodyPr wrap="none" bIns="1554480" anchor="ctr">
            <a:noAutofit/>
          </a:bodyPr>
          <a:lstStyle>
            <a:lvl1pPr marL="0" indent="0" algn="ctr">
              <a:buNone/>
              <a:defRPr sz="1428"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782961" cy="6994525"/>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72"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2791325120"/>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623.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436475" cy="6994525"/>
          </a:xfrm>
          <a:blipFill>
            <a:blip r:embed="rId2"/>
            <a:stretch>
              <a:fillRect/>
            </a:stretch>
          </a:blipFill>
        </p:spPr>
        <p:txBody>
          <a:bodyPr wrap="none" bIns="1554480" anchor="ctr">
            <a:noAutofit/>
          </a:bodyPr>
          <a:lstStyle>
            <a:lvl1pPr marL="0" indent="0" algn="ctr">
              <a:buNone/>
              <a:defRPr sz="1428"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653514" y="0"/>
            <a:ext cx="5782961" cy="6994525"/>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72"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554882600"/>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624.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600059" y="5544315"/>
            <a:ext cx="11239464" cy="56509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436475" cy="4663017"/>
          </a:xfrm>
          <a:blipFill>
            <a:blip r:embed="rId2"/>
            <a:stretch>
              <a:fillRect/>
            </a:stretch>
          </a:blipFill>
        </p:spPr>
        <p:txBody>
          <a:bodyPr vert="horz" wrap="square" lIns="0" tIns="1280160" rIns="0" bIns="0" rtlCol="0" anchor="t" anchorCtr="0">
            <a:noAutofit/>
          </a:bodyPr>
          <a:lstStyle>
            <a:lvl1pPr marL="0" indent="0" algn="ctr">
              <a:buNone/>
              <a:defRPr lang="en-US" sz="1428" b="1" dirty="0">
                <a:solidFill>
                  <a:srgbClr val="000000"/>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2857507616"/>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625.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600059" y="883500"/>
            <a:ext cx="11239464" cy="56509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429" y="2331508"/>
            <a:ext cx="12436475" cy="4663017"/>
          </a:xfrm>
          <a:blipFill>
            <a:blip r:embed="rId2"/>
            <a:stretch>
              <a:fillRect/>
            </a:stretch>
          </a:blipFill>
        </p:spPr>
        <p:txBody>
          <a:bodyPr vert="horz" wrap="square" lIns="0" tIns="1371600" rIns="0" bIns="0" rtlCol="0" anchor="t" anchorCtr="0">
            <a:noAutofit/>
          </a:bodyPr>
          <a:lstStyle>
            <a:lvl1pPr marL="0" indent="0" algn="ctr">
              <a:buNone/>
              <a:defRPr lang="en-US" sz="1428" b="1" dirty="0">
                <a:solidFill>
                  <a:srgbClr val="000000"/>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1455395327"/>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626.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600059" y="466301"/>
            <a:ext cx="11239464"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5913" y="5802865"/>
            <a:ext cx="5475158"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94295" y="2065975"/>
            <a:ext cx="5475158" cy="3543893"/>
          </a:xfrm>
          <a:blipFill>
            <a:blip r:embed="rId2"/>
            <a:stretch>
              <a:fillRect/>
            </a:stretch>
          </a:blipFill>
        </p:spPr>
        <p:txBody>
          <a:bodyPr vert="horz" wrap="square" lIns="0" tIns="0" rIns="0" bIns="1005840" rtlCol="0" anchor="ctr" anchorCtr="0">
            <a:noAutofit/>
          </a:bodyPr>
          <a:lstStyle>
            <a:lvl1pPr marL="0" indent="0" algn="ctr">
              <a:buNone/>
              <a:defRPr lang="en-US" sz="1020" b="1" dirty="0">
                <a:solidFill>
                  <a:srgbClr val="000000"/>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67022" y="5802865"/>
            <a:ext cx="5475158"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364365" y="2065975"/>
            <a:ext cx="5475158" cy="3543893"/>
          </a:xfrm>
          <a:blipFill>
            <a:blip r:embed="rId3"/>
            <a:stretch>
              <a:fillRect/>
            </a:stretch>
          </a:blipFill>
        </p:spPr>
        <p:txBody>
          <a:bodyPr vert="horz" wrap="square" lIns="0" tIns="0" rIns="0" bIns="1005840" rtlCol="0" anchor="ctr" anchorCtr="0">
            <a:noAutofit/>
          </a:bodyPr>
          <a:lstStyle>
            <a:lvl1pPr marL="0" indent="0" algn="ctr">
              <a:buNone/>
              <a:defRPr lang="en-US" sz="1020" b="1" dirty="0">
                <a:solidFill>
                  <a:srgbClr val="000000"/>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79861020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627.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600059" y="466301"/>
            <a:ext cx="11239464"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96" y="5802865"/>
            <a:ext cx="3544719"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94295" y="2065975"/>
            <a:ext cx="3544395"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446040" y="5802865"/>
            <a:ext cx="3544719"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446040" y="2065975"/>
            <a:ext cx="3544395" cy="3543893"/>
          </a:xfrm>
          <a:blipFill>
            <a:blip r:embed="rId3"/>
            <a:stretch>
              <a:fillRect/>
            </a:stretch>
          </a:blipFill>
        </p:spPr>
        <p:txBody>
          <a:bodyPr lIns="0" tIns="0" rIns="0" bIns="1005840" anchor="ctr" anchorCtr="0">
            <a:noAutofit/>
          </a:bodyPr>
          <a:lstStyle>
            <a:lvl1pPr marL="0" indent="0" algn="ctr">
              <a:lnSpc>
                <a:spcPct val="100000"/>
              </a:lnSpc>
              <a:buNone/>
              <a:defRPr sz="816"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297462" y="5802865"/>
            <a:ext cx="3544719"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295128" y="2065975"/>
            <a:ext cx="3544395" cy="3543893"/>
          </a:xfrm>
          <a:blipFill>
            <a:blip r:embed="rId4"/>
            <a:stretch>
              <a:fillRect/>
            </a:stretch>
          </a:blipFill>
        </p:spPr>
        <p:txBody>
          <a:bodyPr lIns="0" tIns="0" rIns="0" bIns="1005840" anchor="ctr" anchorCtr="0">
            <a:noAutofit/>
          </a:bodyPr>
          <a:lstStyle>
            <a:lvl1pPr marL="0" indent="0" algn="ctr">
              <a:lnSpc>
                <a:spcPct val="100000"/>
              </a:lnSpc>
              <a:buNone/>
              <a:defRPr sz="816"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359359587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628.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600059" y="466301"/>
            <a:ext cx="11239464"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95" y="4848576"/>
            <a:ext cx="2583678" cy="565026"/>
          </a:xfrm>
        </p:spPr>
        <p:txBody>
          <a:bodyPr/>
          <a:lstStyle>
            <a:lvl1pPr marL="0" indent="0" algn="l">
              <a:spcBef>
                <a:spcPts val="0"/>
              </a:spcBef>
              <a:buNone/>
              <a:defRPr sz="1836">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94294"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82364" y="4848576"/>
            <a:ext cx="2583678" cy="565026"/>
          </a:xfrm>
        </p:spPr>
        <p:txBody>
          <a:bodyPr/>
          <a:lstStyle>
            <a:lvl1pPr marL="0" indent="0" algn="l">
              <a:spcBef>
                <a:spcPts val="0"/>
              </a:spcBef>
              <a:buNone/>
              <a:defRPr sz="1836">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82364" y="2065976"/>
            <a:ext cx="2583678" cy="2583311"/>
          </a:xfrm>
          <a:blipFill>
            <a:blip r:embed="rId3"/>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70433" y="4848576"/>
            <a:ext cx="2583678" cy="565026"/>
          </a:xfrm>
        </p:spPr>
        <p:txBody>
          <a:bodyPr/>
          <a:lstStyle>
            <a:lvl1pPr marL="0" indent="0" algn="l">
              <a:spcBef>
                <a:spcPts val="0"/>
              </a:spcBef>
              <a:buNone/>
              <a:defRPr sz="1836">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370433" y="2065976"/>
            <a:ext cx="2583678" cy="2583311"/>
          </a:xfrm>
          <a:blipFill>
            <a:blip r:embed="rId4"/>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258503" y="4848576"/>
            <a:ext cx="2583678" cy="565026"/>
          </a:xfrm>
        </p:spPr>
        <p:txBody>
          <a:bodyPr/>
          <a:lstStyle>
            <a:lvl1pPr marL="0" indent="0" algn="l">
              <a:spcBef>
                <a:spcPts val="0"/>
              </a:spcBef>
              <a:buNone/>
              <a:defRPr sz="1836">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255845" y="2065976"/>
            <a:ext cx="2583678" cy="2583311"/>
          </a:xfrm>
          <a:blipFill>
            <a:blip r:embed="rId5"/>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958072794"/>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629.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600059" y="883792"/>
            <a:ext cx="11239464" cy="565091"/>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96951" y="5440187"/>
            <a:ext cx="4990136" cy="282513"/>
          </a:xfrm>
        </p:spPr>
        <p:txBody>
          <a:bodyPr/>
          <a:lstStyle>
            <a:lvl1pPr marL="0" indent="0" algn="ctr">
              <a:spcBef>
                <a:spcPts val="0"/>
              </a:spcBef>
              <a:buNone/>
              <a:defRPr sz="1836">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331508"/>
            <a:ext cx="6184037" cy="2863092"/>
          </a:xfrm>
          <a:blipFill>
            <a:blip r:embed="rId2"/>
            <a:stretch>
              <a:fillRect/>
            </a:stretch>
          </a:blipFill>
        </p:spPr>
        <p:txBody>
          <a:bodyPr lIns="0" tIns="0" rIns="0" bIns="731520" anchor="ctr" anchorCtr="0">
            <a:noAutofit/>
          </a:bodyPr>
          <a:lstStyle>
            <a:lvl1pPr marL="0" indent="0" algn="ctr">
              <a:lnSpc>
                <a:spcPct val="100000"/>
              </a:lnSpc>
              <a:buNone/>
              <a:defRPr sz="816"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849388" y="5440186"/>
            <a:ext cx="4990136" cy="282513"/>
          </a:xfrm>
        </p:spPr>
        <p:txBody>
          <a:bodyPr/>
          <a:lstStyle>
            <a:lvl1pPr marL="0" indent="0" algn="ctr">
              <a:spcBef>
                <a:spcPts val="0"/>
              </a:spcBef>
              <a:buNone/>
              <a:defRPr sz="1836">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252438" y="2331508"/>
            <a:ext cx="6184037" cy="2863092"/>
          </a:xfrm>
          <a:blipFill>
            <a:blip r:embed="rId3"/>
            <a:stretch>
              <a:fillRect/>
            </a:stretch>
          </a:blipFill>
        </p:spPr>
        <p:txBody>
          <a:bodyPr lIns="0" tIns="0" rIns="0" bIns="731520" anchor="ctr" anchorCtr="0">
            <a:noAutofit/>
          </a:bodyPr>
          <a:lstStyle>
            <a:lvl1pPr marL="0" indent="0" algn="ctr">
              <a:lnSpc>
                <a:spcPct val="100000"/>
              </a:lnSpc>
              <a:buNone/>
              <a:defRPr sz="816"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141142097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Photo layout 1">
    <p:bg>
      <p:bgRef idx="1001">
        <a:schemeClr val="bg1"/>
      </p:bgRef>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354762" y="0"/>
            <a:ext cx="6093577" cy="6994525"/>
          </a:xfrm>
          <a:prstGeom prst="rect">
            <a:avLst/>
          </a:prstGeom>
        </p:spPr>
      </p:pic>
      <p:sp>
        <p:nvSpPr>
          <p:cNvPr id="2" name="Title 1"/>
          <p:cNvSpPr>
            <a:spLocks noGrp="1"/>
          </p:cNvSpPr>
          <p:nvPr>
            <p:ph type="title" hasCustomPrompt="1"/>
          </p:nvPr>
        </p:nvSpPr>
        <p:spPr>
          <a:xfrm>
            <a:off x="465140" y="632781"/>
            <a:ext cx="5653087" cy="411162"/>
          </a:xfrm>
          <a:prstGeom prst="rect">
            <a:avLst/>
          </a:prstGeom>
        </p:spPr>
        <p:txBody>
          <a:bodyPr wrap="square" lIns="0" tIns="0" rIns="0" bIns="0">
            <a:spAutoFit/>
          </a:bodyPr>
          <a:lstStyle>
            <a:lvl1pPr>
              <a:lnSpc>
                <a:spcPts val="3198"/>
              </a:lnSpc>
              <a:defRPr sz="2800" baseline="0">
                <a:solidFill>
                  <a:schemeClr val="tx1"/>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65138" y="2410677"/>
            <a:ext cx="4919662" cy="518791"/>
          </a:xfrm>
          <a:prstGeom prst="rect">
            <a:avLst/>
          </a:prstGeom>
        </p:spPr>
        <p:txBody>
          <a:bodyPr lIns="0" tIns="0" rIns="0" bIns="0"/>
          <a:lstStyle>
            <a:lvl1pPr marL="0" indent="0">
              <a:lnSpc>
                <a:spcPts val="1800"/>
              </a:lnSpc>
              <a:spcBef>
                <a:spcPts val="1199"/>
              </a:spcBef>
              <a:buNone/>
              <a:defRPr lang="en-US" sz="1398" b="0" kern="1200" spc="0" baseline="0" dirty="0">
                <a:solidFill>
                  <a:schemeClr val="tx1"/>
                </a:solidFill>
                <a:latin typeface="+mj-lt"/>
                <a:ea typeface="+mn-ea"/>
                <a:cs typeface="+mn-cs"/>
              </a:defRPr>
            </a:lvl1pPr>
            <a:lvl2pPr marL="0" marR="0" indent="0" algn="l" defTabSz="932384" rtl="0" eaLnBrk="1" fontAlgn="auto" latinLnBrk="0" hangingPunct="1">
              <a:lnSpc>
                <a:spcPts val="1800"/>
              </a:lnSpc>
              <a:spcBef>
                <a:spcPts val="450"/>
              </a:spcBef>
              <a:spcAft>
                <a:spcPts val="0"/>
              </a:spcAft>
              <a:buClrTx/>
              <a:buSzPct val="90000"/>
              <a:buFont typeface="Arial" panose="020B0604020202020204" pitchFamily="34" charset="0"/>
              <a:buNone/>
              <a:tabLst/>
              <a:defRPr sz="1398">
                <a:solidFill>
                  <a:schemeClr val="tx1"/>
                </a:solidFill>
              </a:defRPr>
            </a:lvl2pPr>
            <a:lvl3pPr marL="457024" indent="0">
              <a:buNone/>
              <a:defRPr/>
            </a:lvl3pPr>
            <a:lvl4pPr marL="685537" indent="0">
              <a:buNone/>
              <a:defRPr/>
            </a:lvl4pPr>
            <a:lvl5pPr marL="914049" indent="0">
              <a:buNone/>
              <a:defRPr/>
            </a:lvl5pPr>
          </a:lstStyle>
          <a:p>
            <a:pPr>
              <a:spcBef>
                <a:spcPts val="1224"/>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65140" y="1960862"/>
            <a:ext cx="4919661" cy="307777"/>
          </a:xfrm>
          <a:prstGeom prst="rect">
            <a:avLst/>
          </a:prstGeom>
        </p:spPr>
        <p:txBody>
          <a:bodyPr wrap="square" lIns="0" tIns="0" rIns="0" bIns="0">
            <a:spAutoFit/>
          </a:bodyPr>
          <a:lstStyle>
            <a:lvl1pPr marL="0" indent="0">
              <a:lnSpc>
                <a:spcPts val="2400"/>
              </a:lnSpc>
              <a:buNone/>
              <a:defRPr lang="en-US" sz="2000" kern="1200" spc="0" baseline="0" dirty="0">
                <a:solidFill>
                  <a:schemeClr val="tx1"/>
                </a:solidFill>
                <a:latin typeface="+mn-lt"/>
                <a:ea typeface="+mn-ea"/>
                <a:cs typeface="+mn-cs"/>
              </a:defRPr>
            </a:lvl1pPr>
            <a:lvl2pPr marL="228513" indent="0">
              <a:buNone/>
              <a:defRPr/>
            </a:lvl2pPr>
            <a:lvl3pPr marL="457024" indent="0">
              <a:buNone/>
              <a:defRPr/>
            </a:lvl3pPr>
            <a:lvl4pPr marL="685537" indent="0">
              <a:buNone/>
              <a:defRPr/>
            </a:lvl4pPr>
            <a:lvl5pPr marL="914049" indent="0">
              <a:buNone/>
              <a:defRPr/>
            </a:lvl5pPr>
          </a:lstStyle>
          <a:p>
            <a:pPr lvl="0"/>
            <a:r>
              <a:rPr lang="en-US"/>
              <a:t>Subhead Segoe UI Regular 20/24.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54765" y="3183626"/>
            <a:ext cx="6092825" cy="553998"/>
          </a:xfrm>
          <a:prstGeom prst="rect">
            <a:avLst/>
          </a:prstGeom>
        </p:spPr>
        <p:txBody>
          <a:bodyPr/>
          <a:lstStyle>
            <a:lvl1pPr algn="ctr">
              <a:defRPr>
                <a:solidFill>
                  <a:schemeClr val="tx1"/>
                </a:solidFill>
              </a:defRPr>
            </a:lvl1pPr>
          </a:lstStyle>
          <a:p>
            <a:r>
              <a:rPr lang="en-US"/>
              <a:t>Drop photo here</a:t>
            </a:r>
          </a:p>
        </p:txBody>
      </p:sp>
      <p:sp>
        <p:nvSpPr>
          <p:cNvPr id="13" name="Text Box 3">
            <a:extLst>
              <a:ext uri="{FF2B5EF4-FFF2-40B4-BE49-F238E27FC236}">
                <a16:creationId xmlns:a16="http://schemas.microsoft.com/office/drawing/2014/main" id="{9B6CD1B2-B033-3544-BC3C-77A135C65972}"/>
              </a:ext>
            </a:extLst>
          </p:cNvPr>
          <p:cNvSpPr txBox="1">
            <a:spLocks noChangeArrowheads="1"/>
          </p:cNvSpPr>
          <p:nvPr userDrawn="1"/>
        </p:nvSpPr>
        <p:spPr bwMode="blackWhite">
          <a:xfrm>
            <a:off x="463278" y="6583681"/>
            <a:ext cx="11533187" cy="21973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1932" eaLnBrk="0" hangingPunct="0"/>
            <a:r>
              <a:rPr lang="en-US" sz="700">
                <a:solidFill>
                  <a:schemeClr val="tx1"/>
                </a:solidFill>
                <a:cs typeface="Segoe UI" pitchFamily="34" charset="0"/>
              </a:rPr>
              <a:t>©Microsoft Corporation									                                                                                                                                             Azure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65140" y="2627972"/>
            <a:ext cx="4919661" cy="688103"/>
          </a:xfrm>
          <a:prstGeom prst="rect">
            <a:avLst/>
          </a:prstGeom>
        </p:spPr>
        <p:txBody>
          <a:bodyPr lIns="0" tIns="0" rIns="0" bIns="0"/>
          <a:lstStyle>
            <a:lvl1pPr marL="0" indent="0">
              <a:lnSpc>
                <a:spcPts val="1800"/>
              </a:lnSpc>
              <a:spcBef>
                <a:spcPts val="0"/>
              </a:spcBef>
              <a:buFont typeface="Arial" panose="020B0604020202020204" pitchFamily="34" charset="0"/>
              <a:buNone/>
              <a:defRPr sz="1398" b="0" i="0" spc="0">
                <a:solidFill>
                  <a:schemeClr val="tx1"/>
                </a:solidFill>
                <a:latin typeface="+mn-lt"/>
              </a:defRPr>
            </a:lvl1pPr>
            <a:lvl2pPr marL="0" indent="0">
              <a:lnSpc>
                <a:spcPts val="1800"/>
              </a:lnSpc>
              <a:spcBef>
                <a:spcPts val="0"/>
              </a:spcBef>
              <a:buNone/>
              <a:defRPr sz="1398">
                <a:solidFill>
                  <a:schemeClr val="tx1"/>
                </a:solidFill>
              </a:defRPr>
            </a:lvl2pPr>
            <a:lvl3pPr marL="457024" indent="0">
              <a:buNone/>
              <a:defRPr/>
            </a:lvl3pPr>
            <a:lvl4pPr marL="685537" indent="0">
              <a:buNone/>
              <a:defRPr/>
            </a:lvl4pPr>
            <a:lvl5pPr marL="914049"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7" name="Text Placeholder 4">
            <a:extLst>
              <a:ext uri="{FF2B5EF4-FFF2-40B4-BE49-F238E27FC236}">
                <a16:creationId xmlns:a16="http://schemas.microsoft.com/office/drawing/2014/main" id="{0D336736-F7E2-BA48-AD3E-B0037BAC6816}"/>
              </a:ext>
            </a:extLst>
          </p:cNvPr>
          <p:cNvSpPr>
            <a:spLocks noGrp="1"/>
          </p:cNvSpPr>
          <p:nvPr>
            <p:ph type="body" sz="quarter" idx="43" hasCustomPrompt="1"/>
          </p:nvPr>
        </p:nvSpPr>
        <p:spPr>
          <a:xfrm>
            <a:off x="465137" y="3497263"/>
            <a:ext cx="4919662" cy="518791"/>
          </a:xfrm>
          <a:prstGeom prst="rect">
            <a:avLst/>
          </a:prstGeom>
        </p:spPr>
        <p:txBody>
          <a:bodyPr lIns="0" tIns="0" rIns="0" bIns="0"/>
          <a:lstStyle>
            <a:lvl1pPr marL="0" indent="0">
              <a:lnSpc>
                <a:spcPts val="1800"/>
              </a:lnSpc>
              <a:spcBef>
                <a:spcPts val="1199"/>
              </a:spcBef>
              <a:buNone/>
              <a:defRPr lang="en-US" sz="1398" b="0" kern="1200" spc="0" baseline="0" dirty="0">
                <a:solidFill>
                  <a:schemeClr val="tx1"/>
                </a:solidFill>
                <a:latin typeface="+mj-lt"/>
                <a:ea typeface="+mn-ea"/>
                <a:cs typeface="+mn-cs"/>
              </a:defRPr>
            </a:lvl1pPr>
            <a:lvl2pPr marL="0" marR="0" indent="0" algn="l" defTabSz="932384" rtl="0" eaLnBrk="1" fontAlgn="auto" latinLnBrk="0" hangingPunct="1">
              <a:lnSpc>
                <a:spcPts val="1800"/>
              </a:lnSpc>
              <a:spcBef>
                <a:spcPts val="450"/>
              </a:spcBef>
              <a:spcAft>
                <a:spcPts val="0"/>
              </a:spcAft>
              <a:buClrTx/>
              <a:buSzPct val="90000"/>
              <a:buFont typeface="Arial" panose="020B0604020202020204" pitchFamily="34" charset="0"/>
              <a:buNone/>
              <a:tabLst/>
              <a:defRPr sz="1398">
                <a:solidFill>
                  <a:schemeClr val="tx1"/>
                </a:solidFill>
              </a:defRPr>
            </a:lvl2pPr>
            <a:lvl3pPr marL="457024" indent="0">
              <a:buNone/>
              <a:defRPr/>
            </a:lvl3pPr>
            <a:lvl4pPr marL="685537" indent="0">
              <a:buNone/>
              <a:defRPr/>
            </a:lvl4pPr>
            <a:lvl5pPr marL="914049" indent="0">
              <a:buNone/>
              <a:defRPr/>
            </a:lvl5pPr>
          </a:lstStyle>
          <a:p>
            <a:pPr>
              <a:spcBef>
                <a:spcPts val="1224"/>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65139" y="3711916"/>
            <a:ext cx="4919661" cy="688103"/>
          </a:xfrm>
          <a:prstGeom prst="rect">
            <a:avLst/>
          </a:prstGeom>
        </p:spPr>
        <p:txBody>
          <a:bodyPr lIns="0" tIns="0" rIns="0" bIns="0"/>
          <a:lstStyle>
            <a:lvl1pPr marL="0" indent="0">
              <a:lnSpc>
                <a:spcPts val="1800"/>
              </a:lnSpc>
              <a:spcBef>
                <a:spcPts val="0"/>
              </a:spcBef>
              <a:buFont typeface="Arial" panose="020B0604020202020204" pitchFamily="34" charset="0"/>
              <a:buNone/>
              <a:defRPr sz="1398" b="0" i="0" spc="0">
                <a:solidFill>
                  <a:schemeClr val="tx1"/>
                </a:solidFill>
                <a:latin typeface="+mn-lt"/>
              </a:defRPr>
            </a:lvl1pPr>
            <a:lvl2pPr marL="0" indent="0">
              <a:lnSpc>
                <a:spcPts val="1800"/>
              </a:lnSpc>
              <a:spcBef>
                <a:spcPts val="0"/>
              </a:spcBef>
              <a:buNone/>
              <a:defRPr sz="1398">
                <a:solidFill>
                  <a:schemeClr val="tx1"/>
                </a:solidFill>
              </a:defRPr>
            </a:lvl2pPr>
            <a:lvl3pPr marL="457024" indent="0">
              <a:buNone/>
              <a:defRPr/>
            </a:lvl3pPr>
            <a:lvl4pPr marL="685537" indent="0">
              <a:buNone/>
              <a:defRPr/>
            </a:lvl4pPr>
            <a:lvl5pPr marL="914049"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38732457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30.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600059" y="883791"/>
            <a:ext cx="11239464" cy="565091"/>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96951" y="4896168"/>
            <a:ext cx="2910135" cy="565026"/>
          </a:xfrm>
        </p:spPr>
        <p:txBody>
          <a:bodyPr/>
          <a:lstStyle>
            <a:lvl1pPr marL="0" indent="0" algn="ctr">
              <a:spcBef>
                <a:spcPts val="0"/>
              </a:spcBef>
              <a:buNone/>
              <a:defRPr sz="1836">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331509"/>
            <a:ext cx="4104037" cy="2331508"/>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763170" y="4894953"/>
            <a:ext cx="2910135" cy="565026"/>
          </a:xfrm>
        </p:spPr>
        <p:txBody>
          <a:bodyPr/>
          <a:lstStyle>
            <a:lvl1pPr marL="0" indent="0" algn="ctr">
              <a:spcBef>
                <a:spcPts val="0"/>
              </a:spcBef>
              <a:buNone/>
              <a:defRPr sz="1836">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166219" y="2331509"/>
            <a:ext cx="4104037" cy="2331508"/>
          </a:xfrm>
          <a:blipFill>
            <a:blip r:embed="rId3"/>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929389" y="4894954"/>
            <a:ext cx="2910135" cy="565026"/>
          </a:xfrm>
        </p:spPr>
        <p:txBody>
          <a:bodyPr/>
          <a:lstStyle>
            <a:lvl1pPr marL="0" indent="0" algn="ctr">
              <a:spcBef>
                <a:spcPts val="0"/>
              </a:spcBef>
              <a:buNone/>
              <a:defRPr sz="1836">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332438" y="2331509"/>
            <a:ext cx="4104037" cy="2331508"/>
          </a:xfrm>
          <a:blipFill>
            <a:blip r:embed="rId4"/>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127296599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631.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600059" y="883792"/>
            <a:ext cx="11239464" cy="565091"/>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96951" y="4896168"/>
            <a:ext cx="1865471" cy="565026"/>
          </a:xfrm>
        </p:spPr>
        <p:txBody>
          <a:bodyPr/>
          <a:lstStyle>
            <a:lvl1pPr marL="0" indent="0" algn="ctr">
              <a:spcBef>
                <a:spcPts val="0"/>
              </a:spcBef>
              <a:buNone/>
              <a:defRPr sz="1836">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331509"/>
            <a:ext cx="3059373" cy="2331508"/>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722652" y="4894953"/>
            <a:ext cx="1865471" cy="565026"/>
          </a:xfrm>
        </p:spPr>
        <p:txBody>
          <a:bodyPr/>
          <a:lstStyle>
            <a:lvl1pPr marL="0" indent="0" algn="ctr">
              <a:spcBef>
                <a:spcPts val="0"/>
              </a:spcBef>
              <a:buNone/>
              <a:defRPr sz="1836">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125701" y="2331509"/>
            <a:ext cx="3059373" cy="2331508"/>
          </a:xfrm>
          <a:blipFill>
            <a:blip r:embed="rId3"/>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848352" y="4894954"/>
            <a:ext cx="1865471" cy="565026"/>
          </a:xfrm>
        </p:spPr>
        <p:txBody>
          <a:bodyPr/>
          <a:lstStyle>
            <a:lvl1pPr marL="0" indent="0" algn="ctr">
              <a:spcBef>
                <a:spcPts val="0"/>
              </a:spcBef>
              <a:buNone/>
              <a:defRPr sz="1836">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251401" y="2331509"/>
            <a:ext cx="3059373" cy="2331508"/>
          </a:xfrm>
          <a:blipFill>
            <a:blip r:embed="rId4"/>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974053" y="4894953"/>
            <a:ext cx="1865471" cy="565026"/>
          </a:xfrm>
        </p:spPr>
        <p:txBody>
          <a:bodyPr/>
          <a:lstStyle>
            <a:lvl1pPr marL="0" indent="0" algn="ctr">
              <a:spcBef>
                <a:spcPts val="0"/>
              </a:spcBef>
              <a:buNone/>
              <a:defRPr sz="1836">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377102" y="2331509"/>
            <a:ext cx="3059373" cy="2331508"/>
          </a:xfrm>
          <a:blipFill>
            <a:blip r:embed="rId5"/>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223137467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632.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600059" y="883792"/>
            <a:ext cx="11239464" cy="565091"/>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8475" y="4896168"/>
            <a:ext cx="1837489" cy="847540"/>
          </a:xfrm>
        </p:spPr>
        <p:txBody>
          <a:bodyPr/>
          <a:lstStyle>
            <a:lvl1pPr marL="0" indent="0" algn="ctr">
              <a:spcBef>
                <a:spcPts val="0"/>
              </a:spcBef>
              <a:buNone/>
              <a:defRPr sz="1836">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331509"/>
            <a:ext cx="2434440" cy="2331508"/>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98984" y="4894953"/>
            <a:ext cx="1837489" cy="847540"/>
          </a:xfrm>
        </p:spPr>
        <p:txBody>
          <a:bodyPr/>
          <a:lstStyle>
            <a:lvl1pPr marL="0" indent="0" algn="ctr">
              <a:spcBef>
                <a:spcPts val="0"/>
              </a:spcBef>
              <a:buNone/>
              <a:defRPr sz="1836">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500509" y="2331509"/>
            <a:ext cx="2434440" cy="2331508"/>
          </a:xfrm>
          <a:blipFill>
            <a:blip r:embed="rId3"/>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299493" y="4894954"/>
            <a:ext cx="1837489" cy="847540"/>
          </a:xfrm>
        </p:spPr>
        <p:txBody>
          <a:bodyPr/>
          <a:lstStyle>
            <a:lvl1pPr marL="0" indent="0" algn="ctr">
              <a:spcBef>
                <a:spcPts val="0"/>
              </a:spcBef>
              <a:buNone/>
              <a:defRPr sz="1836">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5001018" y="2331509"/>
            <a:ext cx="2434440" cy="2331508"/>
          </a:xfrm>
          <a:blipFill>
            <a:blip r:embed="rId4"/>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800002" y="4894953"/>
            <a:ext cx="1837489" cy="847540"/>
          </a:xfrm>
        </p:spPr>
        <p:txBody>
          <a:bodyPr/>
          <a:lstStyle>
            <a:lvl1pPr marL="0" indent="0" algn="ctr">
              <a:spcBef>
                <a:spcPts val="0"/>
              </a:spcBef>
              <a:buNone/>
              <a:defRPr sz="1836">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501526" y="2331509"/>
            <a:ext cx="2434440" cy="2331508"/>
          </a:xfrm>
          <a:blipFill>
            <a:blip r:embed="rId5"/>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300511" y="4894953"/>
            <a:ext cx="1837489" cy="847540"/>
          </a:xfrm>
        </p:spPr>
        <p:txBody>
          <a:bodyPr/>
          <a:lstStyle>
            <a:lvl1pPr marL="0" indent="0" algn="ctr">
              <a:spcBef>
                <a:spcPts val="0"/>
              </a:spcBef>
              <a:buNone/>
              <a:defRPr sz="1836">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10002035" y="2331509"/>
            <a:ext cx="2434440" cy="2331508"/>
          </a:xfrm>
          <a:blipFill>
            <a:blip r:embed="rId6"/>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387342132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633.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600059" y="887029"/>
            <a:ext cx="11239464" cy="565091"/>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78770" y="2331509"/>
            <a:ext cx="2359821" cy="2359486"/>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78770" y="4896167"/>
            <a:ext cx="2359821" cy="565026"/>
          </a:xfrm>
        </p:spPr>
        <p:txBody>
          <a:bodyPr/>
          <a:lstStyle>
            <a:lvl1pPr marL="0" indent="0" algn="ctr">
              <a:spcBef>
                <a:spcPts val="0"/>
              </a:spcBef>
              <a:buNone/>
              <a:defRPr sz="1836">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5038327" y="2331509"/>
            <a:ext cx="2359821" cy="2359486"/>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5038327" y="4896167"/>
            <a:ext cx="2359821" cy="565026"/>
          </a:xfrm>
        </p:spPr>
        <p:txBody>
          <a:bodyPr/>
          <a:lstStyle>
            <a:lvl1pPr marL="0" indent="0" algn="ctr">
              <a:spcBef>
                <a:spcPts val="0"/>
              </a:spcBef>
              <a:buNone/>
              <a:defRPr sz="1836">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997885" y="2331509"/>
            <a:ext cx="2359821" cy="2359486"/>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997885" y="4896167"/>
            <a:ext cx="2359821" cy="565026"/>
          </a:xfrm>
        </p:spPr>
        <p:txBody>
          <a:bodyPr/>
          <a:lstStyle>
            <a:lvl1pPr marL="0" indent="0" algn="ctr">
              <a:spcBef>
                <a:spcPts val="0"/>
              </a:spcBef>
              <a:buNone/>
              <a:defRPr sz="1836">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203050584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634.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600059" y="880955"/>
            <a:ext cx="11239464" cy="565091"/>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95914" y="2331509"/>
            <a:ext cx="2359821" cy="2359486"/>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95914" y="4896167"/>
            <a:ext cx="2359821" cy="565026"/>
          </a:xfrm>
        </p:spPr>
        <p:txBody>
          <a:bodyPr/>
          <a:lstStyle>
            <a:lvl1pPr marL="0" indent="0" algn="ctr">
              <a:spcBef>
                <a:spcPts val="0"/>
              </a:spcBef>
              <a:buNone/>
              <a:defRPr sz="1836">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557177" y="2331509"/>
            <a:ext cx="2359821" cy="2359486"/>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inserts</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557177" y="4896167"/>
            <a:ext cx="2359821" cy="565026"/>
          </a:xfrm>
        </p:spPr>
        <p:txBody>
          <a:bodyPr/>
          <a:lstStyle>
            <a:lvl1pPr marL="0" indent="0" algn="ctr">
              <a:spcBef>
                <a:spcPts val="0"/>
              </a:spcBef>
              <a:buNone/>
              <a:defRPr sz="1836">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518439" y="2331509"/>
            <a:ext cx="2359821" cy="2359486"/>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518439" y="4896167"/>
            <a:ext cx="2359821" cy="565026"/>
          </a:xfrm>
        </p:spPr>
        <p:txBody>
          <a:bodyPr/>
          <a:lstStyle>
            <a:lvl1pPr marL="0" indent="0" algn="ctr">
              <a:spcBef>
                <a:spcPts val="0"/>
              </a:spcBef>
              <a:buNone/>
              <a:defRPr sz="1836">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479702" y="2331509"/>
            <a:ext cx="2359821" cy="2359486"/>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479702" y="4896167"/>
            <a:ext cx="2359821" cy="565026"/>
          </a:xfrm>
        </p:spPr>
        <p:txBody>
          <a:bodyPr/>
          <a:lstStyle>
            <a:lvl1pPr marL="0" indent="0" algn="ctr">
              <a:spcBef>
                <a:spcPts val="0"/>
              </a:spcBef>
              <a:buNone/>
              <a:defRPr sz="1836">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161782203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635.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600059" y="880955"/>
            <a:ext cx="11239464" cy="565091"/>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95914" y="2331509"/>
            <a:ext cx="1772198" cy="1771946"/>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1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95914" y="4319767"/>
            <a:ext cx="1772198" cy="847540"/>
          </a:xfrm>
        </p:spPr>
        <p:txBody>
          <a:bodyPr/>
          <a:lstStyle>
            <a:lvl1pPr marL="0" indent="0" algn="ctr">
              <a:spcBef>
                <a:spcPts val="0"/>
              </a:spcBef>
              <a:buNone/>
              <a:defRPr sz="1836">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63767" y="2331509"/>
            <a:ext cx="1772198" cy="1771946"/>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1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inserts</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63767" y="4319767"/>
            <a:ext cx="1772198" cy="847540"/>
          </a:xfrm>
        </p:spPr>
        <p:txBody>
          <a:bodyPr/>
          <a:lstStyle>
            <a:lvl1pPr marL="0" indent="0" algn="ctr">
              <a:spcBef>
                <a:spcPts val="0"/>
              </a:spcBef>
              <a:buNone/>
              <a:defRPr sz="1836">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332139" y="2331509"/>
            <a:ext cx="1772198" cy="1771946"/>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1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332139" y="4319768"/>
            <a:ext cx="1772198" cy="847540"/>
          </a:xfrm>
        </p:spPr>
        <p:txBody>
          <a:bodyPr/>
          <a:lstStyle>
            <a:lvl1pPr marL="0" indent="0" algn="ctr">
              <a:spcBef>
                <a:spcPts val="0"/>
              </a:spcBef>
              <a:buNone/>
              <a:defRPr sz="1836">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699473" y="2331509"/>
            <a:ext cx="1772198" cy="1771946"/>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1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699473" y="4319767"/>
            <a:ext cx="1772198" cy="847540"/>
          </a:xfrm>
        </p:spPr>
        <p:txBody>
          <a:bodyPr/>
          <a:lstStyle>
            <a:lvl1pPr marL="0" indent="0" algn="ctr">
              <a:spcBef>
                <a:spcPts val="0"/>
              </a:spcBef>
              <a:buNone/>
              <a:defRPr sz="1836">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10067325" y="2331509"/>
            <a:ext cx="1772198" cy="1771946"/>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1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10067325" y="4319767"/>
            <a:ext cx="1772198" cy="847540"/>
          </a:xfrm>
        </p:spPr>
        <p:txBody>
          <a:bodyPr/>
          <a:lstStyle>
            <a:lvl1pPr marL="0" indent="0" algn="ctr">
              <a:spcBef>
                <a:spcPts val="0"/>
              </a:spcBef>
              <a:buNone/>
              <a:defRPr sz="1836">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71003601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636.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96951" y="2355795"/>
            <a:ext cx="3245833" cy="565091"/>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443449" y="2355795"/>
            <a:ext cx="7398732" cy="439479"/>
          </a:xfrm>
        </p:spPr>
        <p:txBody>
          <a:bodyPr anchor="t"/>
          <a:lstStyle>
            <a:lvl1pPr marL="236387" indent="-236387">
              <a:spcAft>
                <a:spcPts val="612"/>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96951" y="2059499"/>
            <a:ext cx="3245920"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441841" y="2059499"/>
            <a:ext cx="7400340"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8778615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637.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600060" y="3213098"/>
            <a:ext cx="3245833" cy="565091"/>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5040983" y="3275904"/>
            <a:ext cx="6801197" cy="439479"/>
          </a:xfrm>
        </p:spPr>
        <p:txBody>
          <a:bodyPr anchor="ctr"/>
          <a:lstStyle>
            <a:lvl1pPr marL="236387" indent="-236387">
              <a:spcAft>
                <a:spcPts val="612"/>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443449" y="2629424"/>
            <a:ext cx="0" cy="1735678"/>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393019338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638.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436475" cy="699452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864322" cy="50360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203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603298" y="724386"/>
            <a:ext cx="11239464" cy="376684"/>
          </a:xfrm>
        </p:spPr>
        <p:txBody>
          <a:bodyPr/>
          <a:lstStyle>
            <a:lvl1pPr marL="0" indent="0">
              <a:buNone/>
              <a:tabLst/>
              <a:defRPr sz="2448">
                <a:solidFill>
                  <a:srgbClr val="000000"/>
                </a:solidFill>
                <a:latin typeface="Consolas" panose="020B0609020204030204" pitchFamily="49" charset="0"/>
                <a:cs typeface="Consolas" panose="020B0609020204030204" pitchFamily="49" charset="0"/>
              </a:defRPr>
            </a:lvl1pPr>
            <a:lvl2pPr marL="353449" indent="0">
              <a:buNone/>
              <a:tabLst>
                <a:tab pos="351343" algn="l"/>
              </a:tabLst>
              <a:defRPr sz="2448">
                <a:solidFill>
                  <a:schemeClr val="tx1"/>
                </a:solidFill>
                <a:latin typeface="Consolas" panose="020B0609020204030204" pitchFamily="49" charset="0"/>
                <a:cs typeface="Consolas" panose="020B0609020204030204" pitchFamily="49" charset="0"/>
              </a:defRPr>
            </a:lvl2pPr>
            <a:lvl3pPr marL="596241" indent="0">
              <a:buNone/>
              <a:tabLst>
                <a:tab pos="581254" algn="l"/>
              </a:tabLst>
              <a:defRPr sz="2448">
                <a:solidFill>
                  <a:schemeClr val="tx1"/>
                </a:solidFill>
                <a:latin typeface="Consolas" panose="020B0609020204030204" pitchFamily="49" charset="0"/>
                <a:cs typeface="Consolas" panose="020B0609020204030204" pitchFamily="49" charset="0"/>
              </a:defRPr>
            </a:lvl3pPr>
            <a:lvl4pPr marL="830773" indent="0">
              <a:buNone/>
              <a:tabLst>
                <a:tab pos="816022" algn="l"/>
              </a:tabLst>
              <a:defRPr sz="2448">
                <a:solidFill>
                  <a:schemeClr val="tx1"/>
                </a:solidFill>
                <a:latin typeface="Consolas" panose="020B0609020204030204" pitchFamily="49" charset="0"/>
                <a:cs typeface="Consolas" panose="020B0609020204030204" pitchFamily="49" charset="0"/>
              </a:defRPr>
            </a:lvl4pPr>
            <a:lvl5pPr marL="1071912" indent="0">
              <a:buNone/>
              <a:tabLst>
                <a:tab pos="1049171" algn="l"/>
              </a:tabLst>
              <a:defRPr sz="2448">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431389108"/>
      </p:ext>
    </p:extLst>
  </p:cSld>
  <p:clrMapOvr>
    <a:masterClrMapping/>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63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65289"/>
            <a:ext cx="12436475" cy="552923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65289"/>
            <a:ext cx="3864322" cy="455030"/>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203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2141102"/>
            <a:ext cx="11239464" cy="376684"/>
          </a:xfrm>
        </p:spPr>
        <p:txBody>
          <a:bodyPr/>
          <a:lstStyle>
            <a:lvl1pPr marL="0" indent="0">
              <a:buNone/>
              <a:tabLst/>
              <a:defRPr sz="2448">
                <a:solidFill>
                  <a:srgbClr val="000000"/>
                </a:solidFill>
                <a:latin typeface="Consolas" panose="020B0609020204030204" pitchFamily="49" charset="0"/>
                <a:cs typeface="Consolas" panose="020B0609020204030204" pitchFamily="49" charset="0"/>
              </a:defRPr>
            </a:lvl1pPr>
            <a:lvl2pPr marL="353449" indent="0">
              <a:buNone/>
              <a:tabLst>
                <a:tab pos="351343" algn="l"/>
              </a:tabLst>
              <a:defRPr sz="2448">
                <a:solidFill>
                  <a:schemeClr val="tx1"/>
                </a:solidFill>
                <a:latin typeface="Consolas" panose="020B0609020204030204" pitchFamily="49" charset="0"/>
                <a:cs typeface="Consolas" panose="020B0609020204030204" pitchFamily="49" charset="0"/>
              </a:defRPr>
            </a:lvl2pPr>
            <a:lvl3pPr marL="596241" indent="0">
              <a:buNone/>
              <a:tabLst>
                <a:tab pos="581254" algn="l"/>
              </a:tabLst>
              <a:defRPr sz="2448">
                <a:solidFill>
                  <a:schemeClr val="tx1"/>
                </a:solidFill>
                <a:latin typeface="Consolas" panose="020B0609020204030204" pitchFamily="49" charset="0"/>
                <a:cs typeface="Consolas" panose="020B0609020204030204" pitchFamily="49" charset="0"/>
              </a:defRPr>
            </a:lvl3pPr>
            <a:lvl4pPr marL="830773" indent="0">
              <a:buNone/>
              <a:tabLst>
                <a:tab pos="816022" algn="l"/>
              </a:tabLst>
              <a:defRPr sz="2448">
                <a:solidFill>
                  <a:schemeClr val="tx1"/>
                </a:solidFill>
                <a:latin typeface="Consolas" panose="020B0609020204030204" pitchFamily="49" charset="0"/>
                <a:cs typeface="Consolas" panose="020B0609020204030204" pitchFamily="49" charset="0"/>
              </a:defRPr>
            </a:lvl4pPr>
            <a:lvl5pPr marL="1071912" indent="0">
              <a:buNone/>
              <a:tabLst>
                <a:tab pos="1049171" algn="l"/>
              </a:tabLst>
              <a:defRPr sz="2448">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160030346"/>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Photo layout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40" y="632781"/>
            <a:ext cx="11533187" cy="411162"/>
          </a:xfrm>
          <a:prstGeom prst="rect">
            <a:avLst/>
          </a:prstGeom>
        </p:spPr>
        <p:txBody>
          <a:bodyPr wrap="square" lIns="0" tIns="0" rIns="0" bIns="0">
            <a:spAutoFit/>
          </a:bodyPr>
          <a:lstStyle>
            <a:lvl1pPr>
              <a:lnSpc>
                <a:spcPts val="3198"/>
              </a:lnSpc>
              <a:defRPr sz="2800">
                <a:solidFill>
                  <a:schemeClr val="tx1"/>
                </a:solidFill>
              </a:defRPr>
            </a:lvl1pPr>
          </a:lstStyle>
          <a:p>
            <a:r>
              <a:rPr lang="en-US"/>
              <a:t>Photo layout 2</a:t>
            </a:r>
          </a:p>
        </p:txBody>
      </p:sp>
      <p:sp>
        <p:nvSpPr>
          <p:cNvPr id="5" name="Text Placeholder 4"/>
          <p:cNvSpPr>
            <a:spLocks noGrp="1"/>
          </p:cNvSpPr>
          <p:nvPr>
            <p:ph type="body" sz="quarter" idx="11" hasCustomPrompt="1"/>
          </p:nvPr>
        </p:nvSpPr>
        <p:spPr>
          <a:xfrm>
            <a:off x="465140" y="5026024"/>
            <a:ext cx="3690937" cy="220510"/>
          </a:xfrm>
          <a:prstGeom prst="rect">
            <a:avLst/>
          </a:prstGeom>
        </p:spPr>
        <p:txBody>
          <a:bodyPr lIns="0" tIns="0" rIns="0" bIns="0"/>
          <a:lstStyle>
            <a:lvl1pPr marL="0" marR="0" indent="0" algn="l" defTabSz="932384"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398" b="0" kern="1200" spc="0" baseline="0" dirty="0" smtClean="0">
                <a:solidFill>
                  <a:schemeClr val="tx1"/>
                </a:solidFill>
                <a:latin typeface="+mj-lt"/>
                <a:ea typeface="+mn-ea"/>
                <a:cs typeface="+mn-cs"/>
              </a:defRPr>
            </a:lvl1pPr>
            <a:lvl2pPr marL="0" marR="0" indent="0" algn="l" defTabSz="932384" rtl="0" eaLnBrk="1" fontAlgn="auto" latinLnBrk="0" hangingPunct="1">
              <a:lnSpc>
                <a:spcPts val="1800"/>
              </a:lnSpc>
              <a:spcBef>
                <a:spcPts val="450"/>
              </a:spcBef>
              <a:spcAft>
                <a:spcPts val="0"/>
              </a:spcAft>
              <a:buClrTx/>
              <a:buSzPct val="90000"/>
              <a:buFont typeface="Arial" panose="020B0604020202020204" pitchFamily="34" charset="0"/>
              <a:buNone/>
              <a:tabLst/>
              <a:defRPr sz="1398">
                <a:solidFill>
                  <a:srgbClr val="000000"/>
                </a:solidFill>
              </a:defRPr>
            </a:lvl2pPr>
            <a:lvl3pPr marL="457024" indent="0">
              <a:buNone/>
              <a:defRPr/>
            </a:lvl3pPr>
            <a:lvl4pPr marL="685537" indent="0">
              <a:buNone/>
              <a:defRPr/>
            </a:lvl4pPr>
            <a:lvl5pPr marL="914049" indent="0">
              <a:buNone/>
              <a:defRPr/>
            </a:lvl5pPr>
          </a:lstStyle>
          <a:p>
            <a:pPr marL="0" marR="0" lvl="0" indent="0" algn="l" defTabSz="932384"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9" name="Text Placeholder 4"/>
          <p:cNvSpPr>
            <a:spLocks noGrp="1"/>
          </p:cNvSpPr>
          <p:nvPr>
            <p:ph type="body" sz="quarter" idx="12" hasCustomPrompt="1"/>
          </p:nvPr>
        </p:nvSpPr>
        <p:spPr>
          <a:xfrm>
            <a:off x="4386265" y="5026024"/>
            <a:ext cx="3690937" cy="220510"/>
          </a:xfrm>
          <a:prstGeom prst="rect">
            <a:avLst/>
          </a:prstGeom>
        </p:spPr>
        <p:txBody>
          <a:bodyPr lIns="0" tIns="0" rIns="0" bIns="0"/>
          <a:lstStyle>
            <a:lvl1pPr marL="0" marR="0" indent="0" algn="l" defTabSz="932384" rtl="0" eaLnBrk="1" fontAlgn="auto" latinLnBrk="0" hangingPunct="1">
              <a:lnSpc>
                <a:spcPts val="1800"/>
              </a:lnSpc>
              <a:spcBef>
                <a:spcPts val="900"/>
              </a:spcBef>
              <a:spcAft>
                <a:spcPts val="0"/>
              </a:spcAft>
              <a:buClrTx/>
              <a:buSzPct val="90000"/>
              <a:buFont typeface="Wingdings" panose="05000000000000000000" pitchFamily="2" charset="2"/>
              <a:buNone/>
              <a:tabLst/>
              <a:defRPr sz="1398">
                <a:solidFill>
                  <a:schemeClr val="tx1"/>
                </a:solidFill>
              </a:defRPr>
            </a:lvl1pPr>
            <a:lvl2pPr marL="0" marR="0" indent="0" algn="l" defTabSz="932384" rtl="0" eaLnBrk="1" fontAlgn="auto" latinLnBrk="0" hangingPunct="1">
              <a:lnSpc>
                <a:spcPts val="1800"/>
              </a:lnSpc>
              <a:spcBef>
                <a:spcPts val="450"/>
              </a:spcBef>
              <a:spcAft>
                <a:spcPts val="0"/>
              </a:spcAft>
              <a:buClrTx/>
              <a:buSzPct val="90000"/>
              <a:buFont typeface="Arial" panose="020B0604020202020204" pitchFamily="34" charset="0"/>
              <a:buNone/>
              <a:tabLst/>
              <a:defRPr sz="1398">
                <a:solidFill>
                  <a:srgbClr val="000000"/>
                </a:solidFill>
              </a:defRPr>
            </a:lvl2pPr>
            <a:lvl3pPr marL="457024" indent="0">
              <a:buNone/>
              <a:defRPr/>
            </a:lvl3pPr>
            <a:lvl4pPr marL="685537" indent="0">
              <a:buNone/>
              <a:defRPr/>
            </a:lvl4pPr>
            <a:lvl5pPr marL="914049" indent="0">
              <a:buNone/>
              <a:defRPr/>
            </a:lvl5pPr>
          </a:lstStyle>
          <a:p>
            <a:pPr marL="0" marR="0" lvl="0" indent="0" algn="l" defTabSz="932384"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10" name="Text Placeholder 4"/>
          <p:cNvSpPr>
            <a:spLocks noGrp="1"/>
          </p:cNvSpPr>
          <p:nvPr>
            <p:ph type="body" sz="quarter" idx="13" hasCustomPrompt="1"/>
          </p:nvPr>
        </p:nvSpPr>
        <p:spPr>
          <a:xfrm>
            <a:off x="8307390" y="5026024"/>
            <a:ext cx="3690937" cy="220510"/>
          </a:xfrm>
          <a:prstGeom prst="rect">
            <a:avLst/>
          </a:prstGeom>
        </p:spPr>
        <p:txBody>
          <a:bodyPr lIns="0" tIns="0" rIns="0" bIns="0"/>
          <a:lstStyle>
            <a:lvl1pPr marL="0" marR="0" indent="0" algn="l" defTabSz="932384" rtl="0" eaLnBrk="1" fontAlgn="auto" latinLnBrk="0" hangingPunct="1">
              <a:lnSpc>
                <a:spcPts val="1800"/>
              </a:lnSpc>
              <a:spcBef>
                <a:spcPts val="900"/>
              </a:spcBef>
              <a:spcAft>
                <a:spcPts val="0"/>
              </a:spcAft>
              <a:buClrTx/>
              <a:buSzPct val="90000"/>
              <a:buFont typeface="Wingdings" panose="05000000000000000000" pitchFamily="2" charset="2"/>
              <a:buNone/>
              <a:tabLst/>
              <a:defRPr sz="1398">
                <a:solidFill>
                  <a:schemeClr val="tx1"/>
                </a:solidFill>
              </a:defRPr>
            </a:lvl1pPr>
            <a:lvl2pPr marL="0" marR="0" indent="0" algn="l" defTabSz="932384" rtl="0" eaLnBrk="1" fontAlgn="auto" latinLnBrk="0" hangingPunct="1">
              <a:lnSpc>
                <a:spcPts val="1800"/>
              </a:lnSpc>
              <a:spcBef>
                <a:spcPts val="450"/>
              </a:spcBef>
              <a:spcAft>
                <a:spcPts val="0"/>
              </a:spcAft>
              <a:buClrTx/>
              <a:buSzPct val="90000"/>
              <a:buFont typeface="Arial" panose="020B0604020202020204" pitchFamily="34" charset="0"/>
              <a:buNone/>
              <a:tabLst/>
              <a:defRPr sz="1398">
                <a:solidFill>
                  <a:srgbClr val="000000"/>
                </a:solidFill>
              </a:defRPr>
            </a:lvl2pPr>
            <a:lvl3pPr marL="457024" indent="0">
              <a:buNone/>
              <a:defRPr/>
            </a:lvl3pPr>
            <a:lvl4pPr marL="685537" indent="0">
              <a:buNone/>
              <a:defRPr/>
            </a:lvl4pPr>
            <a:lvl5pPr marL="914049" indent="0">
              <a:buNone/>
              <a:defRPr/>
            </a:lvl5pPr>
          </a:lstStyle>
          <a:p>
            <a:pPr marL="0" marR="0" lvl="0" indent="0" algn="l" defTabSz="932384"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pic>
        <p:nvPicPr>
          <p:cNvPr id="15" name="Picture 14"/>
          <p:cNvPicPr>
            <a:picLocks noChangeAspect="1"/>
          </p:cNvPicPr>
          <p:nvPr userDrawn="1"/>
        </p:nvPicPr>
        <p:blipFill rotWithShape="1">
          <a:blip r:embed="rId2" cstate="print">
            <a:extLst>
              <a:ext uri="{28A0092B-C50C-407E-A947-70E740481C1C}">
                <a14:useLocalDpi xmlns:a14="http://schemas.microsoft.com/office/drawing/2010/main" val="0"/>
              </a:ext>
            </a:extLst>
          </a:blip>
          <a:srcRect r="-1"/>
          <a:stretch/>
        </p:blipFill>
        <p:spPr>
          <a:xfrm>
            <a:off x="8313793" y="2195641"/>
            <a:ext cx="3695703" cy="2641473"/>
          </a:xfrm>
          <a:prstGeom prst="rect">
            <a:avLst/>
          </a:prstGeom>
        </p:spPr>
      </p:pic>
      <p:pic>
        <p:nvPicPr>
          <p:cNvPr id="16" name="Picture 15"/>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434182" y="2195641"/>
            <a:ext cx="3721892" cy="2641473"/>
          </a:xfrm>
          <a:prstGeom prst="rect">
            <a:avLst/>
          </a:prstGeom>
        </p:spPr>
      </p:pic>
      <p:pic>
        <p:nvPicPr>
          <p:cNvPr id="17" name="Picture 16"/>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381499" y="2195637"/>
            <a:ext cx="3695702" cy="2641475"/>
          </a:xfrm>
          <a:prstGeom prst="rect">
            <a:avLst/>
          </a:prstGeom>
        </p:spPr>
      </p:pic>
      <p:sp>
        <p:nvSpPr>
          <p:cNvPr id="4" name="Picture Placeholder 3">
            <a:extLst>
              <a:ext uri="{FF2B5EF4-FFF2-40B4-BE49-F238E27FC236}">
                <a16:creationId xmlns:a16="http://schemas.microsoft.com/office/drawing/2014/main" id="{2717A0C5-B07A-A34B-9DBC-AEA2B456E25A}"/>
              </a:ext>
            </a:extLst>
          </p:cNvPr>
          <p:cNvSpPr>
            <a:spLocks noGrp="1"/>
          </p:cNvSpPr>
          <p:nvPr>
            <p:ph type="pic" sz="quarter" idx="14" hasCustomPrompt="1"/>
          </p:nvPr>
        </p:nvSpPr>
        <p:spPr>
          <a:xfrm>
            <a:off x="434975" y="3257274"/>
            <a:ext cx="3721100" cy="553998"/>
          </a:xfrm>
          <a:prstGeom prst="rect">
            <a:avLst/>
          </a:prstGeom>
        </p:spPr>
        <p:txBody>
          <a:bodyPr/>
          <a:lstStyle>
            <a:lvl1pPr algn="ctr">
              <a:defRPr>
                <a:solidFill>
                  <a:schemeClr val="tx1"/>
                </a:solidFill>
              </a:defRPr>
            </a:lvl1pPr>
          </a:lstStyle>
          <a:p>
            <a:r>
              <a:rPr lang="en-US"/>
              <a:t>Drop photo here</a:t>
            </a:r>
          </a:p>
        </p:txBody>
      </p:sp>
      <p:sp>
        <p:nvSpPr>
          <p:cNvPr id="7" name="Picture Placeholder 6">
            <a:extLst>
              <a:ext uri="{FF2B5EF4-FFF2-40B4-BE49-F238E27FC236}">
                <a16:creationId xmlns:a16="http://schemas.microsoft.com/office/drawing/2014/main" id="{F5287B92-3963-B94C-821F-3908B3544A42}"/>
              </a:ext>
            </a:extLst>
          </p:cNvPr>
          <p:cNvSpPr>
            <a:spLocks noGrp="1"/>
          </p:cNvSpPr>
          <p:nvPr>
            <p:ph type="pic" sz="quarter" idx="15" hasCustomPrompt="1"/>
          </p:nvPr>
        </p:nvSpPr>
        <p:spPr>
          <a:xfrm>
            <a:off x="4386265" y="3250274"/>
            <a:ext cx="3690937" cy="553998"/>
          </a:xfrm>
          <a:prstGeom prst="rect">
            <a:avLst/>
          </a:prstGeom>
        </p:spPr>
        <p:txBody>
          <a:bodyPr/>
          <a:lstStyle>
            <a:lvl1pPr algn="ctr">
              <a:defRPr>
                <a:solidFill>
                  <a:schemeClr val="tx1"/>
                </a:solidFill>
              </a:defRPr>
            </a:lvl1pPr>
          </a:lstStyle>
          <a:p>
            <a:r>
              <a:rPr lang="en-US"/>
              <a:t>Drop photo here</a:t>
            </a:r>
          </a:p>
        </p:txBody>
      </p:sp>
      <p:sp>
        <p:nvSpPr>
          <p:cNvPr id="11" name="Picture Placeholder 10">
            <a:extLst>
              <a:ext uri="{FF2B5EF4-FFF2-40B4-BE49-F238E27FC236}">
                <a16:creationId xmlns:a16="http://schemas.microsoft.com/office/drawing/2014/main" id="{1DC31788-B7D8-9D46-BE0A-6B7EED7110B6}"/>
              </a:ext>
            </a:extLst>
          </p:cNvPr>
          <p:cNvSpPr>
            <a:spLocks noGrp="1"/>
          </p:cNvSpPr>
          <p:nvPr>
            <p:ph type="pic" sz="quarter" idx="16" hasCustomPrompt="1"/>
          </p:nvPr>
        </p:nvSpPr>
        <p:spPr>
          <a:xfrm>
            <a:off x="8313740" y="3250274"/>
            <a:ext cx="3684587" cy="553998"/>
          </a:xfrm>
          <a:prstGeom prst="rect">
            <a:avLst/>
          </a:prstGeom>
        </p:spPr>
        <p:txBody>
          <a:bodyPr/>
          <a:lstStyle>
            <a:lvl1pPr algn="ctr">
              <a:defRPr>
                <a:solidFill>
                  <a:schemeClr val="tx1"/>
                </a:solidFill>
              </a:defRPr>
            </a:lvl1pPr>
          </a:lstStyle>
          <a:p>
            <a:r>
              <a:rPr lang="en-US"/>
              <a:t>Drop photo here</a:t>
            </a:r>
          </a:p>
        </p:txBody>
      </p:sp>
      <p:sp>
        <p:nvSpPr>
          <p:cNvPr id="20" name="Text Box 3">
            <a:extLst>
              <a:ext uri="{FF2B5EF4-FFF2-40B4-BE49-F238E27FC236}">
                <a16:creationId xmlns:a16="http://schemas.microsoft.com/office/drawing/2014/main" id="{F848FF14-9025-D34E-A47B-6D1957DCA63E}"/>
              </a:ext>
            </a:extLst>
          </p:cNvPr>
          <p:cNvSpPr txBox="1">
            <a:spLocks noChangeArrowheads="1"/>
          </p:cNvSpPr>
          <p:nvPr userDrawn="1"/>
        </p:nvSpPr>
        <p:spPr bwMode="blackWhite">
          <a:xfrm>
            <a:off x="463278" y="6583681"/>
            <a:ext cx="11533187" cy="21973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1932" eaLnBrk="0" hangingPunct="0"/>
            <a:r>
              <a:rPr lang="en-US" sz="700">
                <a:solidFill>
                  <a:schemeClr val="tx1"/>
                </a:solidFill>
                <a:cs typeface="Segoe UI" pitchFamily="34" charset="0"/>
              </a:rPr>
              <a:t>©Microsoft Corporation									                                                                                                                                             Azure </a:t>
            </a:r>
          </a:p>
        </p:txBody>
      </p:sp>
      <p:sp>
        <p:nvSpPr>
          <p:cNvPr id="22" name="Text Placeholder 4">
            <a:extLst>
              <a:ext uri="{FF2B5EF4-FFF2-40B4-BE49-F238E27FC236}">
                <a16:creationId xmlns:a16="http://schemas.microsoft.com/office/drawing/2014/main" id="{B97163EF-E7E8-4446-98C1-DF17E29E7379}"/>
              </a:ext>
            </a:extLst>
          </p:cNvPr>
          <p:cNvSpPr>
            <a:spLocks noGrp="1"/>
          </p:cNvSpPr>
          <p:nvPr>
            <p:ph type="body" sz="quarter" idx="42" hasCustomPrompt="1"/>
          </p:nvPr>
        </p:nvSpPr>
        <p:spPr>
          <a:xfrm>
            <a:off x="463278" y="5260860"/>
            <a:ext cx="3690937" cy="923530"/>
          </a:xfrm>
          <a:prstGeom prst="rect">
            <a:avLst/>
          </a:prstGeom>
        </p:spPr>
        <p:txBody>
          <a:bodyPr lIns="0" tIns="0" rIns="0" bIns="0"/>
          <a:lstStyle>
            <a:lvl1pPr marL="0" indent="0">
              <a:lnSpc>
                <a:spcPts val="1800"/>
              </a:lnSpc>
              <a:spcBef>
                <a:spcPts val="0"/>
              </a:spcBef>
              <a:buFont typeface="Arial" panose="020B0604020202020204" pitchFamily="34" charset="0"/>
              <a:buNone/>
              <a:defRPr sz="1398" b="0" i="0" spc="0">
                <a:solidFill>
                  <a:schemeClr val="tx1"/>
                </a:solidFill>
                <a:latin typeface="+mn-lt"/>
              </a:defRPr>
            </a:lvl1pPr>
            <a:lvl2pPr marL="0" indent="0">
              <a:lnSpc>
                <a:spcPts val="1800"/>
              </a:lnSpc>
              <a:spcBef>
                <a:spcPts val="0"/>
              </a:spcBef>
              <a:buNone/>
              <a:defRPr sz="1398">
                <a:solidFill>
                  <a:schemeClr val="tx1"/>
                </a:solidFill>
              </a:defRPr>
            </a:lvl2pPr>
            <a:lvl3pPr marL="457024" indent="0">
              <a:buNone/>
              <a:defRPr/>
            </a:lvl3pPr>
            <a:lvl4pPr marL="685537" indent="0">
              <a:buNone/>
              <a:defRPr/>
            </a:lvl4pPr>
            <a:lvl5pPr marL="914049"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3" name="Text Placeholder 4">
            <a:extLst>
              <a:ext uri="{FF2B5EF4-FFF2-40B4-BE49-F238E27FC236}">
                <a16:creationId xmlns:a16="http://schemas.microsoft.com/office/drawing/2014/main" id="{8E57B78A-F25C-4D46-917C-E53FD3A557E0}"/>
              </a:ext>
            </a:extLst>
          </p:cNvPr>
          <p:cNvSpPr>
            <a:spLocks noGrp="1"/>
          </p:cNvSpPr>
          <p:nvPr>
            <p:ph type="body" sz="quarter" idx="43" hasCustomPrompt="1"/>
          </p:nvPr>
        </p:nvSpPr>
        <p:spPr>
          <a:xfrm>
            <a:off x="4388443" y="5260860"/>
            <a:ext cx="3688758" cy="923530"/>
          </a:xfrm>
          <a:prstGeom prst="rect">
            <a:avLst/>
          </a:prstGeom>
        </p:spPr>
        <p:txBody>
          <a:bodyPr lIns="0" tIns="0" rIns="0" bIns="0"/>
          <a:lstStyle>
            <a:lvl1pPr marL="0" indent="0">
              <a:lnSpc>
                <a:spcPts val="1800"/>
              </a:lnSpc>
              <a:spcBef>
                <a:spcPts val="0"/>
              </a:spcBef>
              <a:buFont typeface="Arial" panose="020B0604020202020204" pitchFamily="34" charset="0"/>
              <a:buNone/>
              <a:defRPr sz="1398" b="0" i="0" spc="0">
                <a:solidFill>
                  <a:schemeClr val="tx1"/>
                </a:solidFill>
                <a:latin typeface="+mn-lt"/>
              </a:defRPr>
            </a:lvl1pPr>
            <a:lvl2pPr marL="0" indent="0">
              <a:lnSpc>
                <a:spcPts val="1800"/>
              </a:lnSpc>
              <a:spcBef>
                <a:spcPts val="0"/>
              </a:spcBef>
              <a:buNone/>
              <a:defRPr sz="1398">
                <a:solidFill>
                  <a:schemeClr val="tx1"/>
                </a:solidFill>
              </a:defRPr>
            </a:lvl2pPr>
            <a:lvl3pPr marL="457024" indent="0">
              <a:buNone/>
              <a:defRPr/>
            </a:lvl3pPr>
            <a:lvl4pPr marL="685537" indent="0">
              <a:buNone/>
              <a:defRPr/>
            </a:lvl4pPr>
            <a:lvl5pPr marL="914049"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4" name="Text Placeholder 4">
            <a:extLst>
              <a:ext uri="{FF2B5EF4-FFF2-40B4-BE49-F238E27FC236}">
                <a16:creationId xmlns:a16="http://schemas.microsoft.com/office/drawing/2014/main" id="{A1AA5291-B66D-8249-B809-BA15DD1EEA3E}"/>
              </a:ext>
            </a:extLst>
          </p:cNvPr>
          <p:cNvSpPr>
            <a:spLocks noGrp="1"/>
          </p:cNvSpPr>
          <p:nvPr>
            <p:ph type="body" sz="quarter" idx="44" hasCustomPrompt="1"/>
          </p:nvPr>
        </p:nvSpPr>
        <p:spPr>
          <a:xfrm>
            <a:off x="8313740" y="5260860"/>
            <a:ext cx="3690937" cy="923530"/>
          </a:xfrm>
          <a:prstGeom prst="rect">
            <a:avLst/>
          </a:prstGeom>
        </p:spPr>
        <p:txBody>
          <a:bodyPr lIns="0" tIns="0" rIns="0" bIns="0"/>
          <a:lstStyle>
            <a:lvl1pPr marL="0" indent="0">
              <a:lnSpc>
                <a:spcPts val="1800"/>
              </a:lnSpc>
              <a:spcBef>
                <a:spcPts val="0"/>
              </a:spcBef>
              <a:buFont typeface="Arial" panose="020B0604020202020204" pitchFamily="34" charset="0"/>
              <a:buNone/>
              <a:defRPr sz="1398" b="0" i="0" spc="0">
                <a:solidFill>
                  <a:schemeClr val="tx1"/>
                </a:solidFill>
                <a:latin typeface="+mn-lt"/>
              </a:defRPr>
            </a:lvl1pPr>
            <a:lvl2pPr marL="0" indent="0">
              <a:lnSpc>
                <a:spcPts val="1800"/>
              </a:lnSpc>
              <a:spcBef>
                <a:spcPts val="0"/>
              </a:spcBef>
              <a:buNone/>
              <a:defRPr sz="1398">
                <a:solidFill>
                  <a:schemeClr val="tx1"/>
                </a:solidFill>
              </a:defRPr>
            </a:lvl2pPr>
            <a:lvl3pPr marL="457024" indent="0">
              <a:buNone/>
              <a:defRPr/>
            </a:lvl3pPr>
            <a:lvl4pPr marL="685537" indent="0">
              <a:buNone/>
              <a:defRPr/>
            </a:lvl4pPr>
            <a:lvl5pPr marL="914049"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Tree>
    <p:extLst>
      <p:ext uri="{BB962C8B-B14F-4D97-AF65-F5344CB8AC3E}">
        <p14:creationId xmlns:p14="http://schemas.microsoft.com/office/powerpoint/2010/main" val="276065909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40.xml><?xml version="1.0" encoding="utf-8"?>
<p:sldLayout xmlns:a="http://schemas.openxmlformats.org/drawingml/2006/main" xmlns:r="http://schemas.openxmlformats.org/officeDocument/2006/relationships" xmlns:p="http://schemas.openxmlformats.org/presentationml/2006/main" preserve="1" userDrawn="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8148" y="1255181"/>
            <a:ext cx="11239464" cy="376684"/>
          </a:xfrm>
        </p:spPr>
        <p:txBody>
          <a:bodyPr wrap="square">
            <a:spAutoFit/>
          </a:bodyPr>
          <a:lstStyle>
            <a:lvl1pPr marL="0" indent="0">
              <a:spcBef>
                <a:spcPts val="612"/>
              </a:spcBef>
              <a:spcAft>
                <a:spcPts val="0"/>
              </a:spcAft>
              <a:buNone/>
              <a:defRPr sz="2448">
                <a:solidFill>
                  <a:schemeClr val="tx1"/>
                </a:solidFill>
                <a:latin typeface="+mn-lt"/>
                <a:cs typeface="Segoe UI" panose="020B0502040204020203" pitchFamily="34" charset="0"/>
              </a:defRPr>
            </a:lvl1pPr>
            <a:lvl2pPr marL="233079" indent="0">
              <a:buNone/>
              <a:defRPr sz="2448">
                <a:solidFill>
                  <a:srgbClr val="2F2F2F"/>
                </a:solidFill>
                <a:latin typeface="Segoe UI" panose="020B0502040204020203" pitchFamily="34" charset="0"/>
                <a:cs typeface="Segoe UI" panose="020B0502040204020203" pitchFamily="34" charset="0"/>
              </a:defRPr>
            </a:lvl2pPr>
            <a:lvl3pPr marL="466159" indent="0">
              <a:buNone/>
              <a:defRPr/>
            </a:lvl3pPr>
            <a:lvl4pPr marL="699237" indent="0">
              <a:buNone/>
              <a:defRPr/>
            </a:lvl4pPr>
            <a:lvl5pPr marL="932317"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83419"/>
            <a:ext cx="12436475" cy="411110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83419"/>
            <a:ext cx="3864322" cy="455030"/>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203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98147" y="3560720"/>
            <a:ext cx="11239464" cy="376684"/>
          </a:xfrm>
        </p:spPr>
        <p:txBody>
          <a:bodyPr/>
          <a:lstStyle>
            <a:lvl1pPr marL="0" indent="0">
              <a:buNone/>
              <a:tabLst/>
              <a:defRPr sz="2448">
                <a:solidFill>
                  <a:srgbClr val="000000"/>
                </a:solidFill>
                <a:latin typeface="Consolas" panose="020B0609020204030204" pitchFamily="49" charset="0"/>
                <a:cs typeface="Consolas" panose="020B0609020204030204" pitchFamily="49" charset="0"/>
              </a:defRPr>
            </a:lvl1pPr>
            <a:lvl2pPr marL="353343" indent="0">
              <a:buNone/>
              <a:defRPr sz="2447">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062" indent="0">
              <a:buNone/>
              <a:defRPr sz="203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524" indent="0">
              <a:buNone/>
              <a:defRPr sz="1835">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591" indent="0">
              <a:buNone/>
              <a:defRPr sz="1835">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4708416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641.xml><?xml version="1.0" encoding="utf-8"?>
<p:sldLayout xmlns:a="http://schemas.openxmlformats.org/drawingml/2006/main" xmlns:r="http://schemas.openxmlformats.org/officeDocument/2006/relationships" xmlns:p="http://schemas.openxmlformats.org/presentationml/2006/main" preserve="1" userDrawn="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436475" cy="411110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600059" y="4308681"/>
            <a:ext cx="11239464" cy="502246"/>
          </a:xfrm>
        </p:spPr>
        <p:txBody>
          <a:bodyPr/>
          <a:lstStyle>
            <a:lvl1pPr>
              <a:defRPr sz="3264">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864322" cy="455030"/>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203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98147" y="673657"/>
            <a:ext cx="11239464" cy="376684"/>
          </a:xfrm>
        </p:spPr>
        <p:txBody>
          <a:bodyPr/>
          <a:lstStyle>
            <a:lvl1pPr marL="0" indent="0">
              <a:buNone/>
              <a:tabLst/>
              <a:defRPr sz="2448">
                <a:solidFill>
                  <a:srgbClr val="000000"/>
                </a:solidFill>
                <a:latin typeface="Consolas" panose="020B0609020204030204" pitchFamily="49" charset="0"/>
                <a:cs typeface="Consolas" panose="020B0609020204030204" pitchFamily="49" charset="0"/>
              </a:defRPr>
            </a:lvl1pPr>
            <a:lvl2pPr marL="353343" indent="0">
              <a:buNone/>
              <a:defRPr sz="2447">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062" indent="0">
              <a:buNone/>
              <a:defRPr sz="203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524" indent="0">
              <a:buNone/>
              <a:defRPr sz="1835">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591" indent="0">
              <a:buNone/>
              <a:defRPr sz="1835">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603006" y="5095973"/>
            <a:ext cx="11239464" cy="376684"/>
          </a:xfrm>
        </p:spPr>
        <p:txBody>
          <a:bodyPr wrap="square">
            <a:spAutoFit/>
          </a:bodyPr>
          <a:lstStyle>
            <a:lvl1pPr marL="0" indent="0">
              <a:spcBef>
                <a:spcPts val="612"/>
              </a:spcBef>
              <a:spcAft>
                <a:spcPts val="0"/>
              </a:spcAft>
              <a:buNone/>
              <a:defRPr sz="2448">
                <a:solidFill>
                  <a:schemeClr val="tx1"/>
                </a:solidFill>
                <a:latin typeface="+mn-lt"/>
                <a:cs typeface="Segoe UI" panose="020B0502040204020203" pitchFamily="34" charset="0"/>
              </a:defRPr>
            </a:lvl1pPr>
            <a:lvl2pPr marL="233079" indent="0">
              <a:buNone/>
              <a:defRPr sz="2448">
                <a:solidFill>
                  <a:srgbClr val="2F2F2F"/>
                </a:solidFill>
                <a:latin typeface="Segoe UI" panose="020B0502040204020203" pitchFamily="34" charset="0"/>
                <a:cs typeface="Segoe UI" panose="020B0502040204020203" pitchFamily="34" charset="0"/>
              </a:defRPr>
            </a:lvl2pPr>
            <a:lvl3pPr marL="466159" indent="0">
              <a:buNone/>
              <a:defRPr/>
            </a:lvl3pPr>
            <a:lvl4pPr marL="699237" indent="0">
              <a:buNone/>
              <a:defRPr/>
            </a:lvl4pPr>
            <a:lvl5pPr marL="932317" indent="0">
              <a:buNone/>
              <a:defRPr/>
            </a:lvl5pPr>
          </a:lstStyle>
          <a:p>
            <a:pPr lvl="0"/>
            <a:r>
              <a:rPr lang="en-US"/>
              <a:t>Click to edit text</a:t>
            </a:r>
          </a:p>
        </p:txBody>
      </p:sp>
    </p:spTree>
    <p:extLst>
      <p:ext uri="{BB962C8B-B14F-4D97-AF65-F5344CB8AC3E}">
        <p14:creationId xmlns:p14="http://schemas.microsoft.com/office/powerpoint/2010/main" val="207910976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642.xml><?xml version="1.0" encoding="utf-8"?>
<p:sldLayout xmlns:a="http://schemas.openxmlformats.org/drawingml/2006/main" xmlns:r="http://schemas.openxmlformats.org/officeDocument/2006/relationships" xmlns:p="http://schemas.openxmlformats.org/presentationml/2006/main" preserve="1" userDrawn="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600060" y="466302"/>
            <a:ext cx="4121915" cy="502246"/>
          </a:xfrm>
        </p:spPr>
        <p:txBody>
          <a:bodyPr/>
          <a:lstStyle>
            <a:lvl1pPr>
              <a:defRPr sz="3264">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600776" y="1364778"/>
            <a:ext cx="4121199" cy="376684"/>
          </a:xfrm>
        </p:spPr>
        <p:txBody>
          <a:bodyPr wrap="square">
            <a:spAutoFit/>
          </a:bodyPr>
          <a:lstStyle>
            <a:lvl1pPr marL="0" indent="0">
              <a:lnSpc>
                <a:spcPct val="100000"/>
              </a:lnSpc>
              <a:spcBef>
                <a:spcPts val="612"/>
              </a:spcBef>
              <a:spcAft>
                <a:spcPts val="0"/>
              </a:spcAft>
              <a:buNone/>
              <a:defRPr sz="2448"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1"/>
              </a:spcBef>
              <a:spcAft>
                <a:spcPts val="61"/>
              </a:spcAft>
              <a:buNone/>
              <a:defRPr sz="2448" b="0" i="0">
                <a:solidFill>
                  <a:srgbClr val="2F2F2F"/>
                </a:solidFill>
                <a:latin typeface="Segoe UI" panose="020B0502040204020203" pitchFamily="34" charset="0"/>
                <a:cs typeface="Segoe UI" panose="020B0502040204020203" pitchFamily="34" charset="0"/>
              </a:defRPr>
            </a:lvl2pPr>
            <a:lvl3pPr marL="466159" indent="0">
              <a:buNone/>
              <a:defRPr/>
            </a:lvl3pPr>
            <a:lvl4pPr marL="699237" indent="0">
              <a:buNone/>
              <a:defRPr/>
            </a:lvl4pPr>
            <a:lvl5pPr marL="932317"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310375" y="0"/>
            <a:ext cx="7126100" cy="699452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316270" y="0"/>
            <a:ext cx="3864322" cy="502115"/>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203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917042" y="723305"/>
            <a:ext cx="5918302" cy="376684"/>
          </a:xfrm>
        </p:spPr>
        <p:txBody>
          <a:bodyPr/>
          <a:lstStyle>
            <a:lvl1pPr marL="0" indent="0">
              <a:buNone/>
              <a:tabLst/>
              <a:defRPr sz="2448">
                <a:solidFill>
                  <a:srgbClr val="2F2F2F"/>
                </a:solidFill>
                <a:latin typeface="Consolas" panose="020B0609020204030204" pitchFamily="49" charset="0"/>
                <a:cs typeface="Consolas" panose="020B0609020204030204" pitchFamily="49" charset="0"/>
              </a:defRPr>
            </a:lvl1pPr>
            <a:lvl2pPr marL="353343" indent="0">
              <a:buNone/>
              <a:defRPr sz="2447">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062" indent="0">
              <a:buNone/>
              <a:defRPr sz="203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524" indent="0">
              <a:buNone/>
              <a:defRPr sz="1835">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591" indent="0">
              <a:buNone/>
              <a:defRPr sz="1835">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86669286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643.xml><?xml version="1.0" encoding="utf-8"?>
<p:sldLayout xmlns:a="http://schemas.openxmlformats.org/drawingml/2006/main" xmlns:r="http://schemas.openxmlformats.org/officeDocument/2006/relationships" xmlns:p="http://schemas.openxmlformats.org/presentationml/2006/main" preserve="1" userDrawn="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7126100" cy="699452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727455" y="466302"/>
            <a:ext cx="4112068" cy="502246"/>
          </a:xfrm>
        </p:spPr>
        <p:txBody>
          <a:bodyPr/>
          <a:lstStyle>
            <a:lvl1pPr>
              <a:defRPr sz="3264">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864322" cy="502115"/>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203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95914" y="720066"/>
            <a:ext cx="5936474" cy="376684"/>
          </a:xfrm>
        </p:spPr>
        <p:txBody>
          <a:bodyPr/>
          <a:lstStyle>
            <a:lvl1pPr marL="0" indent="0">
              <a:buNone/>
              <a:defRPr sz="2448">
                <a:solidFill>
                  <a:srgbClr val="2F2F2F"/>
                </a:solidFill>
                <a:latin typeface="Consolas" panose="020B0609020204030204" pitchFamily="49" charset="0"/>
                <a:cs typeface="Consolas" panose="020B0609020204030204" pitchFamily="49" charset="0"/>
              </a:defRPr>
            </a:lvl1pPr>
            <a:lvl2pPr marL="353343" indent="0">
              <a:buNone/>
              <a:defRPr sz="2447">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062" indent="0">
              <a:buNone/>
              <a:defRPr sz="203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524" indent="0">
              <a:buNone/>
              <a:defRPr sz="1835">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591" indent="0">
              <a:buNone/>
              <a:defRPr sz="1835">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727455" y="1363285"/>
            <a:ext cx="4114725" cy="376684"/>
          </a:xfrm>
        </p:spPr>
        <p:txBody>
          <a:bodyPr wrap="square">
            <a:spAutoFit/>
          </a:bodyPr>
          <a:lstStyle>
            <a:lvl1pPr marL="0" indent="0">
              <a:lnSpc>
                <a:spcPct val="100000"/>
              </a:lnSpc>
              <a:spcBef>
                <a:spcPts val="612"/>
              </a:spcBef>
              <a:spcAft>
                <a:spcPts val="0"/>
              </a:spcAft>
              <a:buNone/>
              <a:defRPr sz="2448"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1"/>
              </a:spcBef>
              <a:spcAft>
                <a:spcPts val="61"/>
              </a:spcAft>
              <a:buNone/>
              <a:defRPr sz="2448" b="0" i="0">
                <a:solidFill>
                  <a:srgbClr val="2F2F2F"/>
                </a:solidFill>
                <a:latin typeface="Segoe UI" panose="020B0502040204020203" pitchFamily="34" charset="0"/>
                <a:cs typeface="Segoe UI" panose="020B0502040204020203" pitchFamily="34" charset="0"/>
              </a:defRPr>
            </a:lvl2pPr>
            <a:lvl3pPr marL="466159" indent="0">
              <a:buNone/>
              <a:defRPr/>
            </a:lvl3pPr>
            <a:lvl4pPr marL="699237" indent="0">
              <a:buNone/>
              <a:defRPr/>
            </a:lvl4pPr>
            <a:lvl5pPr marL="932317" indent="0">
              <a:buNone/>
              <a:defRPr/>
            </a:lvl5pPr>
          </a:lstStyle>
          <a:p>
            <a:pPr lvl="0"/>
            <a:r>
              <a:rPr lang="en-US"/>
              <a:t>Click to edit text</a:t>
            </a:r>
          </a:p>
        </p:txBody>
      </p:sp>
    </p:spTree>
    <p:extLst>
      <p:ext uri="{BB962C8B-B14F-4D97-AF65-F5344CB8AC3E}">
        <p14:creationId xmlns:p14="http://schemas.microsoft.com/office/powerpoint/2010/main" val="57994787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64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7"/>
            <a:ext cx="932735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7722336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45.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7"/>
            <a:ext cx="932735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72062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46.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5062496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647.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8381724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64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334427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4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4391206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Device layout 1">
    <p:bg>
      <p:bgRef idx="1001">
        <a:schemeClr val="bg1"/>
      </p:bgRef>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33903" y="426476"/>
            <a:ext cx="7902575" cy="6568052"/>
          </a:xfrm>
          <a:prstGeom prst="rect">
            <a:avLst/>
          </a:prstGeom>
        </p:spPr>
      </p:pic>
      <p:sp>
        <p:nvSpPr>
          <p:cNvPr id="2" name="Title 1"/>
          <p:cNvSpPr>
            <a:spLocks noGrp="1"/>
          </p:cNvSpPr>
          <p:nvPr>
            <p:ph type="title" hasCustomPrompt="1"/>
          </p:nvPr>
        </p:nvSpPr>
        <p:spPr>
          <a:xfrm>
            <a:off x="465140" y="632781"/>
            <a:ext cx="11533187" cy="411162"/>
          </a:xfrm>
          <a:prstGeom prst="rect">
            <a:avLst/>
          </a:prstGeom>
        </p:spPr>
        <p:txBody>
          <a:bodyPr wrap="square" lIns="0" tIns="0" rIns="0" bIns="0">
            <a:spAutoFit/>
          </a:bodyPr>
          <a:lstStyle>
            <a:lvl1pPr>
              <a:lnSpc>
                <a:spcPts val="3198"/>
              </a:lnSpc>
              <a:defRPr sz="2800">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65140" y="1961081"/>
            <a:ext cx="4853623" cy="615553"/>
          </a:xfrm>
          <a:prstGeom prst="rect">
            <a:avLst/>
          </a:prstGeom>
        </p:spPr>
        <p:txBody>
          <a:bodyPr wrap="square" lIns="0" tIns="0" rIns="0" bIns="0">
            <a:spAutoFit/>
          </a:bodyPr>
          <a:lstStyle>
            <a:lvl1pPr marL="0" indent="0">
              <a:lnSpc>
                <a:spcPts val="2400"/>
              </a:lnSpc>
              <a:buNone/>
              <a:defRPr sz="2000" b="0" i="0">
                <a:solidFill>
                  <a:schemeClr val="tx1"/>
                </a:solidFill>
                <a:latin typeface="+mn-lt"/>
              </a:defRPr>
            </a:lvl1pPr>
            <a:lvl2pPr marL="228513" indent="0">
              <a:buNone/>
              <a:defRPr/>
            </a:lvl2pPr>
            <a:lvl3pPr marL="457024" indent="0">
              <a:buNone/>
              <a:defRPr/>
            </a:lvl3pPr>
            <a:lvl4pPr marL="685537" indent="0">
              <a:buNone/>
              <a:defRPr/>
            </a:lvl4pPr>
            <a:lvl5pPr marL="914049"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65139" y="2761500"/>
            <a:ext cx="4853622" cy="2571524"/>
          </a:xfrm>
          <a:prstGeom prst="rect">
            <a:avLst/>
          </a:prstGeom>
        </p:spPr>
        <p:txBody>
          <a:bodyPr lIns="0" tIns="0" rIns="0" bIns="0"/>
          <a:lstStyle>
            <a:lvl1pPr marL="285640" indent="-285640">
              <a:lnSpc>
                <a:spcPts val="1800"/>
              </a:lnSpc>
              <a:spcBef>
                <a:spcPts val="0"/>
              </a:spcBef>
              <a:buFont typeface="Arial" panose="020B0604020202020204" pitchFamily="34" charset="0"/>
              <a:buChar char="•"/>
              <a:defRPr sz="1398" b="0" i="0" spc="0">
                <a:solidFill>
                  <a:schemeClr val="tx1"/>
                </a:solidFill>
                <a:latin typeface="+mn-lt"/>
              </a:defRPr>
            </a:lvl1pPr>
            <a:lvl2pPr marL="0" indent="0">
              <a:lnSpc>
                <a:spcPts val="1800"/>
              </a:lnSpc>
              <a:spcBef>
                <a:spcPts val="0"/>
              </a:spcBef>
              <a:buNone/>
              <a:defRPr sz="1398">
                <a:solidFill>
                  <a:schemeClr val="tx1"/>
                </a:solidFill>
              </a:defRPr>
            </a:lvl2pPr>
            <a:lvl3pPr marL="457024" indent="0">
              <a:buNone/>
              <a:defRPr/>
            </a:lvl3pPr>
            <a:lvl4pPr marL="685537" indent="0">
              <a:buNone/>
              <a:defRPr/>
            </a:lvl4pPr>
            <a:lvl5pPr marL="914049"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485451" y="3306266"/>
            <a:ext cx="5951026" cy="923330"/>
          </a:xfrm>
          <a:prstGeom prst="rect">
            <a:avLst/>
          </a:prstGeom>
        </p:spPr>
        <p:txBody>
          <a:bodyPr anchor="ctr" anchorCtr="0"/>
          <a:lstStyle>
            <a:lvl1pPr algn="ctr">
              <a:defRPr>
                <a:solidFill>
                  <a:schemeClr val="tx1"/>
                </a:solidFill>
              </a:defRPr>
            </a:lvl1pPr>
          </a:lstStyle>
          <a:p>
            <a:r>
              <a:rPr lang="en-US"/>
              <a:t>Drag picture to placeholder or click icon to add</a:t>
            </a:r>
          </a:p>
        </p:txBody>
      </p:sp>
      <p:sp>
        <p:nvSpPr>
          <p:cNvPr id="14" name="Text Box 3">
            <a:extLst>
              <a:ext uri="{FF2B5EF4-FFF2-40B4-BE49-F238E27FC236}">
                <a16:creationId xmlns:a16="http://schemas.microsoft.com/office/drawing/2014/main" id="{9732C163-B0E6-5B41-A1A7-C570F404A2CB}"/>
              </a:ext>
            </a:extLst>
          </p:cNvPr>
          <p:cNvSpPr txBox="1">
            <a:spLocks noChangeArrowheads="1"/>
          </p:cNvSpPr>
          <p:nvPr userDrawn="1"/>
        </p:nvSpPr>
        <p:spPr bwMode="blackWhite">
          <a:xfrm>
            <a:off x="463278" y="6583681"/>
            <a:ext cx="11533187" cy="21973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1932" eaLnBrk="0" hangingPunct="0"/>
            <a:r>
              <a:rPr lang="en-US" sz="700">
                <a:solidFill>
                  <a:schemeClr val="tx1"/>
                </a:solidFill>
                <a:cs typeface="Segoe UI" pitchFamily="34" charset="0"/>
              </a:rPr>
              <a:t>©Microsoft Corporation									                                                                                                                                             Azure </a:t>
            </a:r>
          </a:p>
        </p:txBody>
      </p:sp>
    </p:spTree>
    <p:extLst>
      <p:ext uri="{BB962C8B-B14F-4D97-AF65-F5344CB8AC3E}">
        <p14:creationId xmlns:p14="http://schemas.microsoft.com/office/powerpoint/2010/main" val="35522023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5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Tree>
    <p:extLst>
      <p:ext uri="{BB962C8B-B14F-4D97-AF65-F5344CB8AC3E}">
        <p14:creationId xmlns:p14="http://schemas.microsoft.com/office/powerpoint/2010/main" val="36184794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5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4" y="1465289"/>
            <a:ext cx="11239789" cy="2260106"/>
          </a:xfrm>
        </p:spPr>
        <p:txBody>
          <a:bodyPr>
            <a:spAutoFit/>
          </a:bodyPr>
          <a:lstStyle>
            <a:lvl1pPr>
              <a:defRPr sz="3672">
                <a:latin typeface="+mn-lt"/>
              </a:defRPr>
            </a:lvl1pPr>
            <a:lvl2pPr>
              <a:defRPr sz="2856">
                <a:latin typeface="+mn-lt"/>
              </a:defRPr>
            </a:lvl2pPr>
            <a:lvl3pPr>
              <a:defRPr sz="2448">
                <a:latin typeface="+mn-lt"/>
              </a:defRPr>
            </a:lvl3pPr>
            <a:lvl4pPr>
              <a:defRPr sz="2040">
                <a:latin typeface="+mn-lt"/>
              </a:defRPr>
            </a:lvl4pPr>
            <a:lvl5pPr>
              <a:defRPr sz="1836">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393839"/>
            <a:ext cx="12436476"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633030487"/>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Device layout 2">
    <p:bg>
      <p:bgRef idx="1001">
        <a:schemeClr val="bg1"/>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33903" y="426476"/>
            <a:ext cx="7902575" cy="6568052"/>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485451" y="3306266"/>
            <a:ext cx="5951026" cy="923330"/>
          </a:xfrm>
          <a:prstGeom prst="rect">
            <a:avLst/>
          </a:prstGeom>
        </p:spPr>
        <p:txBody>
          <a:bodyPr anchor="ctr" anchorCtr="0"/>
          <a:lstStyle>
            <a:lvl1pPr algn="ctr">
              <a:defRPr>
                <a:solidFill>
                  <a:schemeClr val="tx1"/>
                </a:solidFill>
              </a:defRPr>
            </a:lvl1pPr>
          </a:lstStyle>
          <a:p>
            <a:r>
              <a:rPr lang="en-US"/>
              <a:t>Drag picture to placeholder or click icon to add</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66851" y="2040568"/>
            <a:ext cx="1727200" cy="451342"/>
          </a:xfrm>
          <a:prstGeom prst="rect">
            <a:avLst/>
          </a:prstGeom>
        </p:spPr>
        <p:txBody>
          <a:bodyPr lIns="0" tIns="0" rIns="0" bIns="0"/>
          <a:lstStyle>
            <a:lvl1pPr marL="0" indent="0">
              <a:lnSpc>
                <a:spcPts val="1800"/>
              </a:lnSpc>
              <a:spcBef>
                <a:spcPts val="900"/>
              </a:spcBef>
              <a:buNone/>
              <a:defRPr lang="en-US" sz="1398" b="0" kern="1200" spc="0" baseline="0" dirty="0">
                <a:solidFill>
                  <a:schemeClr val="tx1"/>
                </a:solidFill>
                <a:latin typeface="+mj-lt"/>
                <a:ea typeface="+mn-ea"/>
                <a:cs typeface="+mn-cs"/>
              </a:defRPr>
            </a:lvl1pPr>
            <a:lvl2pPr marL="0" marR="0" indent="0" algn="l" defTabSz="932384" rtl="0" eaLnBrk="1" fontAlgn="auto" latinLnBrk="0" hangingPunct="1">
              <a:lnSpc>
                <a:spcPts val="1800"/>
              </a:lnSpc>
              <a:spcBef>
                <a:spcPts val="450"/>
              </a:spcBef>
              <a:spcAft>
                <a:spcPts val="0"/>
              </a:spcAft>
              <a:buClrTx/>
              <a:buSzPct val="90000"/>
              <a:buFont typeface="Arial" panose="020B0604020202020204" pitchFamily="34" charset="0"/>
              <a:buNone/>
              <a:tabLst/>
              <a:defRPr sz="1398">
                <a:solidFill>
                  <a:srgbClr val="000000"/>
                </a:solidFill>
              </a:defRPr>
            </a:lvl2pPr>
            <a:lvl3pPr marL="457024" indent="0">
              <a:buNone/>
              <a:defRPr/>
            </a:lvl3pPr>
            <a:lvl4pPr marL="685537" indent="0">
              <a:buNone/>
              <a:defRPr/>
            </a:lvl4pPr>
            <a:lvl5pPr marL="914049" indent="0">
              <a:buNone/>
              <a:defRPr/>
            </a:lvl5pPr>
          </a:lstStyle>
          <a:p>
            <a:pPr marL="0" marR="0" lvl="0" indent="0" algn="l" defTabSz="932384"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433640" y="2040568"/>
            <a:ext cx="1727200" cy="451342"/>
          </a:xfrm>
          <a:prstGeom prst="rect">
            <a:avLst/>
          </a:prstGeom>
        </p:spPr>
        <p:txBody>
          <a:bodyPr lIns="0" tIns="0" rIns="0" bIns="0"/>
          <a:lstStyle>
            <a:lvl1pPr marL="0" indent="0">
              <a:lnSpc>
                <a:spcPts val="1800"/>
              </a:lnSpc>
              <a:spcBef>
                <a:spcPts val="900"/>
              </a:spcBef>
              <a:buNone/>
              <a:defRPr lang="en-US" sz="1398" b="0" kern="1200" spc="0" baseline="0" dirty="0">
                <a:solidFill>
                  <a:schemeClr val="tx1"/>
                </a:solidFill>
                <a:latin typeface="+mj-lt"/>
                <a:ea typeface="+mn-ea"/>
                <a:cs typeface="+mn-cs"/>
              </a:defRPr>
            </a:lvl1pPr>
            <a:lvl2pPr marL="0" marR="0" indent="0" algn="l" defTabSz="932384" rtl="0" eaLnBrk="1" fontAlgn="auto" latinLnBrk="0" hangingPunct="1">
              <a:lnSpc>
                <a:spcPts val="1800"/>
              </a:lnSpc>
              <a:spcBef>
                <a:spcPts val="450"/>
              </a:spcBef>
              <a:spcAft>
                <a:spcPts val="0"/>
              </a:spcAft>
              <a:buClrTx/>
              <a:buSzPct val="90000"/>
              <a:buFont typeface="Arial" panose="020B0604020202020204" pitchFamily="34" charset="0"/>
              <a:buNone/>
              <a:tabLst/>
              <a:defRPr sz="1398">
                <a:solidFill>
                  <a:srgbClr val="000000"/>
                </a:solidFill>
              </a:defRPr>
            </a:lvl2pPr>
            <a:lvl3pPr marL="457024" indent="0">
              <a:buNone/>
              <a:defRPr/>
            </a:lvl3pPr>
            <a:lvl4pPr marL="685537" indent="0">
              <a:buNone/>
              <a:defRPr/>
            </a:lvl4pPr>
            <a:lvl5pPr marL="914049" indent="0">
              <a:buNone/>
              <a:defRPr/>
            </a:lvl5pPr>
          </a:lstStyle>
          <a:p>
            <a:pPr marL="0" marR="0" lvl="0" indent="0" algn="l" defTabSz="932384"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65140" y="632781"/>
            <a:ext cx="11533187" cy="411162"/>
          </a:xfrm>
          <a:prstGeom prst="rect">
            <a:avLst/>
          </a:prstGeom>
        </p:spPr>
        <p:txBody>
          <a:bodyPr wrap="square" lIns="0" tIns="0" rIns="0" bIns="0">
            <a:spAutoFit/>
          </a:bodyPr>
          <a:lstStyle>
            <a:lvl1pPr>
              <a:lnSpc>
                <a:spcPts val="3198"/>
              </a:lnSpc>
              <a:defRPr sz="2800">
                <a:solidFill>
                  <a:schemeClr val="tx1"/>
                </a:solidFill>
              </a:defRPr>
            </a:lvl1pPr>
          </a:lstStyle>
          <a:p>
            <a:r>
              <a:rPr lang="en-US"/>
              <a:t>Device layout 2: two columns</a:t>
            </a:r>
          </a:p>
        </p:txBody>
      </p:sp>
      <p:sp>
        <p:nvSpPr>
          <p:cNvPr id="17" name="Text Box 3">
            <a:extLst>
              <a:ext uri="{FF2B5EF4-FFF2-40B4-BE49-F238E27FC236}">
                <a16:creationId xmlns:a16="http://schemas.microsoft.com/office/drawing/2014/main" id="{E9958694-2D93-5A49-BF9C-C2FD1753BAA3}"/>
              </a:ext>
            </a:extLst>
          </p:cNvPr>
          <p:cNvSpPr txBox="1">
            <a:spLocks noChangeArrowheads="1"/>
          </p:cNvSpPr>
          <p:nvPr userDrawn="1"/>
        </p:nvSpPr>
        <p:spPr bwMode="blackWhite">
          <a:xfrm>
            <a:off x="463278" y="6583681"/>
            <a:ext cx="11533187" cy="21973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1932" eaLnBrk="0" hangingPunct="0"/>
            <a:r>
              <a:rPr lang="en-US" sz="700">
                <a:solidFill>
                  <a:schemeClr val="tx1"/>
                </a:solidFill>
                <a:cs typeface="Segoe UI" pitchFamily="34" charset="0"/>
              </a:rPr>
              <a:t>©Microsoft Corporation									                                                                                                                                             Azure </a:t>
            </a:r>
          </a:p>
        </p:txBody>
      </p:sp>
      <p:sp>
        <p:nvSpPr>
          <p:cNvPr id="18" name="Text Placeholder 4">
            <a:extLst>
              <a:ext uri="{FF2B5EF4-FFF2-40B4-BE49-F238E27FC236}">
                <a16:creationId xmlns:a16="http://schemas.microsoft.com/office/drawing/2014/main" id="{02963930-27DC-A146-BED0-307A0CE5F43A}"/>
              </a:ext>
            </a:extLst>
          </p:cNvPr>
          <p:cNvSpPr>
            <a:spLocks noGrp="1"/>
          </p:cNvSpPr>
          <p:nvPr>
            <p:ph type="body" sz="quarter" idx="42" hasCustomPrompt="1"/>
          </p:nvPr>
        </p:nvSpPr>
        <p:spPr>
          <a:xfrm>
            <a:off x="463279" y="2501587"/>
            <a:ext cx="1727200" cy="2336097"/>
          </a:xfrm>
          <a:prstGeom prst="rect">
            <a:avLst/>
          </a:prstGeom>
        </p:spPr>
        <p:txBody>
          <a:bodyPr lIns="0" tIns="0" rIns="0" bIns="0"/>
          <a:lstStyle>
            <a:lvl1pPr marL="0" indent="0">
              <a:lnSpc>
                <a:spcPts val="1800"/>
              </a:lnSpc>
              <a:spcBef>
                <a:spcPts val="0"/>
              </a:spcBef>
              <a:buFont typeface="Arial" panose="020B0604020202020204" pitchFamily="34" charset="0"/>
              <a:buNone/>
              <a:defRPr sz="1398" b="0" i="0" spc="0">
                <a:solidFill>
                  <a:schemeClr val="tx1"/>
                </a:solidFill>
                <a:latin typeface="+mn-lt"/>
              </a:defRPr>
            </a:lvl1pPr>
            <a:lvl2pPr marL="0" indent="0">
              <a:lnSpc>
                <a:spcPts val="1800"/>
              </a:lnSpc>
              <a:spcBef>
                <a:spcPts val="0"/>
              </a:spcBef>
              <a:buNone/>
              <a:defRPr sz="1398">
                <a:solidFill>
                  <a:schemeClr val="tx1"/>
                </a:solidFill>
              </a:defRPr>
            </a:lvl2pPr>
            <a:lvl3pPr marL="457024" indent="0">
              <a:buNone/>
              <a:defRPr/>
            </a:lvl3pPr>
            <a:lvl4pPr marL="685537" indent="0">
              <a:buNone/>
              <a:defRPr/>
            </a:lvl4pPr>
            <a:lvl5pPr marL="914049"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8EE99189-A4FF-8C44-809C-285F33AF913B}"/>
              </a:ext>
            </a:extLst>
          </p:cNvPr>
          <p:cNvSpPr>
            <a:spLocks noGrp="1"/>
          </p:cNvSpPr>
          <p:nvPr>
            <p:ph type="body" sz="quarter" idx="43" hasCustomPrompt="1"/>
          </p:nvPr>
        </p:nvSpPr>
        <p:spPr>
          <a:xfrm>
            <a:off x="2433365" y="2501587"/>
            <a:ext cx="1727200" cy="2336097"/>
          </a:xfrm>
          <a:prstGeom prst="rect">
            <a:avLst/>
          </a:prstGeom>
        </p:spPr>
        <p:txBody>
          <a:bodyPr lIns="0" tIns="0" rIns="0" bIns="0"/>
          <a:lstStyle>
            <a:lvl1pPr marL="0" indent="0">
              <a:lnSpc>
                <a:spcPts val="1800"/>
              </a:lnSpc>
              <a:spcBef>
                <a:spcPts val="0"/>
              </a:spcBef>
              <a:buFont typeface="Arial" panose="020B0604020202020204" pitchFamily="34" charset="0"/>
              <a:buNone/>
              <a:defRPr sz="1398" b="0" i="0" spc="0">
                <a:solidFill>
                  <a:schemeClr val="tx1"/>
                </a:solidFill>
                <a:latin typeface="+mn-lt"/>
              </a:defRPr>
            </a:lvl1pPr>
            <a:lvl2pPr marL="0" indent="0">
              <a:lnSpc>
                <a:spcPts val="1800"/>
              </a:lnSpc>
              <a:spcBef>
                <a:spcPts val="0"/>
              </a:spcBef>
              <a:buNone/>
              <a:defRPr sz="1398">
                <a:solidFill>
                  <a:schemeClr val="tx1"/>
                </a:solidFill>
              </a:defRPr>
            </a:lvl2pPr>
            <a:lvl3pPr marL="457024" indent="0">
              <a:buNone/>
              <a:defRPr/>
            </a:lvl3pPr>
            <a:lvl4pPr marL="685537" indent="0">
              <a:buNone/>
              <a:defRPr/>
            </a:lvl4pPr>
            <a:lvl5pPr marL="914049"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19997260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Device layout 3">
    <p:bg>
      <p:bgRef idx="1001">
        <a:schemeClr val="bg1"/>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91955" y="496641"/>
            <a:ext cx="11087895" cy="6497884"/>
          </a:xfrm>
          <a:prstGeom prst="rect">
            <a:avLst/>
          </a:prstGeom>
        </p:spPr>
      </p:pic>
      <p:sp>
        <p:nvSpPr>
          <p:cNvPr id="2" name="Title 1"/>
          <p:cNvSpPr>
            <a:spLocks noGrp="1"/>
          </p:cNvSpPr>
          <p:nvPr>
            <p:ph type="title" hasCustomPrompt="1"/>
          </p:nvPr>
        </p:nvSpPr>
        <p:spPr>
          <a:xfrm>
            <a:off x="465140" y="632781"/>
            <a:ext cx="11533187" cy="411162"/>
          </a:xfrm>
          <a:prstGeom prst="rect">
            <a:avLst/>
          </a:prstGeom>
        </p:spPr>
        <p:txBody>
          <a:bodyPr wrap="square" lIns="0" tIns="0" rIns="0" bIns="0">
            <a:spAutoFit/>
          </a:bodyPr>
          <a:lstStyle>
            <a:lvl1pPr>
              <a:lnSpc>
                <a:spcPts val="3198"/>
              </a:lnSpc>
              <a:defRPr sz="2800">
                <a:solidFill>
                  <a:schemeClr val="tx1"/>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339975" y="3559515"/>
            <a:ext cx="7832726" cy="553998"/>
          </a:xfrm>
          <a:prstGeom prst="rect">
            <a:avLst/>
          </a:prstGeom>
        </p:spPr>
        <p:txBody>
          <a:bodyPr anchor="ctr" anchorCtr="0"/>
          <a:lstStyle>
            <a:lvl1pPr algn="ctr">
              <a:defRPr>
                <a:solidFill>
                  <a:schemeClr val="tx1"/>
                </a:solidFill>
              </a:defRPr>
            </a:lvl1pPr>
          </a:lstStyle>
          <a:p>
            <a:r>
              <a:rPr lang="en-US"/>
              <a:t>Drag picture to placeholder or click icon to add</a:t>
            </a:r>
          </a:p>
        </p:txBody>
      </p:sp>
      <p:sp>
        <p:nvSpPr>
          <p:cNvPr id="12" name="Text Box 3">
            <a:extLst>
              <a:ext uri="{FF2B5EF4-FFF2-40B4-BE49-F238E27FC236}">
                <a16:creationId xmlns:a16="http://schemas.microsoft.com/office/drawing/2014/main" id="{A8F5F40B-56C9-1D43-9521-8583515F1C5D}"/>
              </a:ext>
            </a:extLst>
          </p:cNvPr>
          <p:cNvSpPr txBox="1">
            <a:spLocks noChangeArrowheads="1"/>
          </p:cNvSpPr>
          <p:nvPr userDrawn="1"/>
        </p:nvSpPr>
        <p:spPr bwMode="blackWhite">
          <a:xfrm>
            <a:off x="463278" y="6583681"/>
            <a:ext cx="11533187" cy="21973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1932" eaLnBrk="0" hangingPunct="0"/>
            <a:r>
              <a:rPr lang="en-US" sz="700">
                <a:solidFill>
                  <a:schemeClr val="tx1"/>
                </a:solidFill>
                <a:cs typeface="Segoe UI" pitchFamily="34" charset="0"/>
              </a:rPr>
              <a:t>©Microsoft Corporation									                                                                                                                                             Azure </a:t>
            </a:r>
          </a:p>
        </p:txBody>
      </p:sp>
    </p:spTree>
    <p:extLst>
      <p:ext uri="{BB962C8B-B14F-4D97-AF65-F5344CB8AC3E}">
        <p14:creationId xmlns:p14="http://schemas.microsoft.com/office/powerpoint/2010/main" val="42026836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Chart layout">
    <p:bg>
      <p:bgRef idx="1001">
        <a:schemeClr val="bg1"/>
      </p:bgRef>
    </p:bg>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41" y="1989616"/>
            <a:ext cx="3690933" cy="3605213"/>
          </a:xfrm>
          <a:prstGeom prst="rect">
            <a:avLst/>
          </a:prstGeom>
        </p:spPr>
        <p:txBody>
          <a:bodyPr anchor="ctr">
            <a:noAutofit/>
          </a:bodyPr>
          <a:lstStyle>
            <a:lvl1pPr marL="0" indent="0" algn="ctr">
              <a:buNone/>
              <a:defRPr sz="2400">
                <a:solidFill>
                  <a:schemeClr val="tx1"/>
                </a:solidFill>
              </a:defRPr>
            </a:lvl1pPr>
          </a:lstStyle>
          <a:p>
            <a:r>
              <a:rPr lang="en-US"/>
              <a:t>Click icon to add chart</a:t>
            </a:r>
          </a:p>
        </p:txBody>
      </p:sp>
      <p:sp>
        <p:nvSpPr>
          <p:cNvPr id="2" name="Title 1"/>
          <p:cNvSpPr>
            <a:spLocks noGrp="1"/>
          </p:cNvSpPr>
          <p:nvPr>
            <p:ph type="title" hasCustomPrompt="1"/>
          </p:nvPr>
        </p:nvSpPr>
        <p:spPr>
          <a:xfrm>
            <a:off x="465140" y="632781"/>
            <a:ext cx="11533187" cy="411162"/>
          </a:xfrm>
          <a:prstGeom prst="rect">
            <a:avLst/>
          </a:prstGeom>
        </p:spPr>
        <p:txBody>
          <a:bodyPr wrap="square" lIns="0" tIns="0" rIns="0" bIns="0">
            <a:spAutoFit/>
          </a:bodyPr>
          <a:lstStyle>
            <a:lvl1pPr>
              <a:lnSpc>
                <a:spcPts val="3198"/>
              </a:lnSpc>
              <a:defRPr sz="2800">
                <a:solidFill>
                  <a:schemeClr val="tx1"/>
                </a:solidFill>
              </a:defRPr>
            </a:lvl1pPr>
          </a:lstStyle>
          <a:p>
            <a:r>
              <a:rPr lang="en-US"/>
              <a:t>Chart examples</a:t>
            </a:r>
          </a:p>
        </p:txBody>
      </p:sp>
      <p:sp>
        <p:nvSpPr>
          <p:cNvPr id="9" name="Text Placeholder 4"/>
          <p:cNvSpPr>
            <a:spLocks noGrp="1"/>
          </p:cNvSpPr>
          <p:nvPr>
            <p:ph type="body" sz="quarter" idx="12" hasCustomPrompt="1"/>
          </p:nvPr>
        </p:nvSpPr>
        <p:spPr>
          <a:xfrm>
            <a:off x="465137" y="5973763"/>
            <a:ext cx="3690937" cy="307777"/>
          </a:xfrm>
          <a:prstGeom prst="rect">
            <a:avLst/>
          </a:prstGeom>
        </p:spPr>
        <p:txBody>
          <a:bodyPr lIns="0" tIns="0" rIns="0" bIns="0"/>
          <a:lstStyle>
            <a:lvl1pPr marL="0" indent="0">
              <a:lnSpc>
                <a:spcPts val="1198"/>
              </a:lnSpc>
              <a:spcBef>
                <a:spcPts val="900"/>
              </a:spcBef>
              <a:buFont typeface="Arial" panose="020B0604020202020204" pitchFamily="34" charset="0"/>
              <a:buNone/>
              <a:defRPr sz="1000" b="0" i="0" spc="0">
                <a:solidFill>
                  <a:schemeClr val="tx1"/>
                </a:solidFill>
                <a:latin typeface="+mn-lt"/>
              </a:defRPr>
            </a:lvl1pPr>
            <a:lvl2pPr marL="0" marR="0" indent="0" algn="l" defTabSz="932384" rtl="0" eaLnBrk="1" fontAlgn="auto" latinLnBrk="0" hangingPunct="1">
              <a:lnSpc>
                <a:spcPts val="1198"/>
              </a:lnSpc>
              <a:spcBef>
                <a:spcPts val="450"/>
              </a:spcBef>
              <a:spcAft>
                <a:spcPts val="0"/>
              </a:spcAft>
              <a:buClrTx/>
              <a:buSzPct val="90000"/>
              <a:buFont typeface="Arial" panose="020B0604020202020204" pitchFamily="34" charset="0"/>
              <a:buNone/>
              <a:tabLst/>
              <a:defRPr sz="1000">
                <a:solidFill>
                  <a:schemeClr val="tx1"/>
                </a:solidFill>
              </a:defRPr>
            </a:lvl2pPr>
            <a:lvl3pPr marL="457024" indent="0">
              <a:buNone/>
              <a:defRPr/>
            </a:lvl3pPr>
            <a:lvl4pPr marL="685537" indent="0">
              <a:buNone/>
              <a:defRPr/>
            </a:lvl4pPr>
            <a:lvl5pPr marL="914049"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89441" y="5973763"/>
            <a:ext cx="3679825" cy="313904"/>
          </a:xfrm>
          <a:prstGeom prst="rect">
            <a:avLst/>
          </a:prstGeom>
        </p:spPr>
        <p:txBody>
          <a:bodyPr vert="horz" wrap="square" lIns="0" tIns="0" rIns="0" bIns="0" rtlCol="0">
            <a:spAutoFit/>
          </a:bodyPr>
          <a:lstStyle>
            <a:lvl1pPr>
              <a:tabLst/>
              <a:defRPr lang="en-US" sz="1000" b="0" i="0" spc="0" dirty="0" smtClean="0">
                <a:solidFill>
                  <a:schemeClr val="tx1"/>
                </a:solidFill>
                <a:latin typeface="+mn-lt"/>
              </a:defRPr>
            </a:lvl1pPr>
          </a:lstStyle>
          <a:p>
            <a:pPr marL="0" lvl="0" indent="0">
              <a:lnSpc>
                <a:spcPts val="1198"/>
              </a:lnSpc>
              <a:spcBef>
                <a:spcPts val="900"/>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89441" y="1989616"/>
            <a:ext cx="3679825" cy="3605213"/>
          </a:xfrm>
          <a:prstGeom prst="rect">
            <a:avLst/>
          </a:prstGeom>
        </p:spPr>
        <p:txBody>
          <a:bodyPr anchor="ctr">
            <a:noAutofit/>
          </a:bodyPr>
          <a:lstStyle>
            <a:lvl1pPr marL="0" indent="0" algn="ctr">
              <a:buNone/>
              <a:defRPr sz="2400">
                <a:solidFill>
                  <a:schemeClr val="tx1"/>
                </a:solidFill>
              </a:defRPr>
            </a:lvl1pPr>
          </a:lstStyle>
          <a:p>
            <a:r>
              <a:rPr lang="en-US"/>
              <a:t>Click icon to add chart</a:t>
            </a:r>
          </a:p>
        </p:txBody>
      </p:sp>
      <p:sp>
        <p:nvSpPr>
          <p:cNvPr id="21" name="Chart Placeholder 6"/>
          <p:cNvSpPr>
            <a:spLocks noGrp="1"/>
          </p:cNvSpPr>
          <p:nvPr>
            <p:ph type="chart" sz="quarter" idx="23"/>
          </p:nvPr>
        </p:nvSpPr>
        <p:spPr>
          <a:xfrm>
            <a:off x="8302626" y="1989616"/>
            <a:ext cx="3695701" cy="3605213"/>
          </a:xfrm>
          <a:prstGeom prst="rect">
            <a:avLst/>
          </a:prstGeom>
        </p:spPr>
        <p:txBody>
          <a:bodyPr anchor="ctr">
            <a:noAutofit/>
          </a:bodyPr>
          <a:lstStyle>
            <a:lvl1pPr marL="0" indent="0" algn="ctr">
              <a:buNone/>
              <a:defRPr sz="2400">
                <a:solidFill>
                  <a:schemeClr val="tx1"/>
                </a:solidFill>
              </a:defRPr>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65134" y="5783265"/>
            <a:ext cx="3702053" cy="246221"/>
          </a:xfrm>
          <a:prstGeom prst="rect">
            <a:avLst/>
          </a:prstGeom>
        </p:spPr>
        <p:txBody>
          <a:bodyPr tIns="0"/>
          <a:lstStyle>
            <a:lvl1pPr>
              <a:defRPr lang="en-US" sz="1000" b="1" kern="1200" spc="0" dirty="0" smtClean="0">
                <a:solidFill>
                  <a:schemeClr val="tx1"/>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400549" y="5783265"/>
            <a:ext cx="3702053" cy="246221"/>
          </a:xfrm>
          <a:prstGeom prst="rect">
            <a:avLst/>
          </a:prstGeom>
        </p:spPr>
        <p:txBody>
          <a:bodyPr tIns="0"/>
          <a:lstStyle>
            <a:lvl1pPr>
              <a:defRPr lang="en-US" sz="1000" b="1" kern="1200" spc="0" dirty="0" smtClean="0">
                <a:solidFill>
                  <a:schemeClr val="tx1"/>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302626" y="5783265"/>
            <a:ext cx="3702053" cy="246221"/>
          </a:xfrm>
          <a:prstGeom prst="rect">
            <a:avLst/>
          </a:prstGeom>
        </p:spPr>
        <p:txBody>
          <a:bodyPr tIns="0"/>
          <a:lstStyle>
            <a:lvl1pPr>
              <a:defRPr lang="en-US" sz="1000" b="1" kern="1200" spc="0" dirty="0" smtClean="0">
                <a:solidFill>
                  <a:schemeClr val="tx1"/>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302627" y="5973763"/>
            <a:ext cx="3679825" cy="313904"/>
          </a:xfrm>
          <a:prstGeom prst="rect">
            <a:avLst/>
          </a:prstGeom>
        </p:spPr>
        <p:txBody>
          <a:bodyPr vert="horz" wrap="square" lIns="0" tIns="0" rIns="0" bIns="0" rtlCol="0">
            <a:spAutoFit/>
          </a:bodyPr>
          <a:lstStyle>
            <a:lvl1pPr>
              <a:tabLst/>
              <a:defRPr lang="en-US" sz="1000" b="0" i="0" spc="0" dirty="0" smtClean="0">
                <a:solidFill>
                  <a:schemeClr val="tx1"/>
                </a:solidFill>
                <a:latin typeface="+mn-lt"/>
              </a:defRPr>
            </a:lvl1pPr>
          </a:lstStyle>
          <a:p>
            <a:pPr marL="0" lvl="0" indent="0">
              <a:lnSpc>
                <a:spcPts val="1198"/>
              </a:lnSpc>
              <a:spcBef>
                <a:spcPts val="900"/>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9" name="Text Box 3">
            <a:extLst>
              <a:ext uri="{FF2B5EF4-FFF2-40B4-BE49-F238E27FC236}">
                <a16:creationId xmlns:a16="http://schemas.microsoft.com/office/drawing/2014/main" id="{DD3304D6-24AF-6742-A22C-8D78DC39B073}"/>
              </a:ext>
            </a:extLst>
          </p:cNvPr>
          <p:cNvSpPr txBox="1">
            <a:spLocks noChangeArrowheads="1"/>
          </p:cNvSpPr>
          <p:nvPr userDrawn="1"/>
        </p:nvSpPr>
        <p:spPr bwMode="blackWhite">
          <a:xfrm>
            <a:off x="463278" y="6583681"/>
            <a:ext cx="11533187" cy="21973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1932" eaLnBrk="0" hangingPunct="0"/>
            <a:r>
              <a:rPr lang="en-US" sz="700">
                <a:solidFill>
                  <a:schemeClr val="tx1"/>
                </a:solidFill>
                <a:cs typeface="Segoe UI" pitchFamily="34" charset="0"/>
              </a:rPr>
              <a:t>©Microsoft Corporation									                                                                                                                                             Azure </a:t>
            </a:r>
          </a:p>
        </p:txBody>
      </p:sp>
    </p:spTree>
    <p:extLst>
      <p:ext uri="{BB962C8B-B14F-4D97-AF65-F5344CB8AC3E}">
        <p14:creationId xmlns:p14="http://schemas.microsoft.com/office/powerpoint/2010/main" val="32724861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Table layou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40" y="632781"/>
            <a:ext cx="11533187" cy="411162"/>
          </a:xfrm>
          <a:prstGeom prst="rect">
            <a:avLst/>
          </a:prstGeom>
        </p:spPr>
        <p:txBody>
          <a:bodyPr wrap="square" lIns="0" tIns="0" rIns="0" bIns="0">
            <a:spAutoFit/>
          </a:bodyPr>
          <a:lstStyle>
            <a:lvl1pPr>
              <a:lnSpc>
                <a:spcPts val="3198"/>
              </a:lnSpc>
              <a:defRPr sz="2800">
                <a:solidFill>
                  <a:schemeClr val="tx1"/>
                </a:solidFill>
              </a:defRPr>
            </a:lvl1pPr>
          </a:lstStyle>
          <a:p>
            <a:r>
              <a:rPr lang="en-US"/>
              <a:t>Table styling</a:t>
            </a:r>
          </a:p>
        </p:txBody>
      </p:sp>
      <p:sp>
        <p:nvSpPr>
          <p:cNvPr id="4" name="Table Placeholder 3"/>
          <p:cNvSpPr>
            <a:spLocks noGrp="1"/>
          </p:cNvSpPr>
          <p:nvPr>
            <p:ph type="tbl" sz="quarter" idx="10"/>
          </p:nvPr>
        </p:nvSpPr>
        <p:spPr>
          <a:xfrm>
            <a:off x="465140" y="4004806"/>
            <a:ext cx="11533187" cy="553998"/>
          </a:xfrm>
          <a:prstGeom prst="rect">
            <a:avLst/>
          </a:prstGeom>
        </p:spPr>
        <p:txBody>
          <a:bodyPr anchor="ctr" anchorCtr="0"/>
          <a:lstStyle>
            <a:lvl1pPr algn="ctr">
              <a:defRPr>
                <a:solidFill>
                  <a:schemeClr val="tx1"/>
                </a:solidFill>
              </a:defRPr>
            </a:lvl1pPr>
          </a:lstStyle>
          <a:p>
            <a:r>
              <a:rPr lang="en-US"/>
              <a:t>Click icon to add table</a:t>
            </a:r>
          </a:p>
        </p:txBody>
      </p:sp>
      <p:sp>
        <p:nvSpPr>
          <p:cNvPr id="10" name="Text Box 3">
            <a:extLst>
              <a:ext uri="{FF2B5EF4-FFF2-40B4-BE49-F238E27FC236}">
                <a16:creationId xmlns:a16="http://schemas.microsoft.com/office/drawing/2014/main" id="{AD9F5927-827C-2E4D-8781-07CF39C27494}"/>
              </a:ext>
            </a:extLst>
          </p:cNvPr>
          <p:cNvSpPr txBox="1">
            <a:spLocks noChangeArrowheads="1"/>
          </p:cNvSpPr>
          <p:nvPr userDrawn="1"/>
        </p:nvSpPr>
        <p:spPr bwMode="blackWhite">
          <a:xfrm>
            <a:off x="463278" y="6583681"/>
            <a:ext cx="11533187" cy="21973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1932" eaLnBrk="0" hangingPunct="0"/>
            <a:r>
              <a:rPr lang="en-US" sz="700">
                <a:solidFill>
                  <a:schemeClr val="tx1"/>
                </a:solidFill>
                <a:cs typeface="Segoe UI" pitchFamily="34" charset="0"/>
              </a:rPr>
              <a:t>©Microsoft Corporation									                                                                                                                                             Azure </a:t>
            </a:r>
          </a:p>
        </p:txBody>
      </p:sp>
    </p:spTree>
    <p:extLst>
      <p:ext uri="{BB962C8B-B14F-4D97-AF65-F5344CB8AC3E}">
        <p14:creationId xmlns:p14="http://schemas.microsoft.com/office/powerpoint/2010/main" val="5357740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7038" y="561277"/>
            <a:ext cx="11571287" cy="630936"/>
          </a:xfrm>
          <a:prstGeom prst="rect">
            <a:avLst/>
          </a:prstGeom>
        </p:spPr>
        <p:txBody>
          <a:bodyPr vert="horz" wrap="square" lIns="0" tIns="91440" rIns="146304" bIns="91440" rtlCol="0" anchor="t">
            <a:noAutofit/>
          </a:bodyPr>
          <a:lstStyle>
            <a:lvl1pPr>
              <a:defRPr lang="en-US" dirty="0"/>
            </a:lvl1pPr>
          </a:lstStyle>
          <a:p>
            <a:pPr lvl="0"/>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27038" y="1961079"/>
            <a:ext cx="11533187" cy="307777"/>
          </a:xfrm>
          <a:prstGeom prst="rect">
            <a:avLst/>
          </a:prstGeom>
        </p:spPr>
        <p:txBody>
          <a:bodyPr wrap="square" lIns="0" tIns="0" rIns="0" bIns="0">
            <a:spAutoFit/>
          </a:bodyPr>
          <a:lstStyle>
            <a:lvl1pPr marL="0" indent="0">
              <a:lnSpc>
                <a:spcPts val="2400"/>
              </a:lnSpc>
              <a:buNone/>
              <a:defRPr sz="2000" b="0" i="0" spc="0">
                <a:solidFill>
                  <a:srgbClr val="000000"/>
                </a:solidFill>
                <a:latin typeface="+mj-lt"/>
              </a:defRPr>
            </a:lvl1pPr>
            <a:lvl2pPr marL="0" indent="0">
              <a:lnSpc>
                <a:spcPts val="2400"/>
              </a:lnSpc>
              <a:buNone/>
              <a:defRPr spc="0">
                <a:solidFill>
                  <a:srgbClr val="000000"/>
                </a:solidFill>
                <a:latin typeface="+mn-lt"/>
              </a:defRPr>
            </a:lvl2pPr>
            <a:lvl3pPr marL="457200" indent="0">
              <a:buNone/>
              <a:defRPr/>
            </a:lvl3pPr>
            <a:lvl4pPr marL="685800" indent="0">
              <a:buNone/>
              <a:defRPr/>
            </a:lvl4pPr>
            <a:lvl5pPr marL="914400" indent="0">
              <a:buNone/>
              <a:defRPr/>
            </a:lvl5pPr>
          </a:lstStyle>
          <a:p>
            <a:pPr lvl="1"/>
            <a:r>
              <a:rPr lang="en-US"/>
              <a:t>Large: subhead Segoe UI Regular 20/24</a:t>
            </a:r>
          </a:p>
        </p:txBody>
      </p:sp>
      <p:sp>
        <p:nvSpPr>
          <p:cNvPr id="5" name="Text Placeholder 4"/>
          <p:cNvSpPr>
            <a:spLocks noGrp="1"/>
          </p:cNvSpPr>
          <p:nvPr>
            <p:ph type="body" sz="quarter" idx="11" hasCustomPrompt="1"/>
          </p:nvPr>
        </p:nvSpPr>
        <p:spPr>
          <a:xfrm>
            <a:off x="427038" y="3113086"/>
            <a:ext cx="11533187" cy="268288"/>
          </a:xfrm>
          <a:prstGeom prst="rect">
            <a:avLst/>
          </a:prstGeom>
        </p:spPr>
        <p:txBody>
          <a:bodyPr lIns="0" tIns="0" rIns="0" bIns="0"/>
          <a:lstStyle>
            <a:lvl1pPr marL="0" indent="0">
              <a:lnSpc>
                <a:spcPts val="1800"/>
              </a:lnSpc>
              <a:spcBef>
                <a:spcPts val="0"/>
              </a:spcBef>
              <a:buNone/>
              <a:defRPr sz="1400" b="0" spc="0">
                <a:solidFill>
                  <a:schemeClr val="tx2"/>
                </a:solidFill>
                <a:latin typeface="+mj-lt"/>
              </a:defRPr>
            </a:lvl1pPr>
            <a:lvl2pPr marL="0" indent="0">
              <a:lnSpc>
                <a:spcPts val="1800"/>
              </a:lnSpc>
              <a:spcBef>
                <a:spcPts val="0"/>
              </a:spcBef>
              <a:buNone/>
              <a:defRPr sz="1400" spc="0">
                <a:solidFill>
                  <a:srgbClr val="000000"/>
                </a:solidFill>
              </a:defRPr>
            </a:lvl2pPr>
            <a:lvl3pPr marL="457200" indent="0">
              <a:buNone/>
              <a:defRPr/>
            </a:lvl3pPr>
            <a:lvl4pPr marL="685800" indent="0">
              <a:buNone/>
              <a:defRPr/>
            </a:lvl4pPr>
            <a:lvl5pPr marL="914400" indent="0">
              <a:buNone/>
              <a:defRPr/>
            </a:lvl5pPr>
          </a:lstStyle>
          <a:p>
            <a:pPr lvl="0"/>
            <a:r>
              <a:rPr lang="en-US"/>
              <a:t>Medium: paragraph heading Segoe UI </a:t>
            </a:r>
            <a:r>
              <a:rPr lang="en-US" err="1"/>
              <a:t>Semibold</a:t>
            </a:r>
            <a:r>
              <a:rPr lang="en-US"/>
              <a:t> 14/18</a:t>
            </a:r>
          </a:p>
        </p:txBody>
      </p:sp>
      <p:sp>
        <p:nvSpPr>
          <p:cNvPr id="10" name="Text Placeholder 6">
            <a:extLst>
              <a:ext uri="{FF2B5EF4-FFF2-40B4-BE49-F238E27FC236}">
                <a16:creationId xmlns:a16="http://schemas.microsoft.com/office/drawing/2014/main" id="{76E35749-090F-0542-9B4B-BF37EFC334BC}"/>
              </a:ext>
            </a:extLst>
          </p:cNvPr>
          <p:cNvSpPr>
            <a:spLocks noGrp="1"/>
          </p:cNvSpPr>
          <p:nvPr>
            <p:ph type="body" sz="quarter" idx="14" hasCustomPrompt="1"/>
          </p:nvPr>
        </p:nvSpPr>
        <p:spPr>
          <a:xfrm>
            <a:off x="427038" y="4593490"/>
            <a:ext cx="11533187" cy="207967"/>
          </a:xfrm>
          <a:prstGeom prst="rect">
            <a:avLst/>
          </a:prstGeom>
        </p:spPr>
        <p:txBody>
          <a:bodyPr lIns="0" tIns="0" rIns="0" bIns="0"/>
          <a:lstStyle>
            <a:lvl1pPr marL="0" indent="0">
              <a:lnSpc>
                <a:spcPts val="1200"/>
              </a:lnSpc>
              <a:spcBef>
                <a:spcPts val="0"/>
              </a:spcBef>
              <a:buNone/>
              <a:defRPr sz="1000" spc="0">
                <a:solidFill>
                  <a:schemeClr val="tx1"/>
                </a:solidFill>
              </a:defRPr>
            </a:lvl1pPr>
            <a:lvl2pPr marL="0" indent="0">
              <a:lnSpc>
                <a:spcPct val="100000"/>
              </a:lnSpc>
              <a:spcBef>
                <a:spcPts val="0"/>
              </a:spcBef>
              <a:buNone/>
              <a:defRPr sz="1000" spc="0">
                <a:solidFill>
                  <a:srgbClr val="000000"/>
                </a:solidFill>
              </a:defRPr>
            </a:lvl2pPr>
            <a:lvl3pPr marL="457200" indent="0">
              <a:buNone/>
              <a:defRPr/>
            </a:lvl3pPr>
            <a:lvl4pPr marL="685800" indent="0">
              <a:buNone/>
              <a:defRPr/>
            </a:lvl4pPr>
            <a:lvl5pPr marL="0" indent="0">
              <a:lnSpc>
                <a:spcPct val="100000"/>
              </a:lnSpc>
              <a:buNone/>
              <a:defRPr>
                <a:solidFill>
                  <a:srgbClr val="000000"/>
                </a:solidFill>
              </a:defRPr>
            </a:lvl5pPr>
          </a:lstStyle>
          <a:p>
            <a:pPr lvl="1"/>
            <a:r>
              <a:rPr lang="en-US"/>
              <a:t>Small: caption body copy Segoe Regular 10/12</a:t>
            </a:r>
          </a:p>
        </p:txBody>
      </p:sp>
      <p:sp>
        <p:nvSpPr>
          <p:cNvPr id="19" name="Text Placeholder 3">
            <a:extLst>
              <a:ext uri="{FF2B5EF4-FFF2-40B4-BE49-F238E27FC236}">
                <a16:creationId xmlns:a16="http://schemas.microsoft.com/office/drawing/2014/main" id="{68F32AD9-0E33-284C-8468-E63BF69AF2EB}"/>
              </a:ext>
            </a:extLst>
          </p:cNvPr>
          <p:cNvSpPr>
            <a:spLocks noGrp="1"/>
          </p:cNvSpPr>
          <p:nvPr>
            <p:ph type="body" sz="quarter" idx="24" hasCustomPrompt="1"/>
          </p:nvPr>
        </p:nvSpPr>
        <p:spPr>
          <a:xfrm>
            <a:off x="427038" y="4385524"/>
            <a:ext cx="11533187" cy="207967"/>
          </a:xfrm>
          <a:prstGeom prst="rect">
            <a:avLst/>
          </a:prstGeom>
        </p:spPr>
        <p:txBody>
          <a:bodyPr tIns="0"/>
          <a:lstStyle>
            <a:lvl1pPr>
              <a:defRPr lang="en-US" sz="1000" b="1" kern="1200" spc="0" dirty="0" smtClean="0">
                <a:solidFill>
                  <a:srgbClr val="000000"/>
                </a:solidFill>
                <a:latin typeface="+mn-lt"/>
                <a:ea typeface="+mn-ea"/>
                <a:cs typeface="+mn-cs"/>
              </a:defRPr>
            </a:lvl1pPr>
          </a:lstStyle>
          <a:p>
            <a:pPr lvl="0"/>
            <a:r>
              <a:rPr lang="en-US"/>
              <a:t>Small: caption title Segoe UI Bold 10/12. </a:t>
            </a:r>
          </a:p>
        </p:txBody>
      </p:sp>
      <p:sp>
        <p:nvSpPr>
          <p:cNvPr id="21" name="Text Placeholder 4">
            <a:extLst>
              <a:ext uri="{FF2B5EF4-FFF2-40B4-BE49-F238E27FC236}">
                <a16:creationId xmlns:a16="http://schemas.microsoft.com/office/drawing/2014/main" id="{BA46FDB1-D336-7C45-BF92-D58B6C550364}"/>
              </a:ext>
            </a:extLst>
          </p:cNvPr>
          <p:cNvSpPr>
            <a:spLocks noGrp="1"/>
          </p:cNvSpPr>
          <p:nvPr>
            <p:ph type="body" sz="quarter" idx="18" hasCustomPrompt="1"/>
          </p:nvPr>
        </p:nvSpPr>
        <p:spPr>
          <a:xfrm>
            <a:off x="427038" y="3381375"/>
            <a:ext cx="11533187" cy="268288"/>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Medium: body copy Segoe UI Regular 14/18</a:t>
            </a:r>
          </a:p>
        </p:txBody>
      </p:sp>
    </p:spTree>
    <p:extLst>
      <p:ext uri="{BB962C8B-B14F-4D97-AF65-F5344CB8AC3E}">
        <p14:creationId xmlns:p14="http://schemas.microsoft.com/office/powerpoint/2010/main" val="1678130465"/>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1_Photo layout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354762" y="0"/>
            <a:ext cx="6093577" cy="6994525"/>
          </a:xfrm>
          <a:prstGeom prst="rect">
            <a:avLst/>
          </a:prstGeom>
        </p:spPr>
      </p:pic>
      <p:sp>
        <p:nvSpPr>
          <p:cNvPr id="2" name="Title 1"/>
          <p:cNvSpPr>
            <a:spLocks noGrp="1"/>
          </p:cNvSpPr>
          <p:nvPr>
            <p:ph type="title" hasCustomPrompt="1"/>
          </p:nvPr>
        </p:nvSpPr>
        <p:spPr>
          <a:xfrm>
            <a:off x="465140" y="632781"/>
            <a:ext cx="5653087" cy="411162"/>
          </a:xfrm>
          <a:prstGeom prst="rect">
            <a:avLst/>
          </a:prstGeom>
        </p:spPr>
        <p:txBody>
          <a:bodyPr wrap="square" lIns="0" tIns="0" rIns="0" bIns="0">
            <a:spAutoFit/>
          </a:bodyPr>
          <a:lstStyle>
            <a:lvl1pPr>
              <a:lnSpc>
                <a:spcPts val="3198"/>
              </a:lnSpc>
              <a:defRPr sz="2800" baseline="0">
                <a:solidFill>
                  <a:srgbClr val="000000"/>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65138" y="2410676"/>
            <a:ext cx="4919662" cy="518791"/>
          </a:xfrm>
          <a:prstGeom prst="rect">
            <a:avLst/>
          </a:prstGeom>
        </p:spPr>
        <p:txBody>
          <a:bodyPr lIns="0" tIns="0" rIns="0" bIns="0"/>
          <a:lstStyle>
            <a:lvl1pPr marL="0" indent="0">
              <a:lnSpc>
                <a:spcPts val="1800"/>
              </a:lnSpc>
              <a:spcBef>
                <a:spcPts val="1199"/>
              </a:spcBef>
              <a:buNone/>
              <a:defRPr lang="en-US" sz="1398" b="0" kern="1200" spc="0" baseline="0" dirty="0">
                <a:solidFill>
                  <a:schemeClr val="tx2"/>
                </a:solidFill>
                <a:latin typeface="+mj-lt"/>
                <a:ea typeface="+mn-ea"/>
                <a:cs typeface="+mn-cs"/>
              </a:defRPr>
            </a:lvl1pPr>
            <a:lvl2pPr marL="0" marR="0" indent="0" algn="l" defTabSz="932384" rtl="0" eaLnBrk="1" fontAlgn="auto" latinLnBrk="0" hangingPunct="1">
              <a:lnSpc>
                <a:spcPts val="1800"/>
              </a:lnSpc>
              <a:spcBef>
                <a:spcPts val="450"/>
              </a:spcBef>
              <a:spcAft>
                <a:spcPts val="0"/>
              </a:spcAft>
              <a:buClrTx/>
              <a:buSzPct val="90000"/>
              <a:buFont typeface="Arial" panose="020B0604020202020204" pitchFamily="34" charset="0"/>
              <a:buNone/>
              <a:tabLst/>
              <a:defRPr sz="1398">
                <a:solidFill>
                  <a:srgbClr val="000000"/>
                </a:solidFill>
              </a:defRPr>
            </a:lvl2pPr>
            <a:lvl3pPr marL="457024" indent="0">
              <a:buNone/>
              <a:defRPr/>
            </a:lvl3pPr>
            <a:lvl4pPr marL="685537" indent="0">
              <a:buNone/>
              <a:defRPr/>
            </a:lvl4pPr>
            <a:lvl5pPr marL="914049" indent="0">
              <a:buNone/>
              <a:defRPr/>
            </a:lvl5pPr>
          </a:lstStyle>
          <a:p>
            <a:pPr>
              <a:spcBef>
                <a:spcPts val="1224"/>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65140" y="1960862"/>
            <a:ext cx="4919661" cy="307777"/>
          </a:xfrm>
          <a:prstGeom prst="rect">
            <a:avLst/>
          </a:prstGeom>
        </p:spPr>
        <p:txBody>
          <a:bodyPr wrap="square" lIns="0" tIns="0" rIns="0" bIns="0">
            <a:spAutoFit/>
          </a:bodyPr>
          <a:lstStyle>
            <a:lvl1pPr marL="0" indent="0">
              <a:lnSpc>
                <a:spcPts val="2400"/>
              </a:lnSpc>
              <a:buNone/>
              <a:defRPr lang="en-US" sz="2000" kern="1200" spc="0" baseline="0" dirty="0">
                <a:solidFill>
                  <a:srgbClr val="000000"/>
                </a:solidFill>
                <a:latin typeface="+mn-lt"/>
                <a:ea typeface="+mn-ea"/>
                <a:cs typeface="+mn-cs"/>
              </a:defRPr>
            </a:lvl1pPr>
            <a:lvl2pPr marL="228513" indent="0">
              <a:buNone/>
              <a:defRPr/>
            </a:lvl2pPr>
            <a:lvl3pPr marL="457024" indent="0">
              <a:buNone/>
              <a:defRPr/>
            </a:lvl3pPr>
            <a:lvl4pPr marL="685537" indent="0">
              <a:buNone/>
              <a:defRPr/>
            </a:lvl4pPr>
            <a:lvl5pPr marL="914049" indent="0">
              <a:buNone/>
              <a:defRPr/>
            </a:lvl5pPr>
          </a:lstStyle>
          <a:p>
            <a:pPr lvl="0"/>
            <a:r>
              <a:rPr lang="en-US"/>
              <a:t>Subhead Segoe UI Regular 20/24.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54765" y="3183626"/>
            <a:ext cx="6092825" cy="553998"/>
          </a:xfrm>
          <a:prstGeom prst="rect">
            <a:avLst/>
          </a:prstGeom>
        </p:spPr>
        <p:txBody>
          <a:bodyPr/>
          <a:lstStyle>
            <a:lvl1pPr algn="ctr">
              <a:defRPr>
                <a:solidFill>
                  <a:schemeClr val="bg1"/>
                </a:solidFill>
              </a:defRPr>
            </a:lvl1pPr>
          </a:lstStyle>
          <a:p>
            <a:r>
              <a:rPr lang="en-US"/>
              <a:t>Drop photo here</a:t>
            </a:r>
          </a:p>
        </p:txBody>
      </p:sp>
      <p:sp>
        <p:nvSpPr>
          <p:cNvPr id="13" name="Text Box 3">
            <a:extLst>
              <a:ext uri="{FF2B5EF4-FFF2-40B4-BE49-F238E27FC236}">
                <a16:creationId xmlns:a16="http://schemas.microsoft.com/office/drawing/2014/main" id="{9B6CD1B2-B033-3544-BC3C-77A135C65972}"/>
              </a:ext>
            </a:extLst>
          </p:cNvPr>
          <p:cNvSpPr txBox="1">
            <a:spLocks noChangeArrowheads="1"/>
          </p:cNvSpPr>
          <p:nvPr userDrawn="1"/>
        </p:nvSpPr>
        <p:spPr bwMode="blackWhite">
          <a:xfrm>
            <a:off x="463278" y="6583682"/>
            <a:ext cx="11533187" cy="21973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1932" eaLnBrk="0" hangingPunct="0"/>
            <a:r>
              <a:rPr lang="en-US" sz="700">
                <a:solidFill>
                  <a:schemeClr val="accent6">
                    <a:lumMod val="75000"/>
                  </a:schemeClr>
                </a:solidFill>
                <a:cs typeface="Segoe UI" pitchFamily="34" charset="0"/>
              </a:rPr>
              <a:t>©Microsoft Corporation									                                                                                                                                             Azure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65140" y="2627971"/>
            <a:ext cx="4919661" cy="688103"/>
          </a:xfrm>
          <a:prstGeom prst="rect">
            <a:avLst/>
          </a:prstGeom>
        </p:spPr>
        <p:txBody>
          <a:bodyPr lIns="0" tIns="0" rIns="0" bIns="0"/>
          <a:lstStyle>
            <a:lvl1pPr marL="0" indent="0">
              <a:lnSpc>
                <a:spcPts val="1800"/>
              </a:lnSpc>
              <a:spcBef>
                <a:spcPts val="0"/>
              </a:spcBef>
              <a:buFont typeface="Arial" panose="020B0604020202020204" pitchFamily="34" charset="0"/>
              <a:buNone/>
              <a:defRPr sz="1398" b="0" i="0" spc="0">
                <a:solidFill>
                  <a:srgbClr val="000000"/>
                </a:solidFill>
                <a:latin typeface="+mn-lt"/>
              </a:defRPr>
            </a:lvl1pPr>
            <a:lvl2pPr marL="0" indent="0">
              <a:lnSpc>
                <a:spcPts val="1800"/>
              </a:lnSpc>
              <a:spcBef>
                <a:spcPts val="0"/>
              </a:spcBef>
              <a:buNone/>
              <a:defRPr sz="1398">
                <a:solidFill>
                  <a:schemeClr val="tx1"/>
                </a:solidFill>
              </a:defRPr>
            </a:lvl2pPr>
            <a:lvl3pPr marL="457024" indent="0">
              <a:buNone/>
              <a:defRPr/>
            </a:lvl3pPr>
            <a:lvl4pPr marL="685537" indent="0">
              <a:buNone/>
              <a:defRPr/>
            </a:lvl4pPr>
            <a:lvl5pPr marL="914049"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7" name="Text Placeholder 4">
            <a:extLst>
              <a:ext uri="{FF2B5EF4-FFF2-40B4-BE49-F238E27FC236}">
                <a16:creationId xmlns:a16="http://schemas.microsoft.com/office/drawing/2014/main" id="{0D336736-F7E2-BA48-AD3E-B0037BAC6816}"/>
              </a:ext>
            </a:extLst>
          </p:cNvPr>
          <p:cNvSpPr>
            <a:spLocks noGrp="1"/>
          </p:cNvSpPr>
          <p:nvPr>
            <p:ph type="body" sz="quarter" idx="43" hasCustomPrompt="1"/>
          </p:nvPr>
        </p:nvSpPr>
        <p:spPr>
          <a:xfrm>
            <a:off x="465137" y="3497262"/>
            <a:ext cx="4919662" cy="518791"/>
          </a:xfrm>
          <a:prstGeom prst="rect">
            <a:avLst/>
          </a:prstGeom>
        </p:spPr>
        <p:txBody>
          <a:bodyPr lIns="0" tIns="0" rIns="0" bIns="0"/>
          <a:lstStyle>
            <a:lvl1pPr marL="0" indent="0">
              <a:lnSpc>
                <a:spcPts val="1800"/>
              </a:lnSpc>
              <a:spcBef>
                <a:spcPts val="1199"/>
              </a:spcBef>
              <a:buNone/>
              <a:defRPr lang="en-US" sz="1398" b="0" kern="1200" spc="0" baseline="0" dirty="0">
                <a:solidFill>
                  <a:schemeClr val="tx2"/>
                </a:solidFill>
                <a:latin typeface="+mj-lt"/>
                <a:ea typeface="+mn-ea"/>
                <a:cs typeface="+mn-cs"/>
              </a:defRPr>
            </a:lvl1pPr>
            <a:lvl2pPr marL="0" marR="0" indent="0" algn="l" defTabSz="932384" rtl="0" eaLnBrk="1" fontAlgn="auto" latinLnBrk="0" hangingPunct="1">
              <a:lnSpc>
                <a:spcPts val="1800"/>
              </a:lnSpc>
              <a:spcBef>
                <a:spcPts val="450"/>
              </a:spcBef>
              <a:spcAft>
                <a:spcPts val="0"/>
              </a:spcAft>
              <a:buClrTx/>
              <a:buSzPct val="90000"/>
              <a:buFont typeface="Arial" panose="020B0604020202020204" pitchFamily="34" charset="0"/>
              <a:buNone/>
              <a:tabLst/>
              <a:defRPr sz="1398">
                <a:solidFill>
                  <a:srgbClr val="000000"/>
                </a:solidFill>
              </a:defRPr>
            </a:lvl2pPr>
            <a:lvl3pPr marL="457024" indent="0">
              <a:buNone/>
              <a:defRPr/>
            </a:lvl3pPr>
            <a:lvl4pPr marL="685537" indent="0">
              <a:buNone/>
              <a:defRPr/>
            </a:lvl4pPr>
            <a:lvl5pPr marL="914049" indent="0">
              <a:buNone/>
              <a:defRPr/>
            </a:lvl5pPr>
          </a:lstStyle>
          <a:p>
            <a:pPr>
              <a:spcBef>
                <a:spcPts val="1224"/>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65139" y="3711916"/>
            <a:ext cx="4919661" cy="688103"/>
          </a:xfrm>
          <a:prstGeom prst="rect">
            <a:avLst/>
          </a:prstGeom>
        </p:spPr>
        <p:txBody>
          <a:bodyPr lIns="0" tIns="0" rIns="0" bIns="0"/>
          <a:lstStyle>
            <a:lvl1pPr marL="0" indent="0">
              <a:lnSpc>
                <a:spcPts val="1800"/>
              </a:lnSpc>
              <a:spcBef>
                <a:spcPts val="0"/>
              </a:spcBef>
              <a:buFont typeface="Arial" panose="020B0604020202020204" pitchFamily="34" charset="0"/>
              <a:buNone/>
              <a:defRPr sz="1398" b="0" i="0" spc="0">
                <a:solidFill>
                  <a:srgbClr val="000000"/>
                </a:solidFill>
                <a:latin typeface="+mn-lt"/>
              </a:defRPr>
            </a:lvl1pPr>
            <a:lvl2pPr marL="0" indent="0">
              <a:lnSpc>
                <a:spcPts val="1800"/>
              </a:lnSpc>
              <a:spcBef>
                <a:spcPts val="0"/>
              </a:spcBef>
              <a:buNone/>
              <a:defRPr sz="1398">
                <a:solidFill>
                  <a:schemeClr val="tx1"/>
                </a:solidFill>
              </a:defRPr>
            </a:lvl2pPr>
            <a:lvl3pPr marL="457024" indent="0">
              <a:buNone/>
              <a:defRPr/>
            </a:lvl3pPr>
            <a:lvl4pPr marL="685537" indent="0">
              <a:buNone/>
              <a:defRPr/>
            </a:lvl4pPr>
            <a:lvl5pPr marL="914049"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3990238056"/>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_Photo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40" y="632781"/>
            <a:ext cx="11533187" cy="411162"/>
          </a:xfrm>
          <a:prstGeom prst="rect">
            <a:avLst/>
          </a:prstGeom>
        </p:spPr>
        <p:txBody>
          <a:bodyPr wrap="square" lIns="0" tIns="0" rIns="0" bIns="0">
            <a:spAutoFit/>
          </a:bodyPr>
          <a:lstStyle>
            <a:lvl1pPr>
              <a:lnSpc>
                <a:spcPts val="3198"/>
              </a:lnSpc>
              <a:defRPr sz="2800">
                <a:solidFill>
                  <a:srgbClr val="000000"/>
                </a:solidFill>
              </a:defRPr>
            </a:lvl1pPr>
          </a:lstStyle>
          <a:p>
            <a:r>
              <a:rPr lang="en-US"/>
              <a:t>Photo layout 2</a:t>
            </a:r>
          </a:p>
        </p:txBody>
      </p:sp>
      <p:sp>
        <p:nvSpPr>
          <p:cNvPr id="5" name="Text Placeholder 4"/>
          <p:cNvSpPr>
            <a:spLocks noGrp="1"/>
          </p:cNvSpPr>
          <p:nvPr>
            <p:ph type="body" sz="quarter" idx="11" hasCustomPrompt="1"/>
          </p:nvPr>
        </p:nvSpPr>
        <p:spPr>
          <a:xfrm>
            <a:off x="465140" y="5026024"/>
            <a:ext cx="3690937" cy="220510"/>
          </a:xfrm>
          <a:prstGeom prst="rect">
            <a:avLst/>
          </a:prstGeom>
        </p:spPr>
        <p:txBody>
          <a:bodyPr lIns="0" tIns="0" rIns="0" bIns="0"/>
          <a:lstStyle>
            <a:lvl1pPr marL="0" marR="0" indent="0" algn="l" defTabSz="932384"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398" b="0" kern="1200" spc="0" baseline="0" dirty="0" smtClean="0">
                <a:solidFill>
                  <a:schemeClr val="tx2"/>
                </a:solidFill>
                <a:latin typeface="+mj-lt"/>
                <a:ea typeface="+mn-ea"/>
                <a:cs typeface="+mn-cs"/>
              </a:defRPr>
            </a:lvl1pPr>
            <a:lvl2pPr marL="0" marR="0" indent="0" algn="l" defTabSz="932384" rtl="0" eaLnBrk="1" fontAlgn="auto" latinLnBrk="0" hangingPunct="1">
              <a:lnSpc>
                <a:spcPts val="1800"/>
              </a:lnSpc>
              <a:spcBef>
                <a:spcPts val="450"/>
              </a:spcBef>
              <a:spcAft>
                <a:spcPts val="0"/>
              </a:spcAft>
              <a:buClrTx/>
              <a:buSzPct val="90000"/>
              <a:buFont typeface="Arial" panose="020B0604020202020204" pitchFamily="34" charset="0"/>
              <a:buNone/>
              <a:tabLst/>
              <a:defRPr sz="1398">
                <a:solidFill>
                  <a:srgbClr val="000000"/>
                </a:solidFill>
              </a:defRPr>
            </a:lvl2pPr>
            <a:lvl3pPr marL="457024" indent="0">
              <a:buNone/>
              <a:defRPr/>
            </a:lvl3pPr>
            <a:lvl4pPr marL="685537" indent="0">
              <a:buNone/>
              <a:defRPr/>
            </a:lvl4pPr>
            <a:lvl5pPr marL="914049" indent="0">
              <a:buNone/>
              <a:defRPr/>
            </a:lvl5pPr>
          </a:lstStyle>
          <a:p>
            <a:pPr marL="0" marR="0" lvl="0" indent="0" algn="l" defTabSz="932384"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9" name="Text Placeholder 4"/>
          <p:cNvSpPr>
            <a:spLocks noGrp="1"/>
          </p:cNvSpPr>
          <p:nvPr>
            <p:ph type="body" sz="quarter" idx="12" hasCustomPrompt="1"/>
          </p:nvPr>
        </p:nvSpPr>
        <p:spPr>
          <a:xfrm>
            <a:off x="4386265" y="5026024"/>
            <a:ext cx="3690937" cy="220510"/>
          </a:xfrm>
          <a:prstGeom prst="rect">
            <a:avLst/>
          </a:prstGeom>
        </p:spPr>
        <p:txBody>
          <a:bodyPr lIns="0" tIns="0" rIns="0" bIns="0"/>
          <a:lstStyle>
            <a:lvl1pPr marL="0" marR="0" indent="0" algn="l" defTabSz="932384" rtl="0" eaLnBrk="1" fontAlgn="auto" latinLnBrk="0" hangingPunct="1">
              <a:lnSpc>
                <a:spcPts val="1800"/>
              </a:lnSpc>
              <a:spcBef>
                <a:spcPts val="900"/>
              </a:spcBef>
              <a:spcAft>
                <a:spcPts val="0"/>
              </a:spcAft>
              <a:buClrTx/>
              <a:buSzPct val="90000"/>
              <a:buFont typeface="Wingdings" panose="05000000000000000000" pitchFamily="2" charset="2"/>
              <a:buNone/>
              <a:tabLst/>
              <a:defRPr sz="1398">
                <a:solidFill>
                  <a:schemeClr val="tx2"/>
                </a:solidFill>
              </a:defRPr>
            </a:lvl1pPr>
            <a:lvl2pPr marL="0" marR="0" indent="0" algn="l" defTabSz="932384" rtl="0" eaLnBrk="1" fontAlgn="auto" latinLnBrk="0" hangingPunct="1">
              <a:lnSpc>
                <a:spcPts val="1800"/>
              </a:lnSpc>
              <a:spcBef>
                <a:spcPts val="450"/>
              </a:spcBef>
              <a:spcAft>
                <a:spcPts val="0"/>
              </a:spcAft>
              <a:buClrTx/>
              <a:buSzPct val="90000"/>
              <a:buFont typeface="Arial" panose="020B0604020202020204" pitchFamily="34" charset="0"/>
              <a:buNone/>
              <a:tabLst/>
              <a:defRPr sz="1398">
                <a:solidFill>
                  <a:srgbClr val="000000"/>
                </a:solidFill>
              </a:defRPr>
            </a:lvl2pPr>
            <a:lvl3pPr marL="457024" indent="0">
              <a:buNone/>
              <a:defRPr/>
            </a:lvl3pPr>
            <a:lvl4pPr marL="685537" indent="0">
              <a:buNone/>
              <a:defRPr/>
            </a:lvl4pPr>
            <a:lvl5pPr marL="914049" indent="0">
              <a:buNone/>
              <a:defRPr/>
            </a:lvl5pPr>
          </a:lstStyle>
          <a:p>
            <a:pPr marL="0" marR="0" lvl="0" indent="0" algn="l" defTabSz="932384"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10" name="Text Placeholder 4"/>
          <p:cNvSpPr>
            <a:spLocks noGrp="1"/>
          </p:cNvSpPr>
          <p:nvPr>
            <p:ph type="body" sz="quarter" idx="13" hasCustomPrompt="1"/>
          </p:nvPr>
        </p:nvSpPr>
        <p:spPr>
          <a:xfrm>
            <a:off x="8307390" y="5026024"/>
            <a:ext cx="3690937" cy="220510"/>
          </a:xfrm>
          <a:prstGeom prst="rect">
            <a:avLst/>
          </a:prstGeom>
        </p:spPr>
        <p:txBody>
          <a:bodyPr lIns="0" tIns="0" rIns="0" bIns="0"/>
          <a:lstStyle>
            <a:lvl1pPr marL="0" marR="0" indent="0" algn="l" defTabSz="932384" rtl="0" eaLnBrk="1" fontAlgn="auto" latinLnBrk="0" hangingPunct="1">
              <a:lnSpc>
                <a:spcPts val="1800"/>
              </a:lnSpc>
              <a:spcBef>
                <a:spcPts val="900"/>
              </a:spcBef>
              <a:spcAft>
                <a:spcPts val="0"/>
              </a:spcAft>
              <a:buClrTx/>
              <a:buSzPct val="90000"/>
              <a:buFont typeface="Wingdings" panose="05000000000000000000" pitchFamily="2" charset="2"/>
              <a:buNone/>
              <a:tabLst/>
              <a:defRPr sz="1398">
                <a:solidFill>
                  <a:schemeClr val="tx2"/>
                </a:solidFill>
              </a:defRPr>
            </a:lvl1pPr>
            <a:lvl2pPr marL="0" marR="0" indent="0" algn="l" defTabSz="932384" rtl="0" eaLnBrk="1" fontAlgn="auto" latinLnBrk="0" hangingPunct="1">
              <a:lnSpc>
                <a:spcPts val="1800"/>
              </a:lnSpc>
              <a:spcBef>
                <a:spcPts val="450"/>
              </a:spcBef>
              <a:spcAft>
                <a:spcPts val="0"/>
              </a:spcAft>
              <a:buClrTx/>
              <a:buSzPct val="90000"/>
              <a:buFont typeface="Arial" panose="020B0604020202020204" pitchFamily="34" charset="0"/>
              <a:buNone/>
              <a:tabLst/>
              <a:defRPr sz="1398">
                <a:solidFill>
                  <a:srgbClr val="000000"/>
                </a:solidFill>
              </a:defRPr>
            </a:lvl2pPr>
            <a:lvl3pPr marL="457024" indent="0">
              <a:buNone/>
              <a:defRPr/>
            </a:lvl3pPr>
            <a:lvl4pPr marL="685537" indent="0">
              <a:buNone/>
              <a:defRPr/>
            </a:lvl4pPr>
            <a:lvl5pPr marL="914049" indent="0">
              <a:buNone/>
              <a:defRPr/>
            </a:lvl5pPr>
          </a:lstStyle>
          <a:p>
            <a:pPr marL="0" marR="0" lvl="0" indent="0" algn="l" defTabSz="932384"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pic>
        <p:nvPicPr>
          <p:cNvPr id="15" name="Picture 14"/>
          <p:cNvPicPr>
            <a:picLocks noChangeAspect="1"/>
          </p:cNvPicPr>
          <p:nvPr userDrawn="1"/>
        </p:nvPicPr>
        <p:blipFill rotWithShape="1">
          <a:blip r:embed="rId2" cstate="print">
            <a:extLst>
              <a:ext uri="{28A0092B-C50C-407E-A947-70E740481C1C}">
                <a14:useLocalDpi xmlns:a14="http://schemas.microsoft.com/office/drawing/2010/main" val="0"/>
              </a:ext>
            </a:extLst>
          </a:blip>
          <a:srcRect r="-1"/>
          <a:stretch/>
        </p:blipFill>
        <p:spPr>
          <a:xfrm>
            <a:off x="8313793" y="2195641"/>
            <a:ext cx="3695703" cy="2641473"/>
          </a:xfrm>
          <a:prstGeom prst="rect">
            <a:avLst/>
          </a:prstGeom>
        </p:spPr>
      </p:pic>
      <p:pic>
        <p:nvPicPr>
          <p:cNvPr id="16" name="Picture 15"/>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434182" y="2195641"/>
            <a:ext cx="3721892" cy="2641473"/>
          </a:xfrm>
          <a:prstGeom prst="rect">
            <a:avLst/>
          </a:prstGeom>
        </p:spPr>
      </p:pic>
      <p:pic>
        <p:nvPicPr>
          <p:cNvPr id="17" name="Picture 16"/>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381499" y="2195637"/>
            <a:ext cx="3695702" cy="2641475"/>
          </a:xfrm>
          <a:prstGeom prst="rect">
            <a:avLst/>
          </a:prstGeom>
        </p:spPr>
      </p:pic>
      <p:sp>
        <p:nvSpPr>
          <p:cNvPr id="4" name="Picture Placeholder 3">
            <a:extLst>
              <a:ext uri="{FF2B5EF4-FFF2-40B4-BE49-F238E27FC236}">
                <a16:creationId xmlns:a16="http://schemas.microsoft.com/office/drawing/2014/main" id="{2717A0C5-B07A-A34B-9DBC-AEA2B456E25A}"/>
              </a:ext>
            </a:extLst>
          </p:cNvPr>
          <p:cNvSpPr>
            <a:spLocks noGrp="1"/>
          </p:cNvSpPr>
          <p:nvPr>
            <p:ph type="pic" sz="quarter" idx="14" hasCustomPrompt="1"/>
          </p:nvPr>
        </p:nvSpPr>
        <p:spPr>
          <a:xfrm>
            <a:off x="434975" y="3257274"/>
            <a:ext cx="3721100" cy="553998"/>
          </a:xfrm>
          <a:prstGeom prst="rect">
            <a:avLst/>
          </a:prstGeom>
        </p:spPr>
        <p:txBody>
          <a:bodyPr/>
          <a:lstStyle>
            <a:lvl1pPr algn="ctr">
              <a:defRPr>
                <a:solidFill>
                  <a:schemeClr val="bg1"/>
                </a:solidFill>
              </a:defRPr>
            </a:lvl1pPr>
          </a:lstStyle>
          <a:p>
            <a:r>
              <a:rPr lang="en-US"/>
              <a:t>Drop photo here</a:t>
            </a:r>
          </a:p>
        </p:txBody>
      </p:sp>
      <p:sp>
        <p:nvSpPr>
          <p:cNvPr id="7" name="Picture Placeholder 6">
            <a:extLst>
              <a:ext uri="{FF2B5EF4-FFF2-40B4-BE49-F238E27FC236}">
                <a16:creationId xmlns:a16="http://schemas.microsoft.com/office/drawing/2014/main" id="{F5287B92-3963-B94C-821F-3908B3544A42}"/>
              </a:ext>
            </a:extLst>
          </p:cNvPr>
          <p:cNvSpPr>
            <a:spLocks noGrp="1"/>
          </p:cNvSpPr>
          <p:nvPr>
            <p:ph type="pic" sz="quarter" idx="15" hasCustomPrompt="1"/>
          </p:nvPr>
        </p:nvSpPr>
        <p:spPr>
          <a:xfrm>
            <a:off x="4386265" y="3250274"/>
            <a:ext cx="3690937" cy="553998"/>
          </a:xfrm>
          <a:prstGeom prst="rect">
            <a:avLst/>
          </a:prstGeom>
        </p:spPr>
        <p:txBody>
          <a:bodyPr/>
          <a:lstStyle>
            <a:lvl1pPr algn="ctr">
              <a:defRPr>
                <a:solidFill>
                  <a:schemeClr val="bg1"/>
                </a:solidFill>
              </a:defRPr>
            </a:lvl1pPr>
          </a:lstStyle>
          <a:p>
            <a:r>
              <a:rPr lang="en-US"/>
              <a:t>Drop photo here</a:t>
            </a:r>
          </a:p>
        </p:txBody>
      </p:sp>
      <p:sp>
        <p:nvSpPr>
          <p:cNvPr id="11" name="Picture Placeholder 10">
            <a:extLst>
              <a:ext uri="{FF2B5EF4-FFF2-40B4-BE49-F238E27FC236}">
                <a16:creationId xmlns:a16="http://schemas.microsoft.com/office/drawing/2014/main" id="{1DC31788-B7D8-9D46-BE0A-6B7EED7110B6}"/>
              </a:ext>
            </a:extLst>
          </p:cNvPr>
          <p:cNvSpPr>
            <a:spLocks noGrp="1"/>
          </p:cNvSpPr>
          <p:nvPr>
            <p:ph type="pic" sz="quarter" idx="16" hasCustomPrompt="1"/>
          </p:nvPr>
        </p:nvSpPr>
        <p:spPr>
          <a:xfrm>
            <a:off x="8313740" y="3250274"/>
            <a:ext cx="3684587" cy="553998"/>
          </a:xfrm>
          <a:prstGeom prst="rect">
            <a:avLst/>
          </a:prstGeom>
        </p:spPr>
        <p:txBody>
          <a:bodyPr/>
          <a:lstStyle>
            <a:lvl1pPr algn="ctr">
              <a:defRPr>
                <a:solidFill>
                  <a:schemeClr val="bg1"/>
                </a:solidFill>
              </a:defRPr>
            </a:lvl1pPr>
          </a:lstStyle>
          <a:p>
            <a:r>
              <a:rPr lang="en-US"/>
              <a:t>Drop photo here</a:t>
            </a:r>
          </a:p>
        </p:txBody>
      </p:sp>
      <p:sp>
        <p:nvSpPr>
          <p:cNvPr id="20" name="Text Box 3">
            <a:extLst>
              <a:ext uri="{FF2B5EF4-FFF2-40B4-BE49-F238E27FC236}">
                <a16:creationId xmlns:a16="http://schemas.microsoft.com/office/drawing/2014/main" id="{F848FF14-9025-D34E-A47B-6D1957DCA63E}"/>
              </a:ext>
            </a:extLst>
          </p:cNvPr>
          <p:cNvSpPr txBox="1">
            <a:spLocks noChangeArrowheads="1"/>
          </p:cNvSpPr>
          <p:nvPr userDrawn="1"/>
        </p:nvSpPr>
        <p:spPr bwMode="blackWhite">
          <a:xfrm>
            <a:off x="463278" y="6583682"/>
            <a:ext cx="11533187" cy="21973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1932" eaLnBrk="0" hangingPunct="0"/>
            <a:r>
              <a:rPr lang="en-US" sz="700">
                <a:solidFill>
                  <a:schemeClr val="accent6">
                    <a:lumMod val="75000"/>
                  </a:schemeClr>
                </a:solidFill>
                <a:cs typeface="Segoe UI" pitchFamily="34" charset="0"/>
              </a:rPr>
              <a:t>©Microsoft Corporation									                                                                                                                                             Azure </a:t>
            </a:r>
          </a:p>
        </p:txBody>
      </p:sp>
      <p:sp>
        <p:nvSpPr>
          <p:cNvPr id="22" name="Text Placeholder 4">
            <a:extLst>
              <a:ext uri="{FF2B5EF4-FFF2-40B4-BE49-F238E27FC236}">
                <a16:creationId xmlns:a16="http://schemas.microsoft.com/office/drawing/2014/main" id="{B97163EF-E7E8-4446-98C1-DF17E29E7379}"/>
              </a:ext>
            </a:extLst>
          </p:cNvPr>
          <p:cNvSpPr>
            <a:spLocks noGrp="1"/>
          </p:cNvSpPr>
          <p:nvPr>
            <p:ph type="body" sz="quarter" idx="42" hasCustomPrompt="1"/>
          </p:nvPr>
        </p:nvSpPr>
        <p:spPr>
          <a:xfrm>
            <a:off x="463278" y="5260860"/>
            <a:ext cx="3690937" cy="923530"/>
          </a:xfrm>
          <a:prstGeom prst="rect">
            <a:avLst/>
          </a:prstGeom>
        </p:spPr>
        <p:txBody>
          <a:bodyPr lIns="0" tIns="0" rIns="0" bIns="0"/>
          <a:lstStyle>
            <a:lvl1pPr marL="0" indent="0">
              <a:lnSpc>
                <a:spcPts val="1800"/>
              </a:lnSpc>
              <a:spcBef>
                <a:spcPts val="0"/>
              </a:spcBef>
              <a:buFont typeface="Arial" panose="020B0604020202020204" pitchFamily="34" charset="0"/>
              <a:buNone/>
              <a:defRPr sz="1398" b="0" i="0" spc="0">
                <a:solidFill>
                  <a:srgbClr val="000000"/>
                </a:solidFill>
                <a:latin typeface="+mn-lt"/>
              </a:defRPr>
            </a:lvl1pPr>
            <a:lvl2pPr marL="0" indent="0">
              <a:lnSpc>
                <a:spcPts val="1800"/>
              </a:lnSpc>
              <a:spcBef>
                <a:spcPts val="0"/>
              </a:spcBef>
              <a:buNone/>
              <a:defRPr sz="1398">
                <a:solidFill>
                  <a:schemeClr val="tx1"/>
                </a:solidFill>
              </a:defRPr>
            </a:lvl2pPr>
            <a:lvl3pPr marL="457024" indent="0">
              <a:buNone/>
              <a:defRPr/>
            </a:lvl3pPr>
            <a:lvl4pPr marL="685537" indent="0">
              <a:buNone/>
              <a:defRPr/>
            </a:lvl4pPr>
            <a:lvl5pPr marL="914049"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3" name="Text Placeholder 4">
            <a:extLst>
              <a:ext uri="{FF2B5EF4-FFF2-40B4-BE49-F238E27FC236}">
                <a16:creationId xmlns:a16="http://schemas.microsoft.com/office/drawing/2014/main" id="{8E57B78A-F25C-4D46-917C-E53FD3A557E0}"/>
              </a:ext>
            </a:extLst>
          </p:cNvPr>
          <p:cNvSpPr>
            <a:spLocks noGrp="1"/>
          </p:cNvSpPr>
          <p:nvPr>
            <p:ph type="body" sz="quarter" idx="43" hasCustomPrompt="1"/>
          </p:nvPr>
        </p:nvSpPr>
        <p:spPr>
          <a:xfrm>
            <a:off x="4388443" y="5260860"/>
            <a:ext cx="3688758" cy="923530"/>
          </a:xfrm>
          <a:prstGeom prst="rect">
            <a:avLst/>
          </a:prstGeom>
        </p:spPr>
        <p:txBody>
          <a:bodyPr lIns="0" tIns="0" rIns="0" bIns="0"/>
          <a:lstStyle>
            <a:lvl1pPr marL="0" indent="0">
              <a:lnSpc>
                <a:spcPts val="1800"/>
              </a:lnSpc>
              <a:spcBef>
                <a:spcPts val="0"/>
              </a:spcBef>
              <a:buFont typeface="Arial" panose="020B0604020202020204" pitchFamily="34" charset="0"/>
              <a:buNone/>
              <a:defRPr sz="1398" b="0" i="0" spc="0">
                <a:solidFill>
                  <a:srgbClr val="000000"/>
                </a:solidFill>
                <a:latin typeface="+mn-lt"/>
              </a:defRPr>
            </a:lvl1pPr>
            <a:lvl2pPr marL="0" indent="0">
              <a:lnSpc>
                <a:spcPts val="1800"/>
              </a:lnSpc>
              <a:spcBef>
                <a:spcPts val="0"/>
              </a:spcBef>
              <a:buNone/>
              <a:defRPr sz="1398">
                <a:solidFill>
                  <a:schemeClr val="tx1"/>
                </a:solidFill>
              </a:defRPr>
            </a:lvl2pPr>
            <a:lvl3pPr marL="457024" indent="0">
              <a:buNone/>
              <a:defRPr/>
            </a:lvl3pPr>
            <a:lvl4pPr marL="685537" indent="0">
              <a:buNone/>
              <a:defRPr/>
            </a:lvl4pPr>
            <a:lvl5pPr marL="914049"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4" name="Text Placeholder 4">
            <a:extLst>
              <a:ext uri="{FF2B5EF4-FFF2-40B4-BE49-F238E27FC236}">
                <a16:creationId xmlns:a16="http://schemas.microsoft.com/office/drawing/2014/main" id="{A1AA5291-B66D-8249-B809-BA15DD1EEA3E}"/>
              </a:ext>
            </a:extLst>
          </p:cNvPr>
          <p:cNvSpPr>
            <a:spLocks noGrp="1"/>
          </p:cNvSpPr>
          <p:nvPr>
            <p:ph type="body" sz="quarter" idx="44" hasCustomPrompt="1"/>
          </p:nvPr>
        </p:nvSpPr>
        <p:spPr>
          <a:xfrm>
            <a:off x="8313740" y="5260860"/>
            <a:ext cx="3690937" cy="923530"/>
          </a:xfrm>
          <a:prstGeom prst="rect">
            <a:avLst/>
          </a:prstGeom>
        </p:spPr>
        <p:txBody>
          <a:bodyPr lIns="0" tIns="0" rIns="0" bIns="0"/>
          <a:lstStyle>
            <a:lvl1pPr marL="0" indent="0">
              <a:lnSpc>
                <a:spcPts val="1800"/>
              </a:lnSpc>
              <a:spcBef>
                <a:spcPts val="0"/>
              </a:spcBef>
              <a:buFont typeface="Arial" panose="020B0604020202020204" pitchFamily="34" charset="0"/>
              <a:buNone/>
              <a:defRPr sz="1398" b="0" i="0" spc="0">
                <a:solidFill>
                  <a:srgbClr val="000000"/>
                </a:solidFill>
                <a:latin typeface="+mn-lt"/>
              </a:defRPr>
            </a:lvl1pPr>
            <a:lvl2pPr marL="0" indent="0">
              <a:lnSpc>
                <a:spcPts val="1800"/>
              </a:lnSpc>
              <a:spcBef>
                <a:spcPts val="0"/>
              </a:spcBef>
              <a:buNone/>
              <a:defRPr sz="1398">
                <a:solidFill>
                  <a:schemeClr val="tx1"/>
                </a:solidFill>
              </a:defRPr>
            </a:lvl2pPr>
            <a:lvl3pPr marL="457024" indent="0">
              <a:buNone/>
              <a:defRPr/>
            </a:lvl3pPr>
            <a:lvl4pPr marL="685537" indent="0">
              <a:buNone/>
              <a:defRPr/>
            </a:lvl4pPr>
            <a:lvl5pPr marL="914049"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Tree>
    <p:extLst>
      <p:ext uri="{BB962C8B-B14F-4D97-AF65-F5344CB8AC3E}">
        <p14:creationId xmlns:p14="http://schemas.microsoft.com/office/powerpoint/2010/main" val="2509214646"/>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1_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33903" y="426476"/>
            <a:ext cx="7902575" cy="6568052"/>
          </a:xfrm>
          <a:prstGeom prst="rect">
            <a:avLst/>
          </a:prstGeom>
        </p:spPr>
      </p:pic>
      <p:sp>
        <p:nvSpPr>
          <p:cNvPr id="2" name="Title 1"/>
          <p:cNvSpPr>
            <a:spLocks noGrp="1"/>
          </p:cNvSpPr>
          <p:nvPr>
            <p:ph type="title" hasCustomPrompt="1"/>
          </p:nvPr>
        </p:nvSpPr>
        <p:spPr>
          <a:xfrm>
            <a:off x="465140" y="632781"/>
            <a:ext cx="11533187" cy="411162"/>
          </a:xfrm>
          <a:prstGeom prst="rect">
            <a:avLst/>
          </a:prstGeom>
        </p:spPr>
        <p:txBody>
          <a:bodyPr wrap="square" lIns="0" tIns="0" rIns="0" bIns="0">
            <a:spAutoFit/>
          </a:bodyPr>
          <a:lstStyle>
            <a:lvl1pPr>
              <a:lnSpc>
                <a:spcPts val="3198"/>
              </a:lnSpc>
              <a:defRPr sz="2800">
                <a:solidFill>
                  <a:srgbClr val="000000"/>
                </a:solidFill>
              </a:defRPr>
            </a:lvl1pPr>
          </a:lstStyle>
          <a:p>
            <a:r>
              <a:rPr lang="en-US"/>
              <a:t>Device layout 1: one column</a:t>
            </a:r>
          </a:p>
        </p:txBody>
      </p:sp>
      <p:sp>
        <p:nvSpPr>
          <p:cNvPr id="4" name="Text Placeholder 3"/>
          <p:cNvSpPr>
            <a:spLocks noGrp="1"/>
          </p:cNvSpPr>
          <p:nvPr>
            <p:ph type="body" sz="quarter" idx="10" hasCustomPrompt="1"/>
          </p:nvPr>
        </p:nvSpPr>
        <p:spPr>
          <a:xfrm>
            <a:off x="465140" y="1961081"/>
            <a:ext cx="4853623" cy="615553"/>
          </a:xfrm>
          <a:prstGeom prst="rect">
            <a:avLst/>
          </a:prstGeom>
        </p:spPr>
        <p:txBody>
          <a:bodyPr wrap="square" lIns="0" tIns="0" rIns="0" bIns="0">
            <a:spAutoFit/>
          </a:bodyPr>
          <a:lstStyle>
            <a:lvl1pPr marL="0" indent="0">
              <a:lnSpc>
                <a:spcPts val="2400"/>
              </a:lnSpc>
              <a:buNone/>
              <a:defRPr sz="2000" b="0" i="0">
                <a:solidFill>
                  <a:srgbClr val="000000"/>
                </a:solidFill>
                <a:latin typeface="+mn-lt"/>
              </a:defRPr>
            </a:lvl1pPr>
            <a:lvl2pPr marL="228513" indent="0">
              <a:buNone/>
              <a:defRPr/>
            </a:lvl2pPr>
            <a:lvl3pPr marL="457024" indent="0">
              <a:buNone/>
              <a:defRPr/>
            </a:lvl3pPr>
            <a:lvl4pPr marL="685537" indent="0">
              <a:buNone/>
              <a:defRPr/>
            </a:lvl4pPr>
            <a:lvl5pPr marL="914049"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65139" y="2761500"/>
            <a:ext cx="4853622" cy="2571524"/>
          </a:xfrm>
          <a:prstGeom prst="rect">
            <a:avLst/>
          </a:prstGeom>
        </p:spPr>
        <p:txBody>
          <a:bodyPr lIns="0" tIns="0" rIns="0" bIns="0"/>
          <a:lstStyle>
            <a:lvl1pPr marL="285640" indent="-285640">
              <a:lnSpc>
                <a:spcPts val="1800"/>
              </a:lnSpc>
              <a:spcBef>
                <a:spcPts val="0"/>
              </a:spcBef>
              <a:buFont typeface="Arial" panose="020B0604020202020204" pitchFamily="34" charset="0"/>
              <a:buChar char="•"/>
              <a:defRPr sz="1398" b="0" i="0" spc="0">
                <a:solidFill>
                  <a:srgbClr val="000000"/>
                </a:solidFill>
                <a:latin typeface="+mn-lt"/>
              </a:defRPr>
            </a:lvl1pPr>
            <a:lvl2pPr marL="0" indent="0">
              <a:lnSpc>
                <a:spcPts val="1800"/>
              </a:lnSpc>
              <a:spcBef>
                <a:spcPts val="0"/>
              </a:spcBef>
              <a:buNone/>
              <a:defRPr sz="1398">
                <a:solidFill>
                  <a:schemeClr val="tx1"/>
                </a:solidFill>
              </a:defRPr>
            </a:lvl2pPr>
            <a:lvl3pPr marL="457024" indent="0">
              <a:buNone/>
              <a:defRPr/>
            </a:lvl3pPr>
            <a:lvl4pPr marL="685537" indent="0">
              <a:buNone/>
              <a:defRPr/>
            </a:lvl4pPr>
            <a:lvl5pPr marL="914049"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485451" y="3304467"/>
            <a:ext cx="5951026" cy="926932"/>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
        <p:nvSpPr>
          <p:cNvPr id="14" name="Text Box 3">
            <a:extLst>
              <a:ext uri="{FF2B5EF4-FFF2-40B4-BE49-F238E27FC236}">
                <a16:creationId xmlns:a16="http://schemas.microsoft.com/office/drawing/2014/main" id="{9732C163-B0E6-5B41-A1A7-C570F404A2CB}"/>
              </a:ext>
            </a:extLst>
          </p:cNvPr>
          <p:cNvSpPr txBox="1">
            <a:spLocks noChangeArrowheads="1"/>
          </p:cNvSpPr>
          <p:nvPr userDrawn="1"/>
        </p:nvSpPr>
        <p:spPr bwMode="blackWhite">
          <a:xfrm>
            <a:off x="463278" y="6583682"/>
            <a:ext cx="11533187" cy="21973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1932" eaLnBrk="0" hangingPunct="0"/>
            <a:r>
              <a:rPr lang="en-US" sz="70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1580505544"/>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1_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33903" y="426476"/>
            <a:ext cx="7902575" cy="6568052"/>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485451" y="3304467"/>
            <a:ext cx="5951026" cy="926932"/>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66851" y="2040568"/>
            <a:ext cx="1727200" cy="451342"/>
          </a:xfrm>
          <a:prstGeom prst="rect">
            <a:avLst/>
          </a:prstGeom>
        </p:spPr>
        <p:txBody>
          <a:bodyPr lIns="0" tIns="0" rIns="0" bIns="0"/>
          <a:lstStyle>
            <a:lvl1pPr marL="0" indent="0">
              <a:lnSpc>
                <a:spcPts val="1800"/>
              </a:lnSpc>
              <a:spcBef>
                <a:spcPts val="900"/>
              </a:spcBef>
              <a:buNone/>
              <a:defRPr lang="en-US" sz="1398" b="0" kern="1200" spc="0" baseline="0" dirty="0">
                <a:solidFill>
                  <a:schemeClr val="tx2"/>
                </a:solidFill>
                <a:latin typeface="+mj-lt"/>
                <a:ea typeface="+mn-ea"/>
                <a:cs typeface="+mn-cs"/>
              </a:defRPr>
            </a:lvl1pPr>
            <a:lvl2pPr marL="0" marR="0" indent="0" algn="l" defTabSz="932384" rtl="0" eaLnBrk="1" fontAlgn="auto" latinLnBrk="0" hangingPunct="1">
              <a:lnSpc>
                <a:spcPts val="1800"/>
              </a:lnSpc>
              <a:spcBef>
                <a:spcPts val="450"/>
              </a:spcBef>
              <a:spcAft>
                <a:spcPts val="0"/>
              </a:spcAft>
              <a:buClrTx/>
              <a:buSzPct val="90000"/>
              <a:buFont typeface="Arial" panose="020B0604020202020204" pitchFamily="34" charset="0"/>
              <a:buNone/>
              <a:tabLst/>
              <a:defRPr sz="1398">
                <a:solidFill>
                  <a:srgbClr val="000000"/>
                </a:solidFill>
              </a:defRPr>
            </a:lvl2pPr>
            <a:lvl3pPr marL="457024" indent="0">
              <a:buNone/>
              <a:defRPr/>
            </a:lvl3pPr>
            <a:lvl4pPr marL="685537" indent="0">
              <a:buNone/>
              <a:defRPr/>
            </a:lvl4pPr>
            <a:lvl5pPr marL="914049" indent="0">
              <a:buNone/>
              <a:defRPr/>
            </a:lvl5pPr>
          </a:lstStyle>
          <a:p>
            <a:pPr marL="0" marR="0" lvl="0" indent="0" algn="l" defTabSz="932384"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433640" y="2040568"/>
            <a:ext cx="1727200" cy="451342"/>
          </a:xfrm>
          <a:prstGeom prst="rect">
            <a:avLst/>
          </a:prstGeom>
        </p:spPr>
        <p:txBody>
          <a:bodyPr lIns="0" tIns="0" rIns="0" bIns="0"/>
          <a:lstStyle>
            <a:lvl1pPr marL="0" indent="0">
              <a:lnSpc>
                <a:spcPts val="1800"/>
              </a:lnSpc>
              <a:spcBef>
                <a:spcPts val="900"/>
              </a:spcBef>
              <a:buNone/>
              <a:defRPr lang="en-US" sz="1398" b="0" kern="1200" spc="0" baseline="0" dirty="0">
                <a:solidFill>
                  <a:schemeClr val="tx2"/>
                </a:solidFill>
                <a:latin typeface="+mj-lt"/>
                <a:ea typeface="+mn-ea"/>
                <a:cs typeface="+mn-cs"/>
              </a:defRPr>
            </a:lvl1pPr>
            <a:lvl2pPr marL="0" marR="0" indent="0" algn="l" defTabSz="932384" rtl="0" eaLnBrk="1" fontAlgn="auto" latinLnBrk="0" hangingPunct="1">
              <a:lnSpc>
                <a:spcPts val="1800"/>
              </a:lnSpc>
              <a:spcBef>
                <a:spcPts val="450"/>
              </a:spcBef>
              <a:spcAft>
                <a:spcPts val="0"/>
              </a:spcAft>
              <a:buClrTx/>
              <a:buSzPct val="90000"/>
              <a:buFont typeface="Arial" panose="020B0604020202020204" pitchFamily="34" charset="0"/>
              <a:buNone/>
              <a:tabLst/>
              <a:defRPr sz="1398">
                <a:solidFill>
                  <a:srgbClr val="000000"/>
                </a:solidFill>
              </a:defRPr>
            </a:lvl2pPr>
            <a:lvl3pPr marL="457024" indent="0">
              <a:buNone/>
              <a:defRPr/>
            </a:lvl3pPr>
            <a:lvl4pPr marL="685537" indent="0">
              <a:buNone/>
              <a:defRPr/>
            </a:lvl4pPr>
            <a:lvl5pPr marL="914049" indent="0">
              <a:buNone/>
              <a:defRPr/>
            </a:lvl5pPr>
          </a:lstStyle>
          <a:p>
            <a:pPr marL="0" marR="0" lvl="0" indent="0" algn="l" defTabSz="932384"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65140" y="632781"/>
            <a:ext cx="11533187" cy="411162"/>
          </a:xfrm>
          <a:prstGeom prst="rect">
            <a:avLst/>
          </a:prstGeom>
        </p:spPr>
        <p:txBody>
          <a:bodyPr wrap="square" lIns="0" tIns="0" rIns="0" bIns="0">
            <a:spAutoFit/>
          </a:bodyPr>
          <a:lstStyle>
            <a:lvl1pPr>
              <a:lnSpc>
                <a:spcPts val="3198"/>
              </a:lnSpc>
              <a:defRPr sz="2800">
                <a:solidFill>
                  <a:srgbClr val="000000"/>
                </a:solidFill>
              </a:defRPr>
            </a:lvl1pPr>
          </a:lstStyle>
          <a:p>
            <a:r>
              <a:rPr lang="en-US"/>
              <a:t>Device layout 2: two columns</a:t>
            </a:r>
          </a:p>
        </p:txBody>
      </p:sp>
      <p:sp>
        <p:nvSpPr>
          <p:cNvPr id="17" name="Text Box 3">
            <a:extLst>
              <a:ext uri="{FF2B5EF4-FFF2-40B4-BE49-F238E27FC236}">
                <a16:creationId xmlns:a16="http://schemas.microsoft.com/office/drawing/2014/main" id="{E9958694-2D93-5A49-BF9C-C2FD1753BAA3}"/>
              </a:ext>
            </a:extLst>
          </p:cNvPr>
          <p:cNvSpPr txBox="1">
            <a:spLocks noChangeArrowheads="1"/>
          </p:cNvSpPr>
          <p:nvPr userDrawn="1"/>
        </p:nvSpPr>
        <p:spPr bwMode="blackWhite">
          <a:xfrm>
            <a:off x="463278" y="6583682"/>
            <a:ext cx="11533187" cy="21973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1932" eaLnBrk="0" hangingPunct="0"/>
            <a:r>
              <a:rPr lang="en-US" sz="700">
                <a:solidFill>
                  <a:schemeClr val="accent6">
                    <a:lumMod val="75000"/>
                  </a:schemeClr>
                </a:solidFill>
                <a:cs typeface="Segoe UI" pitchFamily="34" charset="0"/>
              </a:rPr>
              <a:t>©Microsoft Corporation									                                                                                                                                             Azure </a:t>
            </a:r>
          </a:p>
        </p:txBody>
      </p:sp>
      <p:sp>
        <p:nvSpPr>
          <p:cNvPr id="18" name="Text Placeholder 4">
            <a:extLst>
              <a:ext uri="{FF2B5EF4-FFF2-40B4-BE49-F238E27FC236}">
                <a16:creationId xmlns:a16="http://schemas.microsoft.com/office/drawing/2014/main" id="{02963930-27DC-A146-BED0-307A0CE5F43A}"/>
              </a:ext>
            </a:extLst>
          </p:cNvPr>
          <p:cNvSpPr>
            <a:spLocks noGrp="1"/>
          </p:cNvSpPr>
          <p:nvPr>
            <p:ph type="body" sz="quarter" idx="42" hasCustomPrompt="1"/>
          </p:nvPr>
        </p:nvSpPr>
        <p:spPr>
          <a:xfrm>
            <a:off x="463279" y="2501588"/>
            <a:ext cx="1727200" cy="2336097"/>
          </a:xfrm>
          <a:prstGeom prst="rect">
            <a:avLst/>
          </a:prstGeom>
        </p:spPr>
        <p:txBody>
          <a:bodyPr lIns="0" tIns="0" rIns="0" bIns="0"/>
          <a:lstStyle>
            <a:lvl1pPr marL="0" indent="0">
              <a:lnSpc>
                <a:spcPts val="1800"/>
              </a:lnSpc>
              <a:spcBef>
                <a:spcPts val="0"/>
              </a:spcBef>
              <a:buFont typeface="Arial" panose="020B0604020202020204" pitchFamily="34" charset="0"/>
              <a:buNone/>
              <a:defRPr sz="1398" b="0" i="0" spc="0">
                <a:solidFill>
                  <a:srgbClr val="000000"/>
                </a:solidFill>
                <a:latin typeface="+mn-lt"/>
              </a:defRPr>
            </a:lvl1pPr>
            <a:lvl2pPr marL="0" indent="0">
              <a:lnSpc>
                <a:spcPts val="1800"/>
              </a:lnSpc>
              <a:spcBef>
                <a:spcPts val="0"/>
              </a:spcBef>
              <a:buNone/>
              <a:defRPr sz="1398">
                <a:solidFill>
                  <a:schemeClr val="tx1"/>
                </a:solidFill>
              </a:defRPr>
            </a:lvl2pPr>
            <a:lvl3pPr marL="457024" indent="0">
              <a:buNone/>
              <a:defRPr/>
            </a:lvl3pPr>
            <a:lvl4pPr marL="685537" indent="0">
              <a:buNone/>
              <a:defRPr/>
            </a:lvl4pPr>
            <a:lvl5pPr marL="914049"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8EE99189-A4FF-8C44-809C-285F33AF913B}"/>
              </a:ext>
            </a:extLst>
          </p:cNvPr>
          <p:cNvSpPr>
            <a:spLocks noGrp="1"/>
          </p:cNvSpPr>
          <p:nvPr>
            <p:ph type="body" sz="quarter" idx="43" hasCustomPrompt="1"/>
          </p:nvPr>
        </p:nvSpPr>
        <p:spPr>
          <a:xfrm>
            <a:off x="2433365" y="2501588"/>
            <a:ext cx="1727200" cy="2336097"/>
          </a:xfrm>
          <a:prstGeom prst="rect">
            <a:avLst/>
          </a:prstGeom>
        </p:spPr>
        <p:txBody>
          <a:bodyPr lIns="0" tIns="0" rIns="0" bIns="0"/>
          <a:lstStyle>
            <a:lvl1pPr marL="0" indent="0">
              <a:lnSpc>
                <a:spcPts val="1800"/>
              </a:lnSpc>
              <a:spcBef>
                <a:spcPts val="0"/>
              </a:spcBef>
              <a:buFont typeface="Arial" panose="020B0604020202020204" pitchFamily="34" charset="0"/>
              <a:buNone/>
              <a:defRPr sz="1398" b="0" i="0" spc="0">
                <a:solidFill>
                  <a:srgbClr val="000000"/>
                </a:solidFill>
                <a:latin typeface="+mn-lt"/>
              </a:defRPr>
            </a:lvl1pPr>
            <a:lvl2pPr marL="0" indent="0">
              <a:lnSpc>
                <a:spcPts val="1800"/>
              </a:lnSpc>
              <a:spcBef>
                <a:spcPts val="0"/>
              </a:spcBef>
              <a:buNone/>
              <a:defRPr sz="1398">
                <a:solidFill>
                  <a:schemeClr val="tx1"/>
                </a:solidFill>
              </a:defRPr>
            </a:lvl2pPr>
            <a:lvl3pPr marL="457024" indent="0">
              <a:buNone/>
              <a:defRPr/>
            </a:lvl3pPr>
            <a:lvl4pPr marL="685537" indent="0">
              <a:buNone/>
              <a:defRPr/>
            </a:lvl4pPr>
            <a:lvl5pPr marL="914049"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370023794"/>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1_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91955" y="496641"/>
            <a:ext cx="11087895" cy="6497884"/>
          </a:xfrm>
          <a:prstGeom prst="rect">
            <a:avLst/>
          </a:prstGeom>
        </p:spPr>
      </p:pic>
      <p:sp>
        <p:nvSpPr>
          <p:cNvPr id="2" name="Title 1"/>
          <p:cNvSpPr>
            <a:spLocks noGrp="1"/>
          </p:cNvSpPr>
          <p:nvPr>
            <p:ph type="title" hasCustomPrompt="1"/>
          </p:nvPr>
        </p:nvSpPr>
        <p:spPr>
          <a:xfrm>
            <a:off x="465140" y="632781"/>
            <a:ext cx="11533187" cy="411162"/>
          </a:xfrm>
          <a:prstGeom prst="rect">
            <a:avLst/>
          </a:prstGeom>
        </p:spPr>
        <p:txBody>
          <a:bodyPr wrap="square" lIns="0" tIns="0" rIns="0" bIns="0">
            <a:spAutoFit/>
          </a:bodyPr>
          <a:lstStyle>
            <a:lvl1pPr>
              <a:lnSpc>
                <a:spcPts val="3198"/>
              </a:lnSpc>
              <a:defRPr sz="2800">
                <a:solidFill>
                  <a:srgbClr val="000000"/>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339975" y="3559515"/>
            <a:ext cx="7832726" cy="553998"/>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
        <p:nvSpPr>
          <p:cNvPr id="12" name="Text Box 3">
            <a:extLst>
              <a:ext uri="{FF2B5EF4-FFF2-40B4-BE49-F238E27FC236}">
                <a16:creationId xmlns:a16="http://schemas.microsoft.com/office/drawing/2014/main" id="{A8F5F40B-56C9-1D43-9521-8583515F1C5D}"/>
              </a:ext>
            </a:extLst>
          </p:cNvPr>
          <p:cNvSpPr txBox="1">
            <a:spLocks noChangeArrowheads="1"/>
          </p:cNvSpPr>
          <p:nvPr userDrawn="1"/>
        </p:nvSpPr>
        <p:spPr bwMode="blackWhite">
          <a:xfrm>
            <a:off x="463278" y="6583682"/>
            <a:ext cx="11533187" cy="21973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1932" eaLnBrk="0" hangingPunct="0"/>
            <a:r>
              <a:rPr lang="en-US" sz="70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2443373227"/>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1_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41" y="1989616"/>
            <a:ext cx="3690933" cy="3605213"/>
          </a:xfrm>
          <a:prstGeom prst="rect">
            <a:avLst/>
          </a:prstGeom>
        </p:spPr>
        <p:txBody>
          <a:bodyPr anchor="ctr">
            <a:noAutofit/>
          </a:bodyPr>
          <a:lstStyle>
            <a:lvl1pPr marL="0" indent="0" algn="ctr">
              <a:buNone/>
              <a:defRPr sz="2400">
                <a:solidFill>
                  <a:srgbClr val="000000"/>
                </a:solidFill>
              </a:defRPr>
            </a:lvl1pPr>
          </a:lstStyle>
          <a:p>
            <a:r>
              <a:rPr lang="en-US"/>
              <a:t>Click icon to add chart</a:t>
            </a:r>
          </a:p>
        </p:txBody>
      </p:sp>
      <p:sp>
        <p:nvSpPr>
          <p:cNvPr id="2" name="Title 1"/>
          <p:cNvSpPr>
            <a:spLocks noGrp="1"/>
          </p:cNvSpPr>
          <p:nvPr>
            <p:ph type="title" hasCustomPrompt="1"/>
          </p:nvPr>
        </p:nvSpPr>
        <p:spPr>
          <a:xfrm>
            <a:off x="465140" y="632781"/>
            <a:ext cx="11533187" cy="411162"/>
          </a:xfrm>
          <a:prstGeom prst="rect">
            <a:avLst/>
          </a:prstGeom>
        </p:spPr>
        <p:txBody>
          <a:bodyPr wrap="square" lIns="0" tIns="0" rIns="0" bIns="0">
            <a:spAutoFit/>
          </a:bodyPr>
          <a:lstStyle>
            <a:lvl1pPr>
              <a:lnSpc>
                <a:spcPts val="3198"/>
              </a:lnSpc>
              <a:defRPr sz="2800">
                <a:solidFill>
                  <a:srgbClr val="000000"/>
                </a:solidFill>
              </a:defRPr>
            </a:lvl1pPr>
          </a:lstStyle>
          <a:p>
            <a:r>
              <a:rPr lang="en-US"/>
              <a:t>Chart examples</a:t>
            </a:r>
          </a:p>
        </p:txBody>
      </p:sp>
      <p:sp>
        <p:nvSpPr>
          <p:cNvPr id="9" name="Text Placeholder 4"/>
          <p:cNvSpPr>
            <a:spLocks noGrp="1"/>
          </p:cNvSpPr>
          <p:nvPr>
            <p:ph type="body" sz="quarter" idx="12" hasCustomPrompt="1"/>
          </p:nvPr>
        </p:nvSpPr>
        <p:spPr>
          <a:xfrm>
            <a:off x="465137" y="5973763"/>
            <a:ext cx="3690937" cy="307777"/>
          </a:xfrm>
          <a:prstGeom prst="rect">
            <a:avLst/>
          </a:prstGeom>
        </p:spPr>
        <p:txBody>
          <a:bodyPr lIns="0" tIns="0" rIns="0" bIns="0"/>
          <a:lstStyle>
            <a:lvl1pPr marL="0" indent="0">
              <a:lnSpc>
                <a:spcPts val="1198"/>
              </a:lnSpc>
              <a:spcBef>
                <a:spcPts val="900"/>
              </a:spcBef>
              <a:buFont typeface="Arial" panose="020B0604020202020204" pitchFamily="34" charset="0"/>
              <a:buNone/>
              <a:defRPr sz="1000" b="0" i="0" spc="0">
                <a:solidFill>
                  <a:srgbClr val="000000"/>
                </a:solidFill>
                <a:latin typeface="+mn-lt"/>
              </a:defRPr>
            </a:lvl1pPr>
            <a:lvl2pPr marL="0" marR="0" indent="0" algn="l" defTabSz="932384" rtl="0" eaLnBrk="1" fontAlgn="auto" latinLnBrk="0" hangingPunct="1">
              <a:lnSpc>
                <a:spcPts val="1198"/>
              </a:lnSpc>
              <a:spcBef>
                <a:spcPts val="450"/>
              </a:spcBef>
              <a:spcAft>
                <a:spcPts val="0"/>
              </a:spcAft>
              <a:buClrTx/>
              <a:buSzPct val="90000"/>
              <a:buFont typeface="Arial" panose="020B0604020202020204" pitchFamily="34" charset="0"/>
              <a:buNone/>
              <a:tabLst/>
              <a:defRPr sz="1000">
                <a:solidFill>
                  <a:schemeClr val="tx1"/>
                </a:solidFill>
              </a:defRPr>
            </a:lvl2pPr>
            <a:lvl3pPr marL="457024" indent="0">
              <a:buNone/>
              <a:defRPr/>
            </a:lvl3pPr>
            <a:lvl4pPr marL="685537" indent="0">
              <a:buNone/>
              <a:defRPr/>
            </a:lvl4pPr>
            <a:lvl5pPr marL="914049"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89441" y="5973763"/>
            <a:ext cx="3679825" cy="313904"/>
          </a:xfrm>
          <a:prstGeom prst="rect">
            <a:avLst/>
          </a:prstGeom>
        </p:spPr>
        <p:txBody>
          <a:bodyPr vert="horz" wrap="square" lIns="0" tIns="0" rIns="0" bIns="0" rtlCol="0">
            <a:spAutoFit/>
          </a:bodyPr>
          <a:lstStyle>
            <a:lvl1pPr>
              <a:tabLst/>
              <a:defRPr lang="en-US" sz="1000" b="0" i="0" spc="0" dirty="0" smtClean="0">
                <a:solidFill>
                  <a:srgbClr val="000000"/>
                </a:solidFill>
                <a:latin typeface="+mn-lt"/>
              </a:defRPr>
            </a:lvl1pPr>
          </a:lstStyle>
          <a:p>
            <a:pPr marL="0" lvl="0" indent="0">
              <a:lnSpc>
                <a:spcPts val="1198"/>
              </a:lnSpc>
              <a:spcBef>
                <a:spcPts val="900"/>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89441" y="1989616"/>
            <a:ext cx="3679825" cy="3605213"/>
          </a:xfrm>
          <a:prstGeom prst="rect">
            <a:avLst/>
          </a:prstGeom>
        </p:spPr>
        <p:txBody>
          <a:bodyPr anchor="ctr">
            <a:noAutofit/>
          </a:bodyPr>
          <a:lstStyle>
            <a:lvl1pPr marL="0" indent="0" algn="ctr">
              <a:buNone/>
              <a:defRPr sz="2400">
                <a:solidFill>
                  <a:srgbClr val="000000"/>
                </a:solidFill>
              </a:defRPr>
            </a:lvl1pPr>
          </a:lstStyle>
          <a:p>
            <a:r>
              <a:rPr lang="en-US"/>
              <a:t>Click icon to add chart</a:t>
            </a:r>
          </a:p>
        </p:txBody>
      </p:sp>
      <p:sp>
        <p:nvSpPr>
          <p:cNvPr id="21" name="Chart Placeholder 6"/>
          <p:cNvSpPr>
            <a:spLocks noGrp="1"/>
          </p:cNvSpPr>
          <p:nvPr>
            <p:ph type="chart" sz="quarter" idx="23"/>
          </p:nvPr>
        </p:nvSpPr>
        <p:spPr>
          <a:xfrm>
            <a:off x="8302626" y="1989616"/>
            <a:ext cx="3695701" cy="3605213"/>
          </a:xfrm>
          <a:prstGeom prst="rect">
            <a:avLst/>
          </a:prstGeom>
        </p:spPr>
        <p:txBody>
          <a:bodyPr anchor="ctr">
            <a:noAutofit/>
          </a:bodyPr>
          <a:lstStyle>
            <a:lvl1pPr marL="0" indent="0" algn="ctr">
              <a:buNone/>
              <a:defRPr sz="2400">
                <a:solidFill>
                  <a:srgbClr val="000000"/>
                </a:solidFill>
              </a:defRPr>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65134" y="5783265"/>
            <a:ext cx="3702053" cy="246221"/>
          </a:xfrm>
          <a:prstGeom prst="rect">
            <a:avLst/>
          </a:prstGeom>
        </p:spPr>
        <p:txBody>
          <a:bodyPr tIns="0"/>
          <a:lstStyle>
            <a:lvl1pPr>
              <a:defRPr lang="en-US" sz="1000" b="1" kern="1200" spc="0" dirty="0" smtClean="0">
                <a:solidFill>
                  <a:srgbClr val="000000"/>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400549" y="5783265"/>
            <a:ext cx="3702053" cy="246221"/>
          </a:xfrm>
          <a:prstGeom prst="rect">
            <a:avLst/>
          </a:prstGeom>
        </p:spPr>
        <p:txBody>
          <a:bodyPr tIns="0"/>
          <a:lstStyle>
            <a:lvl1pPr>
              <a:defRPr lang="en-US" sz="1000" b="1" kern="1200" spc="0" dirty="0" smtClean="0">
                <a:solidFill>
                  <a:srgbClr val="000000"/>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302626" y="5783265"/>
            <a:ext cx="3702053" cy="246221"/>
          </a:xfrm>
          <a:prstGeom prst="rect">
            <a:avLst/>
          </a:prstGeom>
        </p:spPr>
        <p:txBody>
          <a:bodyPr tIns="0"/>
          <a:lstStyle>
            <a:lvl1pPr>
              <a:defRPr lang="en-US" sz="1000" b="1" kern="1200" spc="0" dirty="0" smtClean="0">
                <a:solidFill>
                  <a:srgbClr val="000000"/>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302627" y="5973763"/>
            <a:ext cx="3679825" cy="313904"/>
          </a:xfrm>
          <a:prstGeom prst="rect">
            <a:avLst/>
          </a:prstGeom>
        </p:spPr>
        <p:txBody>
          <a:bodyPr vert="horz" wrap="square" lIns="0" tIns="0" rIns="0" bIns="0" rtlCol="0">
            <a:spAutoFit/>
          </a:bodyPr>
          <a:lstStyle>
            <a:lvl1pPr>
              <a:tabLst/>
              <a:defRPr lang="en-US" sz="1000" b="0" i="0" spc="0" dirty="0" smtClean="0">
                <a:solidFill>
                  <a:srgbClr val="000000"/>
                </a:solidFill>
                <a:latin typeface="+mn-lt"/>
              </a:defRPr>
            </a:lvl1pPr>
          </a:lstStyle>
          <a:p>
            <a:pPr marL="0" lvl="0" indent="0">
              <a:lnSpc>
                <a:spcPts val="1198"/>
              </a:lnSpc>
              <a:spcBef>
                <a:spcPts val="900"/>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9" name="Text Box 3">
            <a:extLst>
              <a:ext uri="{FF2B5EF4-FFF2-40B4-BE49-F238E27FC236}">
                <a16:creationId xmlns:a16="http://schemas.microsoft.com/office/drawing/2014/main" id="{DD3304D6-24AF-6742-A22C-8D78DC39B073}"/>
              </a:ext>
            </a:extLst>
          </p:cNvPr>
          <p:cNvSpPr txBox="1">
            <a:spLocks noChangeArrowheads="1"/>
          </p:cNvSpPr>
          <p:nvPr userDrawn="1"/>
        </p:nvSpPr>
        <p:spPr bwMode="blackWhite">
          <a:xfrm>
            <a:off x="463278" y="6583682"/>
            <a:ext cx="11533187" cy="21973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1932" eaLnBrk="0" hangingPunct="0"/>
            <a:r>
              <a:rPr lang="en-US" sz="70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3532647236"/>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1_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40" y="632781"/>
            <a:ext cx="11533187" cy="411162"/>
          </a:xfrm>
          <a:prstGeom prst="rect">
            <a:avLst/>
          </a:prstGeom>
        </p:spPr>
        <p:txBody>
          <a:bodyPr wrap="square" lIns="0" tIns="0" rIns="0" bIns="0">
            <a:spAutoFit/>
          </a:bodyPr>
          <a:lstStyle>
            <a:lvl1pPr>
              <a:lnSpc>
                <a:spcPts val="3198"/>
              </a:lnSpc>
              <a:defRPr sz="2800">
                <a:solidFill>
                  <a:srgbClr val="000000"/>
                </a:solidFill>
              </a:defRPr>
            </a:lvl1pPr>
          </a:lstStyle>
          <a:p>
            <a:r>
              <a:rPr lang="en-US"/>
              <a:t>Table styling</a:t>
            </a:r>
          </a:p>
        </p:txBody>
      </p:sp>
      <p:sp>
        <p:nvSpPr>
          <p:cNvPr id="4" name="Table Placeholder 3"/>
          <p:cNvSpPr>
            <a:spLocks noGrp="1"/>
          </p:cNvSpPr>
          <p:nvPr>
            <p:ph type="tbl" sz="quarter" idx="10"/>
          </p:nvPr>
        </p:nvSpPr>
        <p:spPr>
          <a:xfrm>
            <a:off x="465140" y="4002987"/>
            <a:ext cx="11533187" cy="557637"/>
          </a:xfrm>
          <a:prstGeom prst="rect">
            <a:avLst/>
          </a:prstGeom>
        </p:spPr>
        <p:txBody>
          <a:bodyPr anchor="ctr" anchorCtr="0"/>
          <a:lstStyle>
            <a:lvl1pPr algn="ctr">
              <a:defRPr/>
            </a:lvl1pPr>
          </a:lstStyle>
          <a:p>
            <a:r>
              <a:rPr lang="en-US"/>
              <a:t>Click icon to add table</a:t>
            </a:r>
          </a:p>
        </p:txBody>
      </p:sp>
      <p:sp>
        <p:nvSpPr>
          <p:cNvPr id="10" name="Text Box 3">
            <a:extLst>
              <a:ext uri="{FF2B5EF4-FFF2-40B4-BE49-F238E27FC236}">
                <a16:creationId xmlns:a16="http://schemas.microsoft.com/office/drawing/2014/main" id="{AD9F5927-827C-2E4D-8781-07CF39C27494}"/>
              </a:ext>
            </a:extLst>
          </p:cNvPr>
          <p:cNvSpPr txBox="1">
            <a:spLocks noChangeArrowheads="1"/>
          </p:cNvSpPr>
          <p:nvPr userDrawn="1"/>
        </p:nvSpPr>
        <p:spPr bwMode="blackWhite">
          <a:xfrm>
            <a:off x="463278" y="6583682"/>
            <a:ext cx="11533187" cy="21973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1932" eaLnBrk="0" hangingPunct="0"/>
            <a:r>
              <a:rPr lang="en-US" sz="70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3536596966"/>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Closing slide 1">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65140" y="1882013"/>
            <a:ext cx="7604125" cy="1502727"/>
          </a:xfrm>
          <a:prstGeom prst="rect">
            <a:avLst/>
          </a:prstGeom>
          <a:noFill/>
        </p:spPr>
        <p:txBody>
          <a:bodyPr lIns="0" tIns="0" rIns="0" bIns="0" anchor="t" anchorCtr="0"/>
          <a:lstStyle>
            <a:lvl1pPr>
              <a:lnSpc>
                <a:spcPct val="100000"/>
              </a:lnSpc>
              <a:spcAft>
                <a:spcPts val="1298"/>
              </a:spcAft>
              <a:defRPr sz="2600" spc="-50"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63279" y="448055"/>
            <a:ext cx="1362456" cy="194066"/>
          </a:xfrm>
          <a:prstGeom prst="rect">
            <a:avLst/>
          </a:prstGeom>
        </p:spPr>
      </p:pic>
      <p:sp>
        <p:nvSpPr>
          <p:cNvPr id="6" name="Text Box 3">
            <a:extLst>
              <a:ext uri="{FF2B5EF4-FFF2-40B4-BE49-F238E27FC236}">
                <a16:creationId xmlns:a16="http://schemas.microsoft.com/office/drawing/2014/main" id="{4071864E-755E-AD40-A80D-10E454980F16}"/>
              </a:ext>
            </a:extLst>
          </p:cNvPr>
          <p:cNvSpPr txBox="1">
            <a:spLocks noChangeArrowheads="1"/>
          </p:cNvSpPr>
          <p:nvPr userDrawn="1"/>
        </p:nvSpPr>
        <p:spPr bwMode="blackWhite">
          <a:xfrm>
            <a:off x="463277" y="6579624"/>
            <a:ext cx="4572000" cy="109866"/>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1932" eaLnBrk="0" hangingPunct="0"/>
            <a:r>
              <a:rPr lang="en-US" sz="70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8492570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Closing slide 2">
    <p:bg>
      <p:bgPr>
        <a:solidFill>
          <a:srgbClr val="000000"/>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65140" y="1882013"/>
            <a:ext cx="7604125" cy="1502727"/>
          </a:xfrm>
          <a:prstGeom prst="rect">
            <a:avLst/>
          </a:prstGeom>
          <a:noFill/>
        </p:spPr>
        <p:txBody>
          <a:bodyPr lIns="0" tIns="0" rIns="0" bIns="0" anchor="t" anchorCtr="0"/>
          <a:lstStyle>
            <a:lvl1pPr>
              <a:lnSpc>
                <a:spcPct val="100000"/>
              </a:lnSpc>
              <a:spcAft>
                <a:spcPts val="1298"/>
              </a:spcAft>
              <a:defRPr sz="2600" spc="-50" baseline="0">
                <a:solidFill>
                  <a:schemeClr val="bg1"/>
                </a:soli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63277" y="6579624"/>
            <a:ext cx="4572000" cy="109866"/>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1932" eaLnBrk="0" hangingPunct="0"/>
            <a:r>
              <a:rPr lang="en-US" sz="700">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63279" y="448055"/>
            <a:ext cx="1362456" cy="194066"/>
          </a:xfrm>
          <a:prstGeom prst="rect">
            <a:avLst/>
          </a:prstGeom>
        </p:spPr>
      </p:pic>
    </p:spTree>
    <p:extLst>
      <p:ext uri="{BB962C8B-B14F-4D97-AF65-F5344CB8AC3E}">
        <p14:creationId xmlns:p14="http://schemas.microsoft.com/office/powerpoint/2010/main" val="16195709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37278" y="2582863"/>
            <a:ext cx="9823498" cy="1828800"/>
          </a:xfrm>
          <a:prstGeom prst="rect">
            <a:avLst/>
          </a:prstGeom>
          <a:noFill/>
        </p:spPr>
        <p:txBody>
          <a:bodyPr lIns="0" tIns="0" rIns="0" bIns="182880" anchor="b" anchorCtr="0"/>
          <a:lstStyle>
            <a:lvl1pPr>
              <a:defRPr sz="4799" strike="noStrike" spc="-50" baseline="0">
                <a:solidFill>
                  <a:schemeClr val="tx2"/>
                </a:solidFill>
              </a:defRPr>
            </a:lvl1pPr>
          </a:lstStyle>
          <a:p>
            <a:r>
              <a:rPr lang="en-US"/>
              <a:t>Azure presentation title </a:t>
            </a:r>
            <a:br>
              <a:rPr lang="en-US"/>
            </a:br>
            <a:r>
              <a:rPr lang="en-US"/>
              <a:t>or event name</a:t>
            </a:r>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51339" y="4436713"/>
            <a:ext cx="9795376" cy="738664"/>
          </a:xfrm>
          <a:prstGeom prst="rect">
            <a:avLst/>
          </a:prstGeom>
        </p:spPr>
        <p:txBody>
          <a:bodyPr/>
          <a:lstStyle>
            <a:lvl1pPr>
              <a:defRPr sz="1800">
                <a:solidFill>
                  <a:srgbClr val="000000"/>
                </a:solidFill>
              </a:defRPr>
            </a:lvl1pPr>
            <a:lvl2pPr>
              <a:defRPr sz="1800">
                <a:solidFill>
                  <a:srgbClr val="000000"/>
                </a:solidFill>
              </a:defRPr>
            </a:lvl2pPr>
            <a:lvl3pPr>
              <a:defRPr sz="1399"/>
            </a:lvl3pPr>
            <a:lvl4pPr>
              <a:defRPr sz="1399"/>
            </a:lvl4pPr>
            <a:lvl5pPr>
              <a:defRPr sz="1049"/>
            </a:lvl5pPr>
          </a:lstStyle>
          <a:p>
            <a:pPr lvl="0"/>
            <a:r>
              <a:rPr lang="en-US"/>
              <a:t>Author name</a:t>
            </a:r>
            <a:br>
              <a:rPr lang="en-US"/>
            </a:br>
            <a:r>
              <a:rPr lang="en-US"/>
              <a:t>Date</a:t>
            </a:r>
          </a:p>
        </p:txBody>
      </p:sp>
    </p:spTree>
    <p:extLst>
      <p:ext uri="{BB962C8B-B14F-4D97-AF65-F5344CB8AC3E}">
        <p14:creationId xmlns:p14="http://schemas.microsoft.com/office/powerpoint/2010/main" val="2683026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8461" y="561277"/>
            <a:ext cx="11533187" cy="630936"/>
          </a:xfrm>
          <a:prstGeom prst="rect">
            <a:avLst/>
          </a:prstGeom>
        </p:spPr>
        <p:txBody>
          <a:bodyPr vert="horz" wrap="square" lIns="0" tIns="91440" rIns="146304" bIns="91440" rtlCol="0" anchor="t">
            <a:noAutofit/>
          </a:bodyPr>
          <a:lstStyle>
            <a:lvl1pPr>
              <a:defRPr lang="en-US" dirty="0"/>
            </a:lvl1pPr>
          </a:lstStyle>
          <a:p>
            <a:pPr lvl="0"/>
            <a:r>
              <a:rPr lang="en-US"/>
              <a:t>Text option 1: three column bulleted list</a:t>
            </a:r>
          </a:p>
        </p:txBody>
      </p:sp>
      <p:sp>
        <p:nvSpPr>
          <p:cNvPr id="4" name="Text Placeholder 3"/>
          <p:cNvSpPr>
            <a:spLocks noGrp="1"/>
          </p:cNvSpPr>
          <p:nvPr>
            <p:ph type="body" sz="quarter" idx="10" hasCustomPrompt="1"/>
          </p:nvPr>
        </p:nvSpPr>
        <p:spPr>
          <a:xfrm>
            <a:off x="428461" y="1960860"/>
            <a:ext cx="9572625" cy="615553"/>
          </a:xfrm>
          <a:prstGeom prst="rect">
            <a:avLst/>
          </a:prstGeom>
        </p:spPr>
        <p:txBody>
          <a:bodyPr wrap="square" lIns="0" tIns="0" rIns="0" bIns="0">
            <a:spAutoFit/>
          </a:bodyPr>
          <a:lstStyle>
            <a:lvl1pPr marL="0" indent="0">
              <a:lnSpc>
                <a:spcPts val="2400"/>
              </a:lnSpc>
              <a:buNone/>
              <a:defRPr lang="en-US" sz="2000" kern="1200" spc="0" baseline="0" dirty="0">
                <a:solidFill>
                  <a:srgbClr val="000000"/>
                </a:solidFill>
                <a:latin typeface="+mn-lt"/>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28461" y="3214124"/>
            <a:ext cx="3716612" cy="220510"/>
          </a:xfrm>
          <a:prstGeom prst="rect">
            <a:avLst/>
          </a:prstGeom>
        </p:spPr>
        <p:txBody>
          <a:bodyPr lIns="0" tIns="0" rIns="0" bIns="0"/>
          <a:lstStyle>
            <a:lvl1pPr marL="0" indent="0">
              <a:lnSpc>
                <a:spcPts val="1800"/>
              </a:lnSpc>
              <a:spcBef>
                <a:spcPts val="0"/>
              </a:spcBef>
              <a:spcAft>
                <a:spcPts val="600"/>
              </a:spcAft>
              <a:buNone/>
              <a:defRPr sz="1400" b="0" spc="0" baseline="0">
                <a:solidFill>
                  <a:schemeClr val="tx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Paragraph title Segoe UI </a:t>
            </a:r>
            <a:r>
              <a:rPr lang="en-US" err="1"/>
              <a:t>Semibold</a:t>
            </a:r>
            <a:r>
              <a:rPr lang="en-US"/>
              <a:t> 14/18</a:t>
            </a:r>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405042" y="3214124"/>
            <a:ext cx="3664221" cy="220510"/>
          </a:xfrm>
          <a:prstGeom prst="rect">
            <a:avLst/>
          </a:prstGeom>
        </p:spPr>
        <p:txBody>
          <a:bodyPr lIns="0" tIns="0" rIns="0" bIns="0"/>
          <a:lstStyle>
            <a:lvl1pPr marL="0" indent="0">
              <a:lnSpc>
                <a:spcPts val="1800"/>
              </a:lnSpc>
              <a:spcBef>
                <a:spcPts val="0"/>
              </a:spcBef>
              <a:spcAft>
                <a:spcPts val="600"/>
              </a:spcAft>
              <a:buNone/>
              <a:defRPr sz="1400" b="0" spc="0" baseline="0">
                <a:solidFill>
                  <a:schemeClr val="tx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Paragraph title Segoe UI </a:t>
            </a:r>
            <a:r>
              <a:rPr lang="en-US" err="1"/>
              <a:t>Semibold</a:t>
            </a:r>
            <a:r>
              <a:rPr lang="en-US"/>
              <a:t> 14/18</a:t>
            </a:r>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319733" y="3214124"/>
            <a:ext cx="3690937" cy="220510"/>
          </a:xfrm>
          <a:prstGeom prst="rect">
            <a:avLst/>
          </a:prstGeom>
        </p:spPr>
        <p:txBody>
          <a:bodyPr lIns="0" tIns="0" rIns="0" bIns="0"/>
          <a:lstStyle>
            <a:lvl1pPr marL="0" indent="0">
              <a:lnSpc>
                <a:spcPts val="1800"/>
              </a:lnSpc>
              <a:spcBef>
                <a:spcPts val="0"/>
              </a:spcBef>
              <a:spcAft>
                <a:spcPts val="600"/>
              </a:spcAft>
              <a:buNone/>
              <a:defRPr sz="1400" b="0" spc="0" baseline="0">
                <a:solidFill>
                  <a:schemeClr val="tx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Paragraph title Segoe UI </a:t>
            </a:r>
            <a:r>
              <a:rPr lang="en-US" err="1"/>
              <a:t>Semibold</a:t>
            </a:r>
            <a:r>
              <a:rPr lang="en-US"/>
              <a:t> 14/18</a:t>
            </a:r>
          </a:p>
        </p:txBody>
      </p:sp>
      <p:sp>
        <p:nvSpPr>
          <p:cNvPr id="24" name="Text Placeholder 4">
            <a:extLst>
              <a:ext uri="{FF2B5EF4-FFF2-40B4-BE49-F238E27FC236}">
                <a16:creationId xmlns:a16="http://schemas.microsoft.com/office/drawing/2014/main" id="{2951A14E-1D63-9E44-9361-FD57A8BD812A}"/>
              </a:ext>
            </a:extLst>
          </p:cNvPr>
          <p:cNvSpPr>
            <a:spLocks noGrp="1"/>
          </p:cNvSpPr>
          <p:nvPr>
            <p:ph type="body" sz="quarter" idx="17" hasCustomPrompt="1"/>
          </p:nvPr>
        </p:nvSpPr>
        <p:spPr>
          <a:xfrm>
            <a:off x="428461" y="3445695"/>
            <a:ext cx="3716612" cy="1881477"/>
          </a:xfrm>
          <a:prstGeom prst="rect">
            <a:avLst/>
          </a:prstGeom>
        </p:spPr>
        <p:txBody>
          <a:bodyPr lIns="0" tIns="0" rIns="0" bIns="0"/>
          <a:lstStyle>
            <a:lvl1pPr marL="285750" indent="-285750">
              <a:lnSpc>
                <a:spcPts val="1800"/>
              </a:lnSpc>
              <a:spcBef>
                <a:spcPts val="0"/>
              </a:spcBef>
              <a:spcAft>
                <a:spcPts val="1200"/>
              </a:spcAft>
              <a:buFont typeface="Arial" panose="020B0604020202020204" pitchFamily="34" charset="0"/>
              <a:buChar char="•"/>
              <a:defRPr sz="1400" b="0" i="0" spc="0">
                <a:solidFill>
                  <a:srgbClr val="000000"/>
                </a:solidFill>
                <a:latin typeface="+mn-lt"/>
              </a:defRPr>
            </a:lvl1pPr>
            <a:lvl2pPr marL="573088" indent="-288925">
              <a:lnSpc>
                <a:spcPts val="1600"/>
              </a:lnSpc>
              <a:spcBef>
                <a:spcPts val="0"/>
              </a:spcBef>
              <a:spcAft>
                <a:spcPts val="1200"/>
              </a:spcAft>
              <a:buFont typeface="Arial" panose="020B0604020202020204" pitchFamily="34" charset="0"/>
              <a:buChar char="•"/>
              <a:defRPr sz="1200">
                <a:solidFill>
                  <a:schemeClr val="tx1"/>
                </a:solidFill>
              </a:defRPr>
            </a:lvl2pPr>
            <a:lvl3pPr marL="457200" indent="0">
              <a:buNone/>
              <a:defRPr/>
            </a:lvl3pPr>
            <a:lvl4pPr marL="685800" indent="0">
              <a:buNone/>
              <a:defRPr/>
            </a:lvl4pPr>
            <a:lvl5pPr marL="91440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1"/>
            <a:r>
              <a:rPr lang="en-US"/>
              <a:t>Body copy 12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0" name="Text Placeholder 4">
            <a:extLst>
              <a:ext uri="{FF2B5EF4-FFF2-40B4-BE49-F238E27FC236}">
                <a16:creationId xmlns:a16="http://schemas.microsoft.com/office/drawing/2014/main" id="{F01F7918-7811-4D2A-835E-239C900922B4}"/>
              </a:ext>
            </a:extLst>
          </p:cNvPr>
          <p:cNvSpPr>
            <a:spLocks noGrp="1"/>
          </p:cNvSpPr>
          <p:nvPr>
            <p:ph type="body" sz="quarter" idx="20" hasCustomPrompt="1"/>
          </p:nvPr>
        </p:nvSpPr>
        <p:spPr>
          <a:xfrm>
            <a:off x="4405042" y="3445695"/>
            <a:ext cx="3664221" cy="1881477"/>
          </a:xfrm>
          <a:prstGeom prst="rect">
            <a:avLst/>
          </a:prstGeom>
        </p:spPr>
        <p:txBody>
          <a:bodyPr lIns="0" tIns="0" rIns="0" bIns="0"/>
          <a:lstStyle>
            <a:lvl1pPr marL="285750" indent="-285750">
              <a:lnSpc>
                <a:spcPts val="1800"/>
              </a:lnSpc>
              <a:spcBef>
                <a:spcPts val="0"/>
              </a:spcBef>
              <a:spcAft>
                <a:spcPts val="1200"/>
              </a:spcAft>
              <a:buFont typeface="Arial" panose="020B0604020202020204" pitchFamily="34" charset="0"/>
              <a:buChar char="•"/>
              <a:defRPr sz="1400" b="0" i="0" spc="0">
                <a:solidFill>
                  <a:srgbClr val="000000"/>
                </a:solidFill>
                <a:latin typeface="+mn-lt"/>
              </a:defRPr>
            </a:lvl1pPr>
            <a:lvl2pPr marL="573088" indent="-288925">
              <a:lnSpc>
                <a:spcPts val="1800"/>
              </a:lnSpc>
              <a:spcBef>
                <a:spcPts val="0"/>
              </a:spcBef>
              <a:spcAft>
                <a:spcPts val="1200"/>
              </a:spcAft>
              <a:buFont typeface="Arial" panose="020B0604020202020204" pitchFamily="34" charset="0"/>
              <a:buChar char="•"/>
              <a:defRPr lang="en-US" sz="1200" kern="1200" spc="0" baseline="0" dirty="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marL="573088" marR="0" lvl="1" indent="-288925" algn="l" defTabSz="932742" rtl="0" eaLnBrk="1" fontAlgn="auto" latinLnBrk="0" hangingPunct="1">
              <a:lnSpc>
                <a:spcPts val="1600"/>
              </a:lnSpc>
              <a:spcBef>
                <a:spcPts val="0"/>
              </a:spcBef>
              <a:spcAft>
                <a:spcPts val="1200"/>
              </a:spcAft>
              <a:buClrTx/>
              <a:buSzPct val="90000"/>
              <a:buFont typeface="Arial" panose="020B0604020202020204" pitchFamily="34" charset="0"/>
              <a:buChar char="•"/>
              <a:tabLst/>
            </a:pPr>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1" name="Text Placeholder 4">
            <a:extLst>
              <a:ext uri="{FF2B5EF4-FFF2-40B4-BE49-F238E27FC236}">
                <a16:creationId xmlns:a16="http://schemas.microsoft.com/office/drawing/2014/main" id="{8D02EDC1-912E-451D-B545-D9B533B4C9E3}"/>
              </a:ext>
            </a:extLst>
          </p:cNvPr>
          <p:cNvSpPr>
            <a:spLocks noGrp="1"/>
          </p:cNvSpPr>
          <p:nvPr>
            <p:ph type="body" sz="quarter" idx="21" hasCustomPrompt="1"/>
          </p:nvPr>
        </p:nvSpPr>
        <p:spPr>
          <a:xfrm>
            <a:off x="8319733" y="3449252"/>
            <a:ext cx="3689705" cy="1881477"/>
          </a:xfrm>
          <a:prstGeom prst="rect">
            <a:avLst/>
          </a:prstGeom>
        </p:spPr>
        <p:txBody>
          <a:bodyPr lIns="0" tIns="0" rIns="0" bIns="0"/>
          <a:lstStyle>
            <a:lvl1pPr marL="285750" indent="-285750">
              <a:lnSpc>
                <a:spcPts val="1800"/>
              </a:lnSpc>
              <a:spcBef>
                <a:spcPts val="0"/>
              </a:spcBef>
              <a:spcAft>
                <a:spcPts val="1200"/>
              </a:spcAft>
              <a:buFont typeface="Arial" panose="020B0604020202020204" pitchFamily="34" charset="0"/>
              <a:buChar char="•"/>
              <a:defRPr sz="1400" b="0" i="0" spc="0">
                <a:solidFill>
                  <a:srgbClr val="000000"/>
                </a:solidFill>
                <a:latin typeface="+mn-lt"/>
              </a:defRPr>
            </a:lvl1pPr>
            <a:lvl2pPr marL="573088" indent="-288925">
              <a:lnSpc>
                <a:spcPts val="1800"/>
              </a:lnSpc>
              <a:spcBef>
                <a:spcPts val="0"/>
              </a:spcBef>
              <a:spcAft>
                <a:spcPts val="1200"/>
              </a:spcAft>
              <a:buFont typeface="Arial" panose="020B0604020202020204" pitchFamily="34" charset="0"/>
              <a:buChar char="•"/>
              <a:defRPr lang="en-US" sz="1200" kern="1200" spc="0" baseline="0" dirty="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marL="573088" marR="0" lvl="1" indent="-288925" algn="l" defTabSz="932742" rtl="0" eaLnBrk="1" fontAlgn="auto" latinLnBrk="0" hangingPunct="1">
              <a:lnSpc>
                <a:spcPts val="1600"/>
              </a:lnSpc>
              <a:spcBef>
                <a:spcPts val="0"/>
              </a:spcBef>
              <a:spcAft>
                <a:spcPts val="1200"/>
              </a:spcAft>
              <a:buClrTx/>
              <a:buSzPct val="90000"/>
              <a:buFont typeface="Arial" panose="020B0604020202020204" pitchFamily="34" charset="0"/>
              <a:buChar char="•"/>
              <a:tabLst/>
            </a:pPr>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2693854987"/>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9830" y="483228"/>
            <a:ext cx="1362456" cy="194066"/>
          </a:xfrm>
          <a:prstGeom prst="rect">
            <a:avLst/>
          </a:prstGeom>
        </p:spPr>
      </p:pic>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37278" y="2582863"/>
            <a:ext cx="9823498" cy="1828800"/>
          </a:xfrm>
          <a:prstGeom prst="rect">
            <a:avLst/>
          </a:prstGeom>
          <a:noFill/>
        </p:spPr>
        <p:txBody>
          <a:bodyPr lIns="0" tIns="0" rIns="0" bIns="182880" anchor="b" anchorCtr="0"/>
          <a:lstStyle>
            <a:lvl1pPr>
              <a:defRPr sz="4799" strike="noStrike" spc="-50" baseline="0">
                <a:solidFill>
                  <a:schemeClr val="bg2"/>
                </a:solidFill>
              </a:defRPr>
            </a:lvl1pPr>
          </a:lstStyle>
          <a:p>
            <a:r>
              <a:rPr lang="en-US"/>
              <a:t>Azure presentation title </a:t>
            </a:r>
            <a:br>
              <a:rPr lang="en-US"/>
            </a:br>
            <a:r>
              <a:rPr lang="en-US"/>
              <a:t>or event name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51339" y="4436713"/>
            <a:ext cx="9795376" cy="738664"/>
          </a:xfrm>
          <a:prstGeom prst="rect">
            <a:avLst/>
          </a:prstGeom>
        </p:spPr>
        <p:txBody>
          <a:bodyPr/>
          <a:lstStyle>
            <a:lvl1pPr>
              <a:defRPr sz="1800">
                <a:solidFill>
                  <a:schemeClr val="bg2"/>
                </a:solidFill>
              </a:defRPr>
            </a:lvl1pPr>
            <a:lvl2pPr>
              <a:defRPr sz="1800">
                <a:solidFill>
                  <a:srgbClr val="000000"/>
                </a:solidFill>
              </a:defRPr>
            </a:lvl2pPr>
            <a:lvl3pPr>
              <a:defRPr sz="1399"/>
            </a:lvl3pPr>
            <a:lvl4pPr>
              <a:defRPr sz="1399"/>
            </a:lvl4pPr>
            <a:lvl5pPr>
              <a:defRPr sz="1049"/>
            </a:lvl5pPr>
          </a:lstStyle>
          <a:p>
            <a:pPr lvl="0"/>
            <a:r>
              <a:rPr lang="en-US"/>
              <a:t>Author name</a:t>
            </a:r>
            <a:br>
              <a:rPr lang="en-US"/>
            </a:br>
            <a:r>
              <a:rPr lang="en-US"/>
              <a:t>Date</a:t>
            </a:r>
          </a:p>
        </p:txBody>
      </p:sp>
    </p:spTree>
    <p:extLst>
      <p:ext uri="{BB962C8B-B14F-4D97-AF65-F5344CB8AC3E}">
        <p14:creationId xmlns:p14="http://schemas.microsoft.com/office/powerpoint/2010/main" val="37341361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9830" y="483228"/>
            <a:ext cx="1362456" cy="194066"/>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37278" y="2582863"/>
            <a:ext cx="9823498" cy="1828800"/>
          </a:xfrm>
          <a:prstGeom prst="rect">
            <a:avLst/>
          </a:prstGeom>
          <a:noFill/>
        </p:spPr>
        <p:txBody>
          <a:bodyPr lIns="0" tIns="0" rIns="0" bIns="182880" anchor="b" anchorCtr="0"/>
          <a:lstStyle>
            <a:lvl1pPr>
              <a:defRPr sz="4799" strike="noStrike" spc="-50" baseline="0">
                <a:solidFill>
                  <a:schemeClr val="bg2"/>
                </a:solidFill>
              </a:defRPr>
            </a:lvl1pPr>
          </a:lstStyle>
          <a:p>
            <a:r>
              <a:rPr lang="en-US"/>
              <a:t>Azure presentation title </a:t>
            </a:r>
            <a:br>
              <a:rPr lang="en-US"/>
            </a:br>
            <a:r>
              <a:rPr lang="en-US"/>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51339" y="4436713"/>
            <a:ext cx="9795376" cy="738664"/>
          </a:xfrm>
          <a:prstGeom prst="rect">
            <a:avLst/>
          </a:prstGeom>
        </p:spPr>
        <p:txBody>
          <a:bodyPr/>
          <a:lstStyle>
            <a:lvl1pPr>
              <a:defRPr sz="1800">
                <a:solidFill>
                  <a:schemeClr val="bg2"/>
                </a:solidFill>
              </a:defRPr>
            </a:lvl1pPr>
            <a:lvl2pPr>
              <a:defRPr sz="1800">
                <a:solidFill>
                  <a:srgbClr val="000000"/>
                </a:solidFill>
              </a:defRPr>
            </a:lvl2pPr>
            <a:lvl3pPr>
              <a:defRPr sz="1399"/>
            </a:lvl3pPr>
            <a:lvl4pPr>
              <a:defRPr sz="1399"/>
            </a:lvl4pPr>
            <a:lvl5pPr>
              <a:defRPr sz="1049"/>
            </a:lvl5pPr>
          </a:lstStyle>
          <a:p>
            <a:pPr lvl="0"/>
            <a:r>
              <a:rPr lang="en-US"/>
              <a:t>Author name</a:t>
            </a:r>
            <a:br>
              <a:rPr lang="en-US"/>
            </a:br>
            <a:r>
              <a:rPr lang="en-US"/>
              <a:t>Date</a:t>
            </a:r>
          </a:p>
        </p:txBody>
      </p:sp>
    </p:spTree>
    <p:extLst>
      <p:ext uri="{BB962C8B-B14F-4D97-AF65-F5344CB8AC3E}">
        <p14:creationId xmlns:p14="http://schemas.microsoft.com/office/powerpoint/2010/main" val="471968962"/>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slide 4">
    <p:bg>
      <p:bgRef idx="1001">
        <a:schemeClr val="bg1"/>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0419340-DB0C-B34E-84FE-2AA1A19A58C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975074" y="0"/>
            <a:ext cx="6093577" cy="6994525"/>
          </a:xfrm>
          <a:prstGeom prst="rect">
            <a:avLst/>
          </a:prstGeom>
        </p:spPr>
      </p:pic>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37277" y="2582863"/>
            <a:ext cx="5537797" cy="1828800"/>
          </a:xfrm>
          <a:prstGeom prst="rect">
            <a:avLst/>
          </a:prstGeom>
          <a:noFill/>
        </p:spPr>
        <p:txBody>
          <a:bodyPr lIns="0" tIns="0" rIns="0" bIns="182880" anchor="b" anchorCtr="0"/>
          <a:lstStyle>
            <a:lvl1pPr>
              <a:defRPr sz="4799" strike="noStrike" spc="-50" baseline="0">
                <a:solidFill>
                  <a:schemeClr val="tx1"/>
                </a:solidFill>
              </a:defRPr>
            </a:lvl1pPr>
          </a:lstStyle>
          <a:p>
            <a:r>
              <a:rPr lang="en-US"/>
              <a:t>Azure presentation</a:t>
            </a:r>
            <a:br>
              <a:rPr lang="en-US"/>
            </a:br>
            <a:r>
              <a:rPr lang="en-US"/>
              <a:t>title or event name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chemeClr val="tx1"/>
                </a:solidFill>
              </a:defRPr>
            </a:lvl1pPr>
            <a:lvl2pPr>
              <a:defRPr sz="1800">
                <a:solidFill>
                  <a:srgbClr val="000000"/>
                </a:solidFill>
              </a:defRPr>
            </a:lvl2pPr>
            <a:lvl3pPr>
              <a:defRPr sz="1399"/>
            </a:lvl3pPr>
            <a:lvl4pPr>
              <a:defRPr sz="1399"/>
            </a:lvl4pPr>
            <a:lvl5pPr>
              <a:defRPr sz="1049"/>
            </a:lvl5pPr>
          </a:lstStyle>
          <a:p>
            <a:pPr lvl="0"/>
            <a:r>
              <a:rPr lang="en-US"/>
              <a:t>Author name</a:t>
            </a:r>
            <a:br>
              <a:rPr lang="en-US"/>
            </a:br>
            <a:r>
              <a:rPr lang="en-US"/>
              <a:t>Date</a:t>
            </a:r>
          </a:p>
        </p:txBody>
      </p:sp>
      <p:pic>
        <p:nvPicPr>
          <p:cNvPr id="2" name="Picture 1">
            <a:extLst>
              <a:ext uri="{FF2B5EF4-FFF2-40B4-BE49-F238E27FC236}">
                <a16:creationId xmlns:a16="http://schemas.microsoft.com/office/drawing/2014/main" id="{D1AC4001-3066-48F9-A335-88434C8D835C}"/>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39830" y="483228"/>
            <a:ext cx="1362456" cy="194066"/>
          </a:xfrm>
          <a:prstGeom prst="rect">
            <a:avLst/>
          </a:prstGeom>
        </p:spPr>
      </p:pic>
    </p:spTree>
    <p:extLst>
      <p:ext uri="{BB962C8B-B14F-4D97-AF65-F5344CB8AC3E}">
        <p14:creationId xmlns:p14="http://schemas.microsoft.com/office/powerpoint/2010/main" val="29828690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Slide 6">
    <p:bg>
      <p:bgRef idx="1001">
        <a:schemeClr val="bg1"/>
      </p:bgRef>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3"/>
            <a:ext cx="5537797" cy="1828800"/>
          </a:xfrm>
          <a:prstGeom prst="rect">
            <a:avLst/>
          </a:prstGeom>
          <a:noFill/>
        </p:spPr>
        <p:txBody>
          <a:bodyPr lIns="0" tIns="0" rIns="0" bIns="182880" anchor="b" anchorCtr="0"/>
          <a:lstStyle>
            <a:lvl1pPr>
              <a:defRPr sz="4799" strike="noStrike" spc="-50" baseline="0">
                <a:solidFill>
                  <a:schemeClr val="tx1"/>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chemeClr val="tx1"/>
                </a:solidFill>
              </a:defRPr>
            </a:lvl1pPr>
            <a:lvl2pPr>
              <a:defRPr sz="1800">
                <a:solidFill>
                  <a:srgbClr val="000000"/>
                </a:solidFill>
              </a:defRPr>
            </a:lvl2pPr>
            <a:lvl3pPr>
              <a:defRPr sz="1399"/>
            </a:lvl3pPr>
            <a:lvl4pPr>
              <a:defRPr sz="1399"/>
            </a:lvl4pPr>
            <a:lvl5pPr>
              <a:defRPr sz="1049"/>
            </a:lvl5pPr>
          </a:lstStyle>
          <a:p>
            <a:pPr lvl="0"/>
            <a:r>
              <a:rPr lang="en-US"/>
              <a:t>Author name</a:t>
            </a:r>
            <a:br>
              <a:rPr lang="en-US"/>
            </a:br>
            <a:r>
              <a:rPr lang="en-US"/>
              <a:t>Date</a:t>
            </a:r>
          </a:p>
        </p:txBody>
      </p:sp>
      <p:pic>
        <p:nvPicPr>
          <p:cNvPr id="8" name="Picture 7">
            <a:extLst>
              <a:ext uri="{FF2B5EF4-FFF2-40B4-BE49-F238E27FC236}">
                <a16:creationId xmlns:a16="http://schemas.microsoft.com/office/drawing/2014/main" id="{67DB9C92-5B22-1645-98AA-DEA153351D4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74422" y="327992"/>
            <a:ext cx="5522090" cy="6338542"/>
          </a:xfrm>
          <a:prstGeom prst="rect">
            <a:avLst/>
          </a:prstGeom>
        </p:spPr>
      </p:pic>
      <p:pic>
        <p:nvPicPr>
          <p:cNvPr id="2" name="Picture 1">
            <a:extLst>
              <a:ext uri="{FF2B5EF4-FFF2-40B4-BE49-F238E27FC236}">
                <a16:creationId xmlns:a16="http://schemas.microsoft.com/office/drawing/2014/main" id="{A66193F2-B3BA-49FA-B610-57618AA2240C}"/>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39830" y="483228"/>
            <a:ext cx="1362456" cy="194066"/>
          </a:xfrm>
          <a:prstGeom prst="rect">
            <a:avLst/>
          </a:prstGeom>
        </p:spPr>
      </p:pic>
    </p:spTree>
    <p:extLst>
      <p:ext uri="{BB962C8B-B14F-4D97-AF65-F5344CB8AC3E}">
        <p14:creationId xmlns:p14="http://schemas.microsoft.com/office/powerpoint/2010/main" val="33433646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Slide 7">
    <p:bg>
      <p:bgRef idx="1001">
        <a:schemeClr val="bg1"/>
      </p:bgRef>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3"/>
            <a:ext cx="5537797" cy="1828800"/>
          </a:xfrm>
          <a:prstGeom prst="rect">
            <a:avLst/>
          </a:prstGeom>
          <a:noFill/>
        </p:spPr>
        <p:txBody>
          <a:bodyPr lIns="0" tIns="0" rIns="0" bIns="182880" anchor="b" anchorCtr="0"/>
          <a:lstStyle>
            <a:lvl1pPr>
              <a:defRPr sz="4799" strike="noStrike" spc="-50" baseline="0">
                <a:solidFill>
                  <a:schemeClr val="tx1"/>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chemeClr val="tx1"/>
                </a:solidFill>
              </a:defRPr>
            </a:lvl1pPr>
            <a:lvl2pPr>
              <a:defRPr sz="1800">
                <a:solidFill>
                  <a:srgbClr val="000000"/>
                </a:solidFill>
              </a:defRPr>
            </a:lvl2pPr>
            <a:lvl3pPr>
              <a:defRPr sz="1399"/>
            </a:lvl3pPr>
            <a:lvl4pPr>
              <a:defRPr sz="1399"/>
            </a:lvl4pPr>
            <a:lvl5pPr>
              <a:defRPr sz="104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7507D490-6D76-184D-B20A-2C0F2F3DD099}"/>
              </a:ext>
            </a:extLst>
          </p:cNvPr>
          <p:cNvSpPr/>
          <p:nvPr userDrawn="1"/>
        </p:nvSpPr>
        <p:spPr bwMode="auto">
          <a:xfrm>
            <a:off x="6234458" y="0"/>
            <a:ext cx="6202018" cy="6994525"/>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chemeClr val="tx1"/>
              </a:solidFill>
              <a:ea typeface="Segoe UI" pitchFamily="34" charset="0"/>
              <a:cs typeface="Segoe UI" pitchFamily="34" charset="0"/>
            </a:endParaRPr>
          </a:p>
        </p:txBody>
      </p:sp>
      <p:pic>
        <p:nvPicPr>
          <p:cNvPr id="9" name="Picture 8">
            <a:extLst>
              <a:ext uri="{FF2B5EF4-FFF2-40B4-BE49-F238E27FC236}">
                <a16:creationId xmlns:a16="http://schemas.microsoft.com/office/drawing/2014/main" id="{04B63C3A-8B21-B940-BD1D-D9281E6DD25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288677" y="0"/>
            <a:ext cx="6093577" cy="6994525"/>
          </a:xfrm>
          <a:prstGeom prst="rect">
            <a:avLst/>
          </a:prstGeom>
        </p:spPr>
      </p:pic>
      <p:pic>
        <p:nvPicPr>
          <p:cNvPr id="2" name="Picture 1">
            <a:extLst>
              <a:ext uri="{FF2B5EF4-FFF2-40B4-BE49-F238E27FC236}">
                <a16:creationId xmlns:a16="http://schemas.microsoft.com/office/drawing/2014/main" id="{9F0CB72D-BA4C-4FD5-9779-11828745C9C9}"/>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39830" y="483228"/>
            <a:ext cx="1362456" cy="194066"/>
          </a:xfrm>
          <a:prstGeom prst="rect">
            <a:avLst/>
          </a:prstGeom>
        </p:spPr>
      </p:pic>
    </p:spTree>
    <p:extLst>
      <p:ext uri="{BB962C8B-B14F-4D97-AF65-F5344CB8AC3E}">
        <p14:creationId xmlns:p14="http://schemas.microsoft.com/office/powerpoint/2010/main" val="151457791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Slide 8">
    <p:bg>
      <p:bgRef idx="1001">
        <a:schemeClr val="bg1"/>
      </p:bgRef>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3"/>
            <a:ext cx="5537797" cy="1828800"/>
          </a:xfrm>
          <a:prstGeom prst="rect">
            <a:avLst/>
          </a:prstGeom>
          <a:noFill/>
        </p:spPr>
        <p:txBody>
          <a:bodyPr lIns="0" tIns="0" rIns="0" bIns="182880" anchor="b" anchorCtr="0"/>
          <a:lstStyle>
            <a:lvl1pPr>
              <a:defRPr sz="4799" strike="noStrike" spc="-50" baseline="0">
                <a:solidFill>
                  <a:schemeClr val="tx1"/>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chemeClr val="tx1"/>
                </a:solidFill>
              </a:defRPr>
            </a:lvl1pPr>
            <a:lvl2pPr>
              <a:defRPr sz="1800">
                <a:solidFill>
                  <a:srgbClr val="000000"/>
                </a:solidFill>
              </a:defRPr>
            </a:lvl2pPr>
            <a:lvl3pPr>
              <a:defRPr sz="1399"/>
            </a:lvl3pPr>
            <a:lvl4pPr>
              <a:defRPr sz="1399"/>
            </a:lvl4pPr>
            <a:lvl5pPr>
              <a:defRPr sz="104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D76228DA-C78B-F44C-94F8-7128E0B2D7A7}"/>
              </a:ext>
            </a:extLst>
          </p:cNvPr>
          <p:cNvSpPr/>
          <p:nvPr userDrawn="1"/>
        </p:nvSpPr>
        <p:spPr bwMode="auto">
          <a:xfrm>
            <a:off x="6234458" y="0"/>
            <a:ext cx="6202018" cy="6994525"/>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942E84EF-6F95-A646-8F37-FD94FE907970}"/>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6234458" y="0"/>
            <a:ext cx="6202018" cy="6994525"/>
          </a:xfrm>
          <a:prstGeom prst="rect">
            <a:avLst/>
          </a:prstGeom>
        </p:spPr>
      </p:pic>
      <p:pic>
        <p:nvPicPr>
          <p:cNvPr id="2" name="Picture 1">
            <a:extLst>
              <a:ext uri="{FF2B5EF4-FFF2-40B4-BE49-F238E27FC236}">
                <a16:creationId xmlns:a16="http://schemas.microsoft.com/office/drawing/2014/main" id="{50742D2E-C77D-44C6-9E43-76C7AA9B69BD}"/>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39830" y="483228"/>
            <a:ext cx="1362456" cy="194066"/>
          </a:xfrm>
          <a:prstGeom prst="rect">
            <a:avLst/>
          </a:prstGeom>
        </p:spPr>
      </p:pic>
    </p:spTree>
    <p:extLst>
      <p:ext uri="{BB962C8B-B14F-4D97-AF65-F5344CB8AC3E}">
        <p14:creationId xmlns:p14="http://schemas.microsoft.com/office/powerpoint/2010/main" val="25700807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Slide 9">
    <p:bg>
      <p:bgRef idx="1001">
        <a:schemeClr val="bg1"/>
      </p:bgRef>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3"/>
            <a:ext cx="5537797" cy="1828800"/>
          </a:xfrm>
          <a:prstGeom prst="rect">
            <a:avLst/>
          </a:prstGeom>
          <a:noFill/>
        </p:spPr>
        <p:txBody>
          <a:bodyPr lIns="0" tIns="0" rIns="0" bIns="182880" anchor="b" anchorCtr="0"/>
          <a:lstStyle>
            <a:lvl1pPr>
              <a:defRPr sz="4799" strike="noStrike" spc="-50" baseline="0">
                <a:solidFill>
                  <a:schemeClr val="tx1"/>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chemeClr val="tx1"/>
                </a:solidFill>
              </a:defRPr>
            </a:lvl1pPr>
            <a:lvl2pPr>
              <a:defRPr sz="1800">
                <a:solidFill>
                  <a:srgbClr val="000000"/>
                </a:solidFill>
              </a:defRPr>
            </a:lvl2pPr>
            <a:lvl3pPr>
              <a:defRPr sz="1399"/>
            </a:lvl3pPr>
            <a:lvl4pPr>
              <a:defRPr sz="1399"/>
            </a:lvl4pPr>
            <a:lvl5pPr>
              <a:defRPr sz="104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01443AB1-0CDE-B44D-8883-27DEB7B914EA}"/>
              </a:ext>
            </a:extLst>
          </p:cNvPr>
          <p:cNvSpPr/>
          <p:nvPr userDrawn="1"/>
        </p:nvSpPr>
        <p:spPr bwMode="auto">
          <a:xfrm>
            <a:off x="6234458" y="0"/>
            <a:ext cx="6202018" cy="6994525"/>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64E0159D-061E-A640-B0A5-C7A703E35A9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288677" y="0"/>
            <a:ext cx="6093577" cy="6994525"/>
          </a:xfrm>
          <a:prstGeom prst="rect">
            <a:avLst/>
          </a:prstGeom>
        </p:spPr>
      </p:pic>
      <p:pic>
        <p:nvPicPr>
          <p:cNvPr id="2" name="Picture 1">
            <a:extLst>
              <a:ext uri="{FF2B5EF4-FFF2-40B4-BE49-F238E27FC236}">
                <a16:creationId xmlns:a16="http://schemas.microsoft.com/office/drawing/2014/main" id="{F70532F3-7CCC-4F50-B63C-55369304A2F7}"/>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39830" y="483228"/>
            <a:ext cx="1362456" cy="194066"/>
          </a:xfrm>
          <a:prstGeom prst="rect">
            <a:avLst/>
          </a:prstGeom>
        </p:spPr>
      </p:pic>
    </p:spTree>
    <p:extLst>
      <p:ext uri="{BB962C8B-B14F-4D97-AF65-F5344CB8AC3E}">
        <p14:creationId xmlns:p14="http://schemas.microsoft.com/office/powerpoint/2010/main" val="311216186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Slide 10">
    <p:bg>
      <p:bgRef idx="1001">
        <a:schemeClr val="bg1"/>
      </p:bgRef>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3"/>
            <a:ext cx="5537797" cy="1828800"/>
          </a:xfrm>
          <a:prstGeom prst="rect">
            <a:avLst/>
          </a:prstGeom>
          <a:noFill/>
        </p:spPr>
        <p:txBody>
          <a:bodyPr lIns="0" tIns="0" rIns="0" bIns="182880" anchor="b" anchorCtr="0"/>
          <a:lstStyle>
            <a:lvl1pPr>
              <a:defRPr sz="4799" strike="noStrike" spc="-50" baseline="0">
                <a:solidFill>
                  <a:schemeClr val="tx1"/>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chemeClr val="tx1"/>
                </a:solidFill>
              </a:defRPr>
            </a:lvl1pPr>
            <a:lvl2pPr>
              <a:defRPr sz="1800">
                <a:solidFill>
                  <a:srgbClr val="000000"/>
                </a:solidFill>
              </a:defRPr>
            </a:lvl2pPr>
            <a:lvl3pPr>
              <a:defRPr sz="1399"/>
            </a:lvl3pPr>
            <a:lvl4pPr>
              <a:defRPr sz="1399"/>
            </a:lvl4pPr>
            <a:lvl5pPr>
              <a:defRPr sz="1049"/>
            </a:lvl5pPr>
          </a:lstStyle>
          <a:p>
            <a:pPr lvl="0"/>
            <a:r>
              <a:rPr lang="en-US"/>
              <a:t>Author name</a:t>
            </a:r>
            <a:br>
              <a:rPr lang="en-US"/>
            </a:br>
            <a:r>
              <a:rPr lang="en-US"/>
              <a:t>Date</a:t>
            </a:r>
          </a:p>
        </p:txBody>
      </p:sp>
      <p:pic>
        <p:nvPicPr>
          <p:cNvPr id="9" name="Picture 8">
            <a:extLst>
              <a:ext uri="{FF2B5EF4-FFF2-40B4-BE49-F238E27FC236}">
                <a16:creationId xmlns:a16="http://schemas.microsoft.com/office/drawing/2014/main" id="{92E2926B-CE4C-8042-8EAB-E69CCC77CEF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342898" y="0"/>
            <a:ext cx="6093577" cy="6994525"/>
          </a:xfrm>
          <a:prstGeom prst="rect">
            <a:avLst/>
          </a:prstGeom>
        </p:spPr>
      </p:pic>
      <p:pic>
        <p:nvPicPr>
          <p:cNvPr id="2" name="Picture 1">
            <a:extLst>
              <a:ext uri="{FF2B5EF4-FFF2-40B4-BE49-F238E27FC236}">
                <a16:creationId xmlns:a16="http://schemas.microsoft.com/office/drawing/2014/main" id="{01C8309D-4532-4684-8138-AFA4F6520B1C}"/>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39830" y="483228"/>
            <a:ext cx="1362456" cy="194066"/>
          </a:xfrm>
          <a:prstGeom prst="rect">
            <a:avLst/>
          </a:prstGeom>
        </p:spPr>
      </p:pic>
    </p:spTree>
    <p:extLst>
      <p:ext uri="{BB962C8B-B14F-4D97-AF65-F5344CB8AC3E}">
        <p14:creationId xmlns:p14="http://schemas.microsoft.com/office/powerpoint/2010/main" val="270574415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Slide 11">
    <p:bg>
      <p:bgRef idx="1001">
        <a:schemeClr val="bg1"/>
      </p:bgRef>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3"/>
            <a:ext cx="5537797" cy="1828800"/>
          </a:xfrm>
          <a:prstGeom prst="rect">
            <a:avLst/>
          </a:prstGeom>
          <a:noFill/>
        </p:spPr>
        <p:txBody>
          <a:bodyPr lIns="0" tIns="0" rIns="0" bIns="182880" anchor="b" anchorCtr="0"/>
          <a:lstStyle>
            <a:lvl1pPr>
              <a:defRPr sz="4799" strike="noStrike" spc="-50" baseline="0">
                <a:solidFill>
                  <a:schemeClr val="tx1"/>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chemeClr val="tx1"/>
                </a:solidFill>
              </a:defRPr>
            </a:lvl1pPr>
            <a:lvl2pPr>
              <a:defRPr sz="1800">
                <a:solidFill>
                  <a:srgbClr val="000000"/>
                </a:solidFill>
              </a:defRPr>
            </a:lvl2pPr>
            <a:lvl3pPr>
              <a:defRPr sz="1399"/>
            </a:lvl3pPr>
            <a:lvl4pPr>
              <a:defRPr sz="1399"/>
            </a:lvl4pPr>
            <a:lvl5pPr>
              <a:defRPr sz="104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5B5B5AE-3FA2-9E4F-A2B8-042B9D355724}"/>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6342898" y="0"/>
            <a:ext cx="6093577" cy="6994525"/>
          </a:xfrm>
          <a:prstGeom prst="rect">
            <a:avLst/>
          </a:prstGeom>
        </p:spPr>
      </p:pic>
      <p:pic>
        <p:nvPicPr>
          <p:cNvPr id="2" name="Picture 1">
            <a:extLst>
              <a:ext uri="{FF2B5EF4-FFF2-40B4-BE49-F238E27FC236}">
                <a16:creationId xmlns:a16="http://schemas.microsoft.com/office/drawing/2014/main" id="{A48FF9D7-9BFF-4B16-ACB1-84712E613CB4}"/>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39830" y="483228"/>
            <a:ext cx="1362456" cy="194066"/>
          </a:xfrm>
          <a:prstGeom prst="rect">
            <a:avLst/>
          </a:prstGeom>
        </p:spPr>
      </p:pic>
    </p:spTree>
    <p:extLst>
      <p:ext uri="{BB962C8B-B14F-4D97-AF65-F5344CB8AC3E}">
        <p14:creationId xmlns:p14="http://schemas.microsoft.com/office/powerpoint/2010/main" val="6128809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Slide 12">
    <p:bg>
      <p:bgRef idx="1001">
        <a:schemeClr val="bg1"/>
      </p:bgRef>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3"/>
            <a:ext cx="5537797" cy="1828800"/>
          </a:xfrm>
          <a:prstGeom prst="rect">
            <a:avLst/>
          </a:prstGeom>
          <a:noFill/>
        </p:spPr>
        <p:txBody>
          <a:bodyPr lIns="0" tIns="0" rIns="0" bIns="182880" anchor="b" anchorCtr="0"/>
          <a:lstStyle>
            <a:lvl1pPr>
              <a:defRPr sz="4799" strike="noStrike" spc="-50" baseline="0">
                <a:solidFill>
                  <a:schemeClr val="tx1"/>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chemeClr val="tx1"/>
                </a:solidFill>
              </a:defRPr>
            </a:lvl1pPr>
            <a:lvl2pPr>
              <a:defRPr sz="1800">
                <a:solidFill>
                  <a:srgbClr val="000000"/>
                </a:solidFill>
              </a:defRPr>
            </a:lvl2pPr>
            <a:lvl3pPr>
              <a:defRPr sz="1399"/>
            </a:lvl3pPr>
            <a:lvl4pPr>
              <a:defRPr sz="1399"/>
            </a:lvl4pPr>
            <a:lvl5pPr>
              <a:defRPr sz="104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8B6D3BFF-96E5-A945-99DA-8C69FBFC85B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342898" y="0"/>
            <a:ext cx="6093577" cy="6994525"/>
          </a:xfrm>
          <a:prstGeom prst="rect">
            <a:avLst/>
          </a:prstGeom>
        </p:spPr>
      </p:pic>
      <p:pic>
        <p:nvPicPr>
          <p:cNvPr id="2" name="Picture 1">
            <a:extLst>
              <a:ext uri="{FF2B5EF4-FFF2-40B4-BE49-F238E27FC236}">
                <a16:creationId xmlns:a16="http://schemas.microsoft.com/office/drawing/2014/main" id="{D6096906-FD5E-442E-85D3-F8B72D55B11D}"/>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39830" y="483228"/>
            <a:ext cx="1362456" cy="194066"/>
          </a:xfrm>
          <a:prstGeom prst="rect">
            <a:avLst/>
          </a:prstGeom>
        </p:spPr>
      </p:pic>
    </p:spTree>
    <p:extLst>
      <p:ext uri="{BB962C8B-B14F-4D97-AF65-F5344CB8AC3E}">
        <p14:creationId xmlns:p14="http://schemas.microsoft.com/office/powerpoint/2010/main" val="24018620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7038" y="561277"/>
            <a:ext cx="11533187" cy="630936"/>
          </a:xfrm>
          <a:prstGeom prst="rect">
            <a:avLst/>
          </a:prstGeom>
        </p:spPr>
        <p:txBody>
          <a:bodyPr vert="horz" wrap="square" lIns="0" tIns="91440" rIns="146304" bIns="91440" rtlCol="0" anchor="t">
            <a:noAutofit/>
          </a:bodyPr>
          <a:lstStyle>
            <a:lvl1pPr>
              <a:defRPr lang="en-US" dirty="0"/>
            </a:lvl1pPr>
          </a:lstStyle>
          <a:p>
            <a:pPr lvl="0"/>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27038" y="2410676"/>
            <a:ext cx="3733800" cy="220510"/>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89438" y="2410676"/>
            <a:ext cx="3679825" cy="220510"/>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8" name="Text Placeholder 4">
            <a:extLst>
              <a:ext uri="{FF2B5EF4-FFF2-40B4-BE49-F238E27FC236}">
                <a16:creationId xmlns:a16="http://schemas.microsoft.com/office/drawing/2014/main" id="{82A6E05B-C65A-8C44-AC8B-AA08746E6668}"/>
              </a:ext>
            </a:extLst>
          </p:cNvPr>
          <p:cNvSpPr>
            <a:spLocks noGrp="1"/>
          </p:cNvSpPr>
          <p:nvPr>
            <p:ph type="body" sz="quarter" idx="17" hasCustomPrompt="1"/>
          </p:nvPr>
        </p:nvSpPr>
        <p:spPr>
          <a:xfrm>
            <a:off x="427038" y="2645384"/>
            <a:ext cx="3733800" cy="2067104"/>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D52482AC-A354-B546-9AAD-B3E028512046}"/>
              </a:ext>
            </a:extLst>
          </p:cNvPr>
          <p:cNvSpPr>
            <a:spLocks noGrp="1"/>
          </p:cNvSpPr>
          <p:nvPr>
            <p:ph type="body" sz="quarter" idx="18" hasCustomPrompt="1"/>
          </p:nvPr>
        </p:nvSpPr>
        <p:spPr>
          <a:xfrm>
            <a:off x="4389438" y="2645384"/>
            <a:ext cx="3679825" cy="2067104"/>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1118396200"/>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able of Contents">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1192214"/>
            <a:ext cx="3690937" cy="917575"/>
          </a:xfrm>
          <a:prstGeom prst="rect">
            <a:avLst/>
          </a:prstGeom>
        </p:spPr>
        <p:txBody>
          <a:bodyPr lIns="0" tIns="0" rIns="0" bIns="0"/>
          <a:lstStyle>
            <a:lvl1pPr>
              <a:defRPr sz="1800"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354765" y="1192214"/>
            <a:ext cx="558414" cy="3862387"/>
          </a:xfrm>
          <a:prstGeom prst="rect">
            <a:avLst/>
          </a:prstGeom>
        </p:spPr>
        <p:txBody>
          <a:bodyPr wrap="square" lIns="0" tIns="0" rIns="0" bIns="0">
            <a:noAutofit/>
          </a:bodyPr>
          <a:lstStyle>
            <a:lvl1pPr marL="0" indent="0" defTabSz="517426">
              <a:spcAft>
                <a:spcPts val="500"/>
              </a:spcAft>
              <a:buNone/>
              <a:defRPr sz="1800" spc="0" baseline="0">
                <a:solidFill>
                  <a:schemeClr val="tx1"/>
                </a:solidFill>
              </a:defRPr>
            </a:lvl1pPr>
            <a:lvl2pPr marL="228557" indent="0">
              <a:buNone/>
              <a:defRPr sz="1800"/>
            </a:lvl2pPr>
            <a:lvl3pPr marL="457112" indent="0">
              <a:buNone/>
              <a:defRPr sz="1800"/>
            </a:lvl3pPr>
            <a:lvl4pPr marL="685669" indent="0">
              <a:buNone/>
              <a:defRPr sz="1800"/>
            </a:lvl4pPr>
            <a:lvl5pPr marL="914224" indent="0">
              <a:buNone/>
              <a:defRPr sz="1800"/>
            </a:lvl5pPr>
          </a:lstStyle>
          <a:p>
            <a:pPr lvl="0"/>
            <a:r>
              <a:rPr lang="en-US"/>
              <a:t>##</a:t>
            </a:r>
            <a:br>
              <a:rPr lang="en-US"/>
            </a:br>
            <a:r>
              <a:rPr lang="en-US"/>
              <a:t>##</a:t>
            </a:r>
            <a:br>
              <a:rPr lang="en-US"/>
            </a:br>
            <a:r>
              <a:rPr lang="en-US"/>
              <a:t>##</a:t>
            </a:r>
            <a:br>
              <a:rPr lang="en-US"/>
            </a:br>
            <a:r>
              <a:rPr lang="en-US"/>
              <a:t>##</a:t>
            </a:r>
            <a:br>
              <a:rPr lang="en-US"/>
            </a:br>
            <a:r>
              <a:rPr lang="en-US"/>
              <a:t>##</a:t>
            </a:r>
          </a:p>
        </p:txBody>
      </p:sp>
      <p:sp>
        <p:nvSpPr>
          <p:cNvPr id="11" name="Text Placeholder 3">
            <a:extLst>
              <a:ext uri="{FF2B5EF4-FFF2-40B4-BE49-F238E27FC236}">
                <a16:creationId xmlns:a16="http://schemas.microsoft.com/office/drawing/2014/main" id="{FF941B29-79EC-DD49-A767-757BAE16FCDB}"/>
              </a:ext>
            </a:extLst>
          </p:cNvPr>
          <p:cNvSpPr>
            <a:spLocks noGrp="1"/>
          </p:cNvSpPr>
          <p:nvPr>
            <p:ph type="body" sz="quarter" idx="11" hasCustomPrompt="1"/>
          </p:nvPr>
        </p:nvSpPr>
        <p:spPr>
          <a:xfrm>
            <a:off x="6913179" y="1192213"/>
            <a:ext cx="3356359" cy="3862387"/>
          </a:xfrm>
          <a:prstGeom prst="rect">
            <a:avLst/>
          </a:prstGeom>
        </p:spPr>
        <p:txBody>
          <a:bodyPr wrap="square" lIns="0" tIns="0" rIns="0" bIns="0">
            <a:noAutofit/>
          </a:bodyPr>
          <a:lstStyle>
            <a:lvl1pPr marL="0" indent="0" defTabSz="517426">
              <a:spcAft>
                <a:spcPts val="500"/>
              </a:spcAft>
              <a:buNone/>
              <a:defRPr sz="1800" spc="0" baseline="0">
                <a:solidFill>
                  <a:schemeClr val="tx1"/>
                </a:solidFill>
              </a:defRPr>
            </a:lvl1pPr>
            <a:lvl2pPr marL="228557" indent="0">
              <a:buNone/>
              <a:defRPr sz="1800"/>
            </a:lvl2pPr>
            <a:lvl3pPr marL="457112" indent="0">
              <a:buNone/>
              <a:defRPr sz="1800"/>
            </a:lvl3pPr>
            <a:lvl4pPr marL="685669" indent="0">
              <a:buNone/>
              <a:defRPr sz="1800"/>
            </a:lvl4pPr>
            <a:lvl5pPr marL="914224" indent="0">
              <a:buNone/>
              <a:defRPr sz="1800"/>
            </a:lvl5pPr>
          </a:lstStyle>
          <a:p>
            <a:pPr lvl="0"/>
            <a:r>
              <a:rPr lang="en-US"/>
              <a:t>Section Title</a:t>
            </a:r>
            <a:br>
              <a:rPr lang="en-US"/>
            </a:br>
            <a:r>
              <a:rPr lang="en-US"/>
              <a:t>Section Title</a:t>
            </a:r>
            <a:br>
              <a:rPr lang="en-US"/>
            </a:br>
            <a:r>
              <a:rPr lang="en-US"/>
              <a:t>Section Title</a:t>
            </a:r>
            <a:br>
              <a:rPr lang="en-US"/>
            </a:br>
            <a:r>
              <a:rPr lang="en-US"/>
              <a:t>Section Title</a:t>
            </a:r>
            <a:br>
              <a:rPr lang="en-US"/>
            </a:br>
            <a:r>
              <a:rPr lang="en-US"/>
              <a:t>Section Title</a:t>
            </a:r>
          </a:p>
        </p:txBody>
      </p:sp>
      <p:sp>
        <p:nvSpPr>
          <p:cNvPr id="16" name="Text Box 3">
            <a:extLst>
              <a:ext uri="{FF2B5EF4-FFF2-40B4-BE49-F238E27FC236}">
                <a16:creationId xmlns:a16="http://schemas.microsoft.com/office/drawing/2014/main" id="{A2F7DAD6-99FA-B74A-87E5-BFA3CB237070}"/>
              </a:ext>
            </a:extLst>
          </p:cNvPr>
          <p:cNvSpPr txBox="1">
            <a:spLocks noChangeArrowheads="1"/>
          </p:cNvSpPr>
          <p:nvPr userDrawn="1"/>
        </p:nvSpPr>
        <p:spPr bwMode="blackWhite">
          <a:xfrm>
            <a:off x="463277" y="6583680"/>
            <a:ext cx="11533187" cy="21973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111" eaLnBrk="0" hangingPunct="0"/>
            <a:r>
              <a:rPr lang="en-US" sz="700">
                <a:solidFill>
                  <a:schemeClr val="tx1"/>
                </a:solidFill>
                <a:cs typeface="Segoe UI" pitchFamily="34" charset="0"/>
              </a:rPr>
              <a:t>©Microsoft Corporation									                                                                                                                                             Azure </a:t>
            </a:r>
          </a:p>
        </p:txBody>
      </p:sp>
    </p:spTree>
    <p:extLst>
      <p:ext uri="{BB962C8B-B14F-4D97-AF65-F5344CB8AC3E}">
        <p14:creationId xmlns:p14="http://schemas.microsoft.com/office/powerpoint/2010/main" val="33550887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ext Layou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80"/>
            <a:ext cx="11533187" cy="411162"/>
          </a:xfrm>
          <a:prstGeom prst="rect">
            <a:avLst/>
          </a:prstGeom>
        </p:spPr>
        <p:txBody>
          <a:bodyPr wrap="square" lIns="0" tIns="0" rIns="0" bIns="0">
            <a:spAutoFit/>
          </a:bodyPr>
          <a:lstStyle>
            <a:lvl1pPr>
              <a:lnSpc>
                <a:spcPts val="3199"/>
              </a:lnSpc>
              <a:defRPr sz="2800">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65139" y="1961079"/>
            <a:ext cx="11533187" cy="307777"/>
          </a:xfrm>
          <a:prstGeom prst="rect">
            <a:avLst/>
          </a:prstGeom>
        </p:spPr>
        <p:txBody>
          <a:bodyPr wrap="square" lIns="0" tIns="0" rIns="0" bIns="0">
            <a:spAutoFit/>
          </a:bodyPr>
          <a:lstStyle>
            <a:lvl1pPr marL="0" indent="0">
              <a:lnSpc>
                <a:spcPts val="2400"/>
              </a:lnSpc>
              <a:buNone/>
              <a:defRPr sz="2000" b="0" i="0" spc="0">
                <a:solidFill>
                  <a:srgbClr val="000000"/>
                </a:solidFill>
                <a:latin typeface="+mj-lt"/>
              </a:defRPr>
            </a:lvl1pPr>
            <a:lvl2pPr marL="0" indent="0">
              <a:lnSpc>
                <a:spcPts val="2400"/>
              </a:lnSpc>
              <a:buNone/>
              <a:defRPr spc="0">
                <a:solidFill>
                  <a:schemeClr val="tx1"/>
                </a:solidFill>
                <a:latin typeface="+mn-lt"/>
              </a:defRPr>
            </a:lvl2pPr>
            <a:lvl3pPr marL="457112" indent="0">
              <a:buNone/>
              <a:defRPr/>
            </a:lvl3pPr>
            <a:lvl4pPr marL="685669" indent="0">
              <a:buNone/>
              <a:defRPr/>
            </a:lvl4pPr>
            <a:lvl5pPr marL="914224" indent="0">
              <a:buNone/>
              <a:defRPr/>
            </a:lvl5pPr>
          </a:lstStyle>
          <a:p>
            <a:pPr lvl="1"/>
            <a:r>
              <a:rPr lang="en-US"/>
              <a:t>Large: subhead Segoe UI Regular 20/24</a:t>
            </a:r>
          </a:p>
        </p:txBody>
      </p:sp>
      <p:sp>
        <p:nvSpPr>
          <p:cNvPr id="5" name="Text Placeholder 4"/>
          <p:cNvSpPr>
            <a:spLocks noGrp="1"/>
          </p:cNvSpPr>
          <p:nvPr>
            <p:ph type="body" sz="quarter" idx="11" hasCustomPrompt="1"/>
          </p:nvPr>
        </p:nvSpPr>
        <p:spPr>
          <a:xfrm>
            <a:off x="465139" y="3075739"/>
            <a:ext cx="11533187" cy="220510"/>
          </a:xfrm>
          <a:prstGeom prst="rect">
            <a:avLst/>
          </a:prstGeom>
        </p:spPr>
        <p:txBody>
          <a:bodyPr lIns="0" tIns="0" rIns="0" bIns="0"/>
          <a:lstStyle>
            <a:lvl1pPr marL="0" indent="0">
              <a:lnSpc>
                <a:spcPts val="1800"/>
              </a:lnSpc>
              <a:spcBef>
                <a:spcPts val="0"/>
              </a:spcBef>
              <a:buNone/>
              <a:defRPr sz="1399" b="0" spc="0">
                <a:solidFill>
                  <a:schemeClr val="tx1"/>
                </a:solidFill>
                <a:latin typeface="+mj-lt"/>
              </a:defRPr>
            </a:lvl1pPr>
            <a:lvl2pPr marL="0" indent="0">
              <a:lnSpc>
                <a:spcPts val="1800"/>
              </a:lnSpc>
              <a:spcBef>
                <a:spcPts val="0"/>
              </a:spcBef>
              <a:buNone/>
              <a:defRPr sz="1399" spc="0">
                <a:solidFill>
                  <a:srgbClr val="000000"/>
                </a:solidFill>
              </a:defRPr>
            </a:lvl2pPr>
            <a:lvl3pPr marL="457112" indent="0">
              <a:buNone/>
              <a:defRPr/>
            </a:lvl3pPr>
            <a:lvl4pPr marL="685669" indent="0">
              <a:buNone/>
              <a:defRPr/>
            </a:lvl4pPr>
            <a:lvl5pPr marL="914224" indent="0">
              <a:buNone/>
              <a:defRPr/>
            </a:lvl5pPr>
          </a:lstStyle>
          <a:p>
            <a:pPr lvl="0"/>
            <a:r>
              <a:rPr lang="en-US"/>
              <a:t>Medium: paragraph heading Segoe UI </a:t>
            </a:r>
            <a:r>
              <a:rPr lang="en-US" err="1"/>
              <a:t>Semibold</a:t>
            </a:r>
            <a:r>
              <a:rPr lang="en-US"/>
              <a:t> 14/18</a:t>
            </a:r>
          </a:p>
        </p:txBody>
      </p:sp>
      <p:sp>
        <p:nvSpPr>
          <p:cNvPr id="10" name="Text Placeholder 6">
            <a:extLst>
              <a:ext uri="{FF2B5EF4-FFF2-40B4-BE49-F238E27FC236}">
                <a16:creationId xmlns:a16="http://schemas.microsoft.com/office/drawing/2014/main" id="{76E35749-090F-0542-9B4B-BF37EFC334BC}"/>
              </a:ext>
            </a:extLst>
          </p:cNvPr>
          <p:cNvSpPr>
            <a:spLocks noGrp="1"/>
          </p:cNvSpPr>
          <p:nvPr>
            <p:ph type="body" sz="quarter" idx="14" hasCustomPrompt="1"/>
          </p:nvPr>
        </p:nvSpPr>
        <p:spPr>
          <a:xfrm>
            <a:off x="465139" y="4593491"/>
            <a:ext cx="11533187" cy="153888"/>
          </a:xfrm>
          <a:prstGeom prst="rect">
            <a:avLst/>
          </a:prstGeom>
        </p:spPr>
        <p:txBody>
          <a:bodyPr lIns="0" tIns="0" rIns="0" bIns="0"/>
          <a:lstStyle>
            <a:lvl1pPr marL="0" indent="0">
              <a:lnSpc>
                <a:spcPts val="1199"/>
              </a:lnSpc>
              <a:spcBef>
                <a:spcPts val="0"/>
              </a:spcBef>
              <a:buNone/>
              <a:defRPr sz="1000" spc="0">
                <a:solidFill>
                  <a:schemeClr val="tx1"/>
                </a:solidFill>
              </a:defRPr>
            </a:lvl1pPr>
            <a:lvl2pPr marL="0" indent="0">
              <a:lnSpc>
                <a:spcPct val="100000"/>
              </a:lnSpc>
              <a:spcBef>
                <a:spcPts val="0"/>
              </a:spcBef>
              <a:buNone/>
              <a:defRPr sz="1000" spc="0">
                <a:solidFill>
                  <a:schemeClr val="tx1"/>
                </a:solidFill>
              </a:defRPr>
            </a:lvl2pPr>
            <a:lvl3pPr marL="457112" indent="0">
              <a:buNone/>
              <a:defRPr/>
            </a:lvl3pPr>
            <a:lvl4pPr marL="685669" indent="0">
              <a:buNone/>
              <a:defRPr/>
            </a:lvl4pPr>
            <a:lvl5pPr marL="0" indent="0">
              <a:lnSpc>
                <a:spcPct val="100000"/>
              </a:lnSpc>
              <a:buNone/>
              <a:defRPr>
                <a:solidFill>
                  <a:srgbClr val="000000"/>
                </a:solidFill>
              </a:defRPr>
            </a:lvl5pPr>
          </a:lstStyle>
          <a:p>
            <a:pPr lvl="1"/>
            <a:r>
              <a:rPr lang="en-US"/>
              <a:t>Small: caption body copy Segoe Regular 10/12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userDrawn="1"/>
        </p:nvSpPr>
        <p:spPr bwMode="blackWhite">
          <a:xfrm>
            <a:off x="463277" y="6583680"/>
            <a:ext cx="11533187" cy="21973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111" eaLnBrk="0" hangingPunct="0"/>
            <a:r>
              <a:rPr lang="en-US" sz="700">
                <a:solidFill>
                  <a:schemeClr val="tx1"/>
                </a:solidFill>
                <a:cs typeface="Segoe UI" pitchFamily="34" charset="0"/>
              </a:rPr>
              <a:t>©Microsoft Corporation									                                                                                                                                             Azure </a:t>
            </a:r>
          </a:p>
        </p:txBody>
      </p:sp>
      <p:sp>
        <p:nvSpPr>
          <p:cNvPr id="19" name="Text Placeholder 3">
            <a:extLst>
              <a:ext uri="{FF2B5EF4-FFF2-40B4-BE49-F238E27FC236}">
                <a16:creationId xmlns:a16="http://schemas.microsoft.com/office/drawing/2014/main" id="{68F32AD9-0E33-284C-8468-E63BF69AF2EB}"/>
              </a:ext>
            </a:extLst>
          </p:cNvPr>
          <p:cNvSpPr>
            <a:spLocks noGrp="1"/>
          </p:cNvSpPr>
          <p:nvPr>
            <p:ph type="body" sz="quarter" idx="24" hasCustomPrompt="1"/>
          </p:nvPr>
        </p:nvSpPr>
        <p:spPr>
          <a:xfrm>
            <a:off x="463277" y="4385525"/>
            <a:ext cx="11533187" cy="246221"/>
          </a:xfrm>
          <a:prstGeom prst="rect">
            <a:avLst/>
          </a:prstGeom>
        </p:spPr>
        <p:txBody>
          <a:bodyPr tIns="0"/>
          <a:lstStyle>
            <a:lvl1pPr>
              <a:defRPr lang="en-US" sz="1000" b="1" kern="1200" spc="0" dirty="0" smtClean="0">
                <a:solidFill>
                  <a:schemeClr val="tx1"/>
                </a:solidFill>
                <a:latin typeface="+mn-lt"/>
                <a:ea typeface="+mn-ea"/>
                <a:cs typeface="+mn-cs"/>
              </a:defRPr>
            </a:lvl1pPr>
          </a:lstStyle>
          <a:p>
            <a:pPr lvl="0"/>
            <a:r>
              <a:rPr lang="en-US"/>
              <a:t>Small: caption title Segoe UI Bold 10/12. </a:t>
            </a:r>
          </a:p>
        </p:txBody>
      </p:sp>
      <p:sp>
        <p:nvSpPr>
          <p:cNvPr id="21" name="Text Placeholder 4">
            <a:extLst>
              <a:ext uri="{FF2B5EF4-FFF2-40B4-BE49-F238E27FC236}">
                <a16:creationId xmlns:a16="http://schemas.microsoft.com/office/drawing/2014/main" id="{BA46FDB1-D336-7C45-BF92-D58B6C550364}"/>
              </a:ext>
            </a:extLst>
          </p:cNvPr>
          <p:cNvSpPr>
            <a:spLocks noGrp="1"/>
          </p:cNvSpPr>
          <p:nvPr>
            <p:ph type="body" sz="quarter" idx="18" hasCustomPrompt="1"/>
          </p:nvPr>
        </p:nvSpPr>
        <p:spPr>
          <a:xfrm>
            <a:off x="463277" y="3323870"/>
            <a:ext cx="11533187" cy="220445"/>
          </a:xfrm>
          <a:prstGeom prst="rect">
            <a:avLst/>
          </a:prstGeom>
        </p:spPr>
        <p:txBody>
          <a:bodyPr lIns="0" tIns="0" rIns="0" bIns="0"/>
          <a:lstStyle>
            <a:lvl1pPr marL="0" indent="0">
              <a:lnSpc>
                <a:spcPts val="1800"/>
              </a:lnSpc>
              <a:spcBef>
                <a:spcPts val="0"/>
              </a:spcBef>
              <a:buFont typeface="Arial" panose="020B0604020202020204" pitchFamily="34" charset="0"/>
              <a:buNone/>
              <a:defRPr sz="1399" b="0" i="0" spc="0">
                <a:solidFill>
                  <a:schemeClr val="tx1"/>
                </a:solidFill>
                <a:latin typeface="+mn-lt"/>
              </a:defRPr>
            </a:lvl1pPr>
            <a:lvl2pPr marL="0" indent="0">
              <a:lnSpc>
                <a:spcPts val="1800"/>
              </a:lnSpc>
              <a:spcBef>
                <a:spcPts val="0"/>
              </a:spcBef>
              <a:buNone/>
              <a:defRPr sz="1399">
                <a:solidFill>
                  <a:schemeClr val="tx1"/>
                </a:solidFill>
              </a:defRPr>
            </a:lvl2pPr>
            <a:lvl3pPr marL="457112" indent="0">
              <a:buNone/>
              <a:defRPr/>
            </a:lvl3pPr>
            <a:lvl4pPr marL="685669" indent="0">
              <a:buNone/>
              <a:defRPr/>
            </a:lvl4pPr>
            <a:lvl5pPr marL="914224" indent="0">
              <a:buNone/>
              <a:defRPr/>
            </a:lvl5pPr>
          </a:lstStyle>
          <a:p>
            <a:pPr lvl="0"/>
            <a:r>
              <a:rPr lang="en-US"/>
              <a:t>Medium: body copy Segoe UI Regular 14/18</a:t>
            </a:r>
          </a:p>
        </p:txBody>
      </p:sp>
    </p:spTree>
    <p:extLst>
      <p:ext uri="{BB962C8B-B14F-4D97-AF65-F5344CB8AC3E}">
        <p14:creationId xmlns:p14="http://schemas.microsoft.com/office/powerpoint/2010/main" val="4096336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1_Text Layou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80"/>
            <a:ext cx="11533187" cy="411162"/>
          </a:xfrm>
          <a:prstGeom prst="rect">
            <a:avLst/>
          </a:prstGeom>
        </p:spPr>
        <p:txBody>
          <a:bodyPr wrap="square" lIns="0" tIns="0" rIns="0" bIns="0">
            <a:spAutoFit/>
          </a:bodyPr>
          <a:lstStyle>
            <a:lvl1pPr>
              <a:lnSpc>
                <a:spcPts val="3199"/>
              </a:lnSpc>
              <a:defRPr sz="2800">
                <a:solidFill>
                  <a:schemeClr val="tx1"/>
                </a:solidFill>
              </a:defRPr>
            </a:lvl1pPr>
          </a:lstStyle>
          <a:p>
            <a:r>
              <a:rPr lang="en-US"/>
              <a:t>Heading Segoe UI </a:t>
            </a:r>
            <a:r>
              <a:rPr lang="en-US" err="1"/>
              <a:t>Semibold</a:t>
            </a:r>
            <a:r>
              <a:rPr lang="en-US"/>
              <a:t> 28/32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userDrawn="1"/>
        </p:nvSpPr>
        <p:spPr bwMode="blackWhite">
          <a:xfrm>
            <a:off x="463277" y="6583680"/>
            <a:ext cx="11533187" cy="21973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111" eaLnBrk="0" hangingPunct="0"/>
            <a:r>
              <a:rPr lang="en-US" sz="700">
                <a:solidFill>
                  <a:schemeClr val="tx1"/>
                </a:solidFill>
                <a:cs typeface="Segoe UI" pitchFamily="34" charset="0"/>
              </a:rPr>
              <a:t>©Microsoft Corporation									                                                                                                                                             Azure </a:t>
            </a:r>
          </a:p>
        </p:txBody>
      </p:sp>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465139" y="1960860"/>
            <a:ext cx="9572625" cy="3432536"/>
          </a:xfrm>
          <a:prstGeom prst="rect">
            <a:avLst/>
          </a:prstGeom>
        </p:spPr>
        <p:txBody>
          <a:bodyPr wrap="square" lIns="0" tIns="0" rIns="0" bIns="0">
            <a:spAutoFit/>
          </a:bodyPr>
          <a:lstStyle>
            <a:lvl1pPr marL="342834" marR="0" indent="-342834" algn="l" defTabSz="932563" rtl="0" eaLnBrk="1" fontAlgn="auto" latinLnBrk="0" hangingPunct="1">
              <a:lnSpc>
                <a:spcPts val="2400"/>
              </a:lnSpc>
              <a:spcBef>
                <a:spcPts val="0"/>
              </a:spcBef>
              <a:spcAft>
                <a:spcPts val="0"/>
              </a:spcAft>
              <a:buClrTx/>
              <a:buSzPct val="90000"/>
              <a:buFont typeface="Arial" panose="020B0604020202020204" pitchFamily="34" charset="0"/>
              <a:buChar char="•"/>
              <a:tabLst/>
              <a:defRPr lang="en-US" sz="2000" kern="1200" spc="0" baseline="0" dirty="0">
                <a:solidFill>
                  <a:schemeClr val="tx1"/>
                </a:solidFill>
                <a:latin typeface="+mn-lt"/>
                <a:ea typeface="+mn-ea"/>
                <a:cs typeface="+mn-cs"/>
              </a:defRPr>
            </a:lvl1pPr>
            <a:lvl2pPr marL="228557" indent="0">
              <a:buNone/>
              <a:defRPr/>
            </a:lvl2pPr>
            <a:lvl3pPr marL="457112" indent="0">
              <a:buNone/>
              <a:defRPr/>
            </a:lvl3pPr>
            <a:lvl4pPr marL="685669" indent="0">
              <a:buNone/>
              <a:defRPr/>
            </a:lvl4pPr>
            <a:lvl5pPr marL="914224" indent="0">
              <a:buNone/>
              <a:defRPr/>
            </a:lvl5pPr>
          </a:lstStyle>
          <a:p>
            <a:pPr lvl="0"/>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42834" marR="0" lvl="0" indent="-342834" algn="l" defTabSz="932563" rtl="0" eaLnBrk="1" fontAlgn="auto" latinLnBrk="0" hangingPunct="1">
              <a:lnSpc>
                <a:spcPts val="2400"/>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42834" marR="0" lvl="0" indent="-342834" algn="l" defTabSz="932563" rtl="0" eaLnBrk="1" fontAlgn="auto" latinLnBrk="0" hangingPunct="1">
              <a:lnSpc>
                <a:spcPts val="2400"/>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endParaRPr lang="en-US"/>
          </a:p>
          <a:p>
            <a:pPr lvl="0"/>
            <a:endParaRPr lang="en-US"/>
          </a:p>
          <a:p>
            <a:pPr lvl="0"/>
            <a:endParaRPr lang="en-US"/>
          </a:p>
          <a:p>
            <a:pPr lvl="0"/>
            <a:endParaRPr lang="en-US"/>
          </a:p>
        </p:txBody>
      </p:sp>
    </p:spTree>
    <p:extLst>
      <p:ext uri="{BB962C8B-B14F-4D97-AF65-F5344CB8AC3E}">
        <p14:creationId xmlns:p14="http://schemas.microsoft.com/office/powerpoint/2010/main" val="1828762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ext option 1">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80"/>
            <a:ext cx="11533187" cy="411162"/>
          </a:xfrm>
          <a:prstGeom prst="rect">
            <a:avLst/>
          </a:prstGeom>
        </p:spPr>
        <p:txBody>
          <a:bodyPr wrap="square" lIns="0" tIns="0" rIns="0" bIns="0">
            <a:spAutoFit/>
          </a:bodyPr>
          <a:lstStyle>
            <a:lvl1pPr>
              <a:lnSpc>
                <a:spcPts val="3199"/>
              </a:lnSpc>
              <a:defRPr sz="2800">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65139" y="1960861"/>
            <a:ext cx="9572625" cy="615553"/>
          </a:xfrm>
          <a:prstGeom prst="rect">
            <a:avLst/>
          </a:prstGeom>
        </p:spPr>
        <p:txBody>
          <a:bodyPr wrap="square" lIns="0" tIns="0" rIns="0" bIns="0">
            <a:spAutoFit/>
          </a:bodyPr>
          <a:lstStyle>
            <a:lvl1pPr marL="0" indent="0">
              <a:lnSpc>
                <a:spcPts val="2400"/>
              </a:lnSpc>
              <a:buNone/>
              <a:defRPr lang="en-US" sz="2000" kern="1200" spc="0" baseline="0" dirty="0">
                <a:solidFill>
                  <a:schemeClr val="tx1"/>
                </a:solidFill>
                <a:latin typeface="+mn-lt"/>
                <a:ea typeface="+mn-ea"/>
                <a:cs typeface="+mn-cs"/>
              </a:defRPr>
            </a:lvl1pPr>
            <a:lvl2pPr marL="228557" indent="0">
              <a:buNone/>
              <a:defRPr/>
            </a:lvl2pPr>
            <a:lvl3pPr marL="457112" indent="0">
              <a:buNone/>
              <a:defRPr/>
            </a:lvl3pPr>
            <a:lvl4pPr marL="685669" indent="0">
              <a:buNone/>
              <a:defRPr/>
            </a:lvl4pPr>
            <a:lvl5pPr marL="914224"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65139" y="3214124"/>
            <a:ext cx="3690937" cy="220510"/>
          </a:xfrm>
          <a:prstGeom prst="rect">
            <a:avLst/>
          </a:prstGeom>
        </p:spPr>
        <p:txBody>
          <a:bodyPr lIns="0" tIns="0" rIns="0" bIns="0"/>
          <a:lstStyle>
            <a:lvl1pPr marL="0" indent="0">
              <a:lnSpc>
                <a:spcPts val="1800"/>
              </a:lnSpc>
              <a:spcBef>
                <a:spcPts val="0"/>
              </a:spcBef>
              <a:spcAft>
                <a:spcPts val="600"/>
              </a:spcAft>
              <a:buNone/>
              <a:defRPr sz="1399" b="0" spc="0" baseline="0">
                <a:solidFill>
                  <a:schemeClr val="tx1"/>
                </a:solidFill>
                <a:latin typeface="+mj-lt"/>
              </a:defRPr>
            </a:lvl1pPr>
            <a:lvl2pPr marL="285695" marR="0" indent="-285695" algn="l" defTabSz="932563"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399" kern="1200" spc="0" baseline="0" dirty="0">
                <a:solidFill>
                  <a:srgbClr val="000000"/>
                </a:solidFill>
                <a:latin typeface="+mn-lt"/>
                <a:ea typeface="+mn-ea"/>
                <a:cs typeface="+mn-cs"/>
              </a:defRPr>
            </a:lvl2pPr>
            <a:lvl3pPr marL="457112" indent="0">
              <a:buNone/>
              <a:defRPr/>
            </a:lvl3pPr>
            <a:lvl4pPr marL="685669" indent="0">
              <a:buNone/>
              <a:defRPr/>
            </a:lvl4pPr>
            <a:lvl5pPr marL="914224" indent="0">
              <a:buNone/>
              <a:defRPr/>
            </a:lvl5pPr>
          </a:lstStyle>
          <a:p>
            <a:pPr lvl="0"/>
            <a:r>
              <a:rPr lang="en-US"/>
              <a:t>Paragraph title Segoe UI </a:t>
            </a:r>
            <a:r>
              <a:rPr lang="en-US" err="1"/>
              <a:t>Semibold</a:t>
            </a:r>
            <a:r>
              <a:rPr lang="en-US"/>
              <a:t> 14/18</a:t>
            </a:r>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405043" y="3214124"/>
            <a:ext cx="3690937" cy="220510"/>
          </a:xfrm>
          <a:prstGeom prst="rect">
            <a:avLst/>
          </a:prstGeom>
        </p:spPr>
        <p:txBody>
          <a:bodyPr lIns="0" tIns="0" rIns="0" bIns="0"/>
          <a:lstStyle>
            <a:lvl1pPr marL="0" indent="0">
              <a:lnSpc>
                <a:spcPts val="1800"/>
              </a:lnSpc>
              <a:spcBef>
                <a:spcPts val="0"/>
              </a:spcBef>
              <a:spcAft>
                <a:spcPts val="600"/>
              </a:spcAft>
              <a:buNone/>
              <a:defRPr sz="1399" b="0" spc="0" baseline="0">
                <a:solidFill>
                  <a:schemeClr val="tx1"/>
                </a:solidFill>
                <a:latin typeface="+mj-lt"/>
              </a:defRPr>
            </a:lvl1pPr>
            <a:lvl2pPr marL="285695" marR="0" indent="-285695" algn="l" defTabSz="932563"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399" kern="1200" spc="0" baseline="0" dirty="0">
                <a:solidFill>
                  <a:srgbClr val="000000"/>
                </a:solidFill>
                <a:latin typeface="+mn-lt"/>
                <a:ea typeface="+mn-ea"/>
                <a:cs typeface="+mn-cs"/>
              </a:defRPr>
            </a:lvl2pPr>
            <a:lvl3pPr marL="457112" indent="0">
              <a:buNone/>
              <a:defRPr/>
            </a:lvl3pPr>
            <a:lvl4pPr marL="685669" indent="0">
              <a:buNone/>
              <a:defRPr/>
            </a:lvl4pPr>
            <a:lvl5pPr marL="914224" indent="0">
              <a:buNone/>
              <a:defRPr/>
            </a:lvl5pPr>
          </a:lstStyle>
          <a:p>
            <a:pPr lvl="0"/>
            <a:r>
              <a:rPr lang="en-US"/>
              <a:t>Paragraph title Segoe UI </a:t>
            </a:r>
            <a:r>
              <a:rPr lang="en-US" err="1"/>
              <a:t>Semibold</a:t>
            </a:r>
            <a:r>
              <a:rPr lang="en-US"/>
              <a:t> 14/18</a:t>
            </a:r>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313384" y="3214124"/>
            <a:ext cx="3690937" cy="220510"/>
          </a:xfrm>
          <a:prstGeom prst="rect">
            <a:avLst/>
          </a:prstGeom>
        </p:spPr>
        <p:txBody>
          <a:bodyPr lIns="0" tIns="0" rIns="0" bIns="0"/>
          <a:lstStyle>
            <a:lvl1pPr marL="0" indent="0">
              <a:lnSpc>
                <a:spcPts val="1800"/>
              </a:lnSpc>
              <a:spcBef>
                <a:spcPts val="0"/>
              </a:spcBef>
              <a:spcAft>
                <a:spcPts val="600"/>
              </a:spcAft>
              <a:buNone/>
              <a:defRPr sz="1399" b="0" spc="0" baseline="0">
                <a:solidFill>
                  <a:schemeClr val="tx1"/>
                </a:solidFill>
                <a:latin typeface="+mj-lt"/>
              </a:defRPr>
            </a:lvl1pPr>
            <a:lvl2pPr marL="285695" marR="0" indent="-285695" algn="l" defTabSz="932563"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399" kern="1200" spc="0" baseline="0" dirty="0">
                <a:solidFill>
                  <a:srgbClr val="000000"/>
                </a:solidFill>
                <a:latin typeface="+mn-lt"/>
                <a:ea typeface="+mn-ea"/>
                <a:cs typeface="+mn-cs"/>
              </a:defRPr>
            </a:lvl2pPr>
            <a:lvl3pPr marL="457112" indent="0">
              <a:buNone/>
              <a:defRPr/>
            </a:lvl3pPr>
            <a:lvl4pPr marL="685669" indent="0">
              <a:buNone/>
              <a:defRPr/>
            </a:lvl4pPr>
            <a:lvl5pPr marL="914224" indent="0">
              <a:buNone/>
              <a:defRPr/>
            </a:lvl5pPr>
          </a:lstStyle>
          <a:p>
            <a:pPr lvl="0"/>
            <a:r>
              <a:rPr lang="en-US"/>
              <a:t>Paragraph title Segoe UI </a:t>
            </a:r>
            <a:r>
              <a:rPr lang="en-US" err="1"/>
              <a:t>Semibold</a:t>
            </a:r>
            <a:r>
              <a:rPr lang="en-US"/>
              <a:t> 14/18</a:t>
            </a:r>
          </a:p>
        </p:txBody>
      </p:sp>
      <p:sp>
        <p:nvSpPr>
          <p:cNvPr id="23" name="Text Box 3">
            <a:extLst>
              <a:ext uri="{FF2B5EF4-FFF2-40B4-BE49-F238E27FC236}">
                <a16:creationId xmlns:a16="http://schemas.microsoft.com/office/drawing/2014/main" id="{DD31BD93-DFDF-4C46-8FDE-B1B55850B6B2}"/>
              </a:ext>
            </a:extLst>
          </p:cNvPr>
          <p:cNvSpPr txBox="1">
            <a:spLocks noChangeArrowheads="1"/>
          </p:cNvSpPr>
          <p:nvPr userDrawn="1"/>
        </p:nvSpPr>
        <p:spPr bwMode="blackWhite">
          <a:xfrm>
            <a:off x="463277" y="6583680"/>
            <a:ext cx="11533187" cy="21973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111" eaLnBrk="0" hangingPunct="0"/>
            <a:r>
              <a:rPr lang="en-US" sz="700">
                <a:solidFill>
                  <a:schemeClr val="tx1"/>
                </a:solidFill>
                <a:cs typeface="Segoe UI" pitchFamily="34" charset="0"/>
              </a:rPr>
              <a:t>©Microsoft Corporation									                                                                                                                                             Azure </a:t>
            </a:r>
          </a:p>
        </p:txBody>
      </p:sp>
      <p:sp>
        <p:nvSpPr>
          <p:cNvPr id="24" name="Text Placeholder 4">
            <a:extLst>
              <a:ext uri="{FF2B5EF4-FFF2-40B4-BE49-F238E27FC236}">
                <a16:creationId xmlns:a16="http://schemas.microsoft.com/office/drawing/2014/main" id="{2951A14E-1D63-9E44-9361-FD57A8BD812A}"/>
              </a:ext>
            </a:extLst>
          </p:cNvPr>
          <p:cNvSpPr>
            <a:spLocks noGrp="1"/>
          </p:cNvSpPr>
          <p:nvPr>
            <p:ph type="body" sz="quarter" idx="17" hasCustomPrompt="1"/>
          </p:nvPr>
        </p:nvSpPr>
        <p:spPr>
          <a:xfrm>
            <a:off x="463277" y="3445695"/>
            <a:ext cx="3690937" cy="2100669"/>
          </a:xfrm>
          <a:prstGeom prst="rect">
            <a:avLst/>
          </a:prstGeom>
        </p:spPr>
        <p:txBody>
          <a:bodyPr lIns="0" tIns="0" rIns="0" bIns="0"/>
          <a:lstStyle>
            <a:lvl1pPr marL="285695" indent="-285695">
              <a:lnSpc>
                <a:spcPts val="1800"/>
              </a:lnSpc>
              <a:spcBef>
                <a:spcPts val="0"/>
              </a:spcBef>
              <a:buFont typeface="Arial" panose="020B0604020202020204" pitchFamily="34" charset="0"/>
              <a:buChar char="•"/>
              <a:defRPr sz="1399" b="0" i="0" spc="0">
                <a:solidFill>
                  <a:schemeClr val="tx1"/>
                </a:solidFill>
                <a:latin typeface="+mn-lt"/>
              </a:defRPr>
            </a:lvl1pPr>
            <a:lvl2pPr marL="0" indent="0">
              <a:lnSpc>
                <a:spcPts val="1800"/>
              </a:lnSpc>
              <a:spcBef>
                <a:spcPts val="0"/>
              </a:spcBef>
              <a:buNone/>
              <a:defRPr sz="1399">
                <a:solidFill>
                  <a:schemeClr val="tx1"/>
                </a:solidFill>
              </a:defRPr>
            </a:lvl2pPr>
            <a:lvl3pPr marL="457112" indent="0">
              <a:buNone/>
              <a:defRPr/>
            </a:lvl3pPr>
            <a:lvl4pPr marL="685669" indent="0">
              <a:buNone/>
              <a:defRPr/>
            </a:lvl4pPr>
            <a:lvl5pPr marL="91422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5" name="Text Placeholder 4">
            <a:extLst>
              <a:ext uri="{FF2B5EF4-FFF2-40B4-BE49-F238E27FC236}">
                <a16:creationId xmlns:a16="http://schemas.microsoft.com/office/drawing/2014/main" id="{1C3BF983-4009-1049-9AD7-C94BE3AA193C}"/>
              </a:ext>
            </a:extLst>
          </p:cNvPr>
          <p:cNvSpPr>
            <a:spLocks noGrp="1"/>
          </p:cNvSpPr>
          <p:nvPr>
            <p:ph type="body" sz="quarter" idx="18" hasCustomPrompt="1"/>
          </p:nvPr>
        </p:nvSpPr>
        <p:spPr>
          <a:xfrm>
            <a:off x="4405043" y="3445695"/>
            <a:ext cx="3690937" cy="2100669"/>
          </a:xfrm>
          <a:prstGeom prst="rect">
            <a:avLst/>
          </a:prstGeom>
        </p:spPr>
        <p:txBody>
          <a:bodyPr lIns="0" tIns="0" rIns="0" bIns="0"/>
          <a:lstStyle>
            <a:lvl1pPr marL="285695" indent="-285695">
              <a:lnSpc>
                <a:spcPts val="1800"/>
              </a:lnSpc>
              <a:spcBef>
                <a:spcPts val="0"/>
              </a:spcBef>
              <a:buFont typeface="Arial" panose="020B0604020202020204" pitchFamily="34" charset="0"/>
              <a:buChar char="•"/>
              <a:defRPr sz="1399" b="0" i="0" spc="0">
                <a:solidFill>
                  <a:schemeClr val="tx1"/>
                </a:solidFill>
                <a:latin typeface="+mn-lt"/>
              </a:defRPr>
            </a:lvl1pPr>
            <a:lvl2pPr marL="0" indent="0">
              <a:lnSpc>
                <a:spcPts val="1800"/>
              </a:lnSpc>
              <a:spcBef>
                <a:spcPts val="0"/>
              </a:spcBef>
              <a:buNone/>
              <a:defRPr sz="1399">
                <a:solidFill>
                  <a:schemeClr val="tx1"/>
                </a:solidFill>
              </a:defRPr>
            </a:lvl2pPr>
            <a:lvl3pPr marL="457112" indent="0">
              <a:buNone/>
              <a:defRPr/>
            </a:lvl3pPr>
            <a:lvl4pPr marL="685669" indent="0">
              <a:buNone/>
              <a:defRPr/>
            </a:lvl4pPr>
            <a:lvl5pPr marL="91422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6" name="Text Placeholder 4">
            <a:extLst>
              <a:ext uri="{FF2B5EF4-FFF2-40B4-BE49-F238E27FC236}">
                <a16:creationId xmlns:a16="http://schemas.microsoft.com/office/drawing/2014/main" id="{2361C016-E331-F44F-ACAE-52E4AE73469E}"/>
              </a:ext>
            </a:extLst>
          </p:cNvPr>
          <p:cNvSpPr>
            <a:spLocks noGrp="1"/>
          </p:cNvSpPr>
          <p:nvPr>
            <p:ph type="body" sz="quarter" idx="19" hasCustomPrompt="1"/>
          </p:nvPr>
        </p:nvSpPr>
        <p:spPr>
          <a:xfrm>
            <a:off x="8320327" y="3445695"/>
            <a:ext cx="3690937" cy="2100669"/>
          </a:xfrm>
          <a:prstGeom prst="rect">
            <a:avLst/>
          </a:prstGeom>
        </p:spPr>
        <p:txBody>
          <a:bodyPr lIns="0" tIns="0" rIns="0" bIns="0"/>
          <a:lstStyle>
            <a:lvl1pPr marL="285695" indent="-285695">
              <a:lnSpc>
                <a:spcPts val="1800"/>
              </a:lnSpc>
              <a:spcBef>
                <a:spcPts val="0"/>
              </a:spcBef>
              <a:buFont typeface="Arial" panose="020B0604020202020204" pitchFamily="34" charset="0"/>
              <a:buChar char="•"/>
              <a:defRPr sz="1399" b="0" i="0" spc="0">
                <a:solidFill>
                  <a:schemeClr val="tx1"/>
                </a:solidFill>
                <a:latin typeface="+mn-lt"/>
              </a:defRPr>
            </a:lvl1pPr>
            <a:lvl2pPr marL="0" indent="0">
              <a:lnSpc>
                <a:spcPts val="1800"/>
              </a:lnSpc>
              <a:spcBef>
                <a:spcPts val="0"/>
              </a:spcBef>
              <a:buNone/>
              <a:defRPr sz="1399">
                <a:solidFill>
                  <a:schemeClr val="tx1"/>
                </a:solidFill>
              </a:defRPr>
            </a:lvl2pPr>
            <a:lvl3pPr marL="457112" indent="0">
              <a:buNone/>
              <a:defRPr/>
            </a:lvl3pPr>
            <a:lvl4pPr marL="685669" indent="0">
              <a:buNone/>
              <a:defRPr/>
            </a:lvl4pPr>
            <a:lvl5pPr marL="91422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32084846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ext option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80"/>
            <a:ext cx="11533187" cy="411162"/>
          </a:xfrm>
          <a:prstGeom prst="rect">
            <a:avLst/>
          </a:prstGeom>
        </p:spPr>
        <p:txBody>
          <a:bodyPr wrap="square" lIns="0" tIns="0" rIns="0" bIns="0">
            <a:spAutoFit/>
          </a:bodyPr>
          <a:lstStyle>
            <a:lvl1pPr>
              <a:lnSpc>
                <a:spcPts val="3199"/>
              </a:lnSpc>
              <a:defRPr sz="2800">
                <a:solidFill>
                  <a:schemeClr val="tx1"/>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65139" y="2410676"/>
            <a:ext cx="3690937" cy="220510"/>
          </a:xfrm>
          <a:prstGeom prst="rect">
            <a:avLst/>
          </a:prstGeom>
        </p:spPr>
        <p:txBody>
          <a:bodyPr lIns="0" tIns="0" rIns="0" bIns="0"/>
          <a:lstStyle>
            <a:lvl1pPr marL="0" indent="0">
              <a:lnSpc>
                <a:spcPts val="1800"/>
              </a:lnSpc>
              <a:spcBef>
                <a:spcPts val="1224"/>
              </a:spcBef>
              <a:buNone/>
              <a:defRPr lang="en-US" sz="1399" b="0" kern="1200" spc="0" baseline="0" dirty="0">
                <a:solidFill>
                  <a:schemeClr val="tx1"/>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89439" y="2410676"/>
            <a:ext cx="3690937" cy="220510"/>
          </a:xfrm>
          <a:prstGeom prst="rect">
            <a:avLst/>
          </a:prstGeom>
        </p:spPr>
        <p:txBody>
          <a:bodyPr lIns="0" tIns="0" rIns="0" bIns="0"/>
          <a:lstStyle>
            <a:lvl1pPr marL="0" indent="0">
              <a:lnSpc>
                <a:spcPts val="1800"/>
              </a:lnSpc>
              <a:spcBef>
                <a:spcPts val="1224"/>
              </a:spcBef>
              <a:buNone/>
              <a:defRPr lang="en-US" sz="1399" b="0" kern="1200" spc="0" baseline="0" dirty="0">
                <a:solidFill>
                  <a:schemeClr val="tx1"/>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3" name="Text Box 3">
            <a:extLst>
              <a:ext uri="{FF2B5EF4-FFF2-40B4-BE49-F238E27FC236}">
                <a16:creationId xmlns:a16="http://schemas.microsoft.com/office/drawing/2014/main" id="{CCDF1654-4D2D-794C-BBB7-E1447C036FDB}"/>
              </a:ext>
            </a:extLst>
          </p:cNvPr>
          <p:cNvSpPr txBox="1">
            <a:spLocks noChangeArrowheads="1"/>
          </p:cNvSpPr>
          <p:nvPr userDrawn="1"/>
        </p:nvSpPr>
        <p:spPr bwMode="blackWhite">
          <a:xfrm>
            <a:off x="463277" y="6583680"/>
            <a:ext cx="11533187" cy="21973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111" eaLnBrk="0" hangingPunct="0"/>
            <a:r>
              <a:rPr lang="en-US" sz="700">
                <a:solidFill>
                  <a:schemeClr val="tx1"/>
                </a:solidFill>
                <a:cs typeface="Segoe UI" pitchFamily="34" charset="0"/>
              </a:rPr>
              <a:t>©Microsoft Corporation									                                                                                                                                             Azure </a:t>
            </a:r>
          </a:p>
        </p:txBody>
      </p:sp>
      <p:sp>
        <p:nvSpPr>
          <p:cNvPr id="18" name="Text Placeholder 4">
            <a:extLst>
              <a:ext uri="{FF2B5EF4-FFF2-40B4-BE49-F238E27FC236}">
                <a16:creationId xmlns:a16="http://schemas.microsoft.com/office/drawing/2014/main" id="{82A6E05B-C65A-8C44-AC8B-AA08746E6668}"/>
              </a:ext>
            </a:extLst>
          </p:cNvPr>
          <p:cNvSpPr>
            <a:spLocks noGrp="1"/>
          </p:cNvSpPr>
          <p:nvPr>
            <p:ph type="body" sz="quarter" idx="17" hasCustomPrompt="1"/>
          </p:nvPr>
        </p:nvSpPr>
        <p:spPr>
          <a:xfrm>
            <a:off x="465139" y="2645384"/>
            <a:ext cx="3690937" cy="2100669"/>
          </a:xfrm>
          <a:prstGeom prst="rect">
            <a:avLst/>
          </a:prstGeom>
        </p:spPr>
        <p:txBody>
          <a:bodyPr lIns="0" tIns="0" rIns="0" bIns="0"/>
          <a:lstStyle>
            <a:lvl1pPr marL="0" indent="0">
              <a:lnSpc>
                <a:spcPts val="1800"/>
              </a:lnSpc>
              <a:spcBef>
                <a:spcPts val="0"/>
              </a:spcBef>
              <a:buFont typeface="Arial" panose="020B0604020202020204" pitchFamily="34" charset="0"/>
              <a:buNone/>
              <a:defRPr sz="1399" b="0" i="0" spc="0">
                <a:solidFill>
                  <a:schemeClr val="tx1"/>
                </a:solidFill>
                <a:latin typeface="+mn-lt"/>
              </a:defRPr>
            </a:lvl1pPr>
            <a:lvl2pPr marL="0" indent="0">
              <a:lnSpc>
                <a:spcPts val="1800"/>
              </a:lnSpc>
              <a:spcBef>
                <a:spcPts val="0"/>
              </a:spcBef>
              <a:buNone/>
              <a:defRPr sz="1399">
                <a:solidFill>
                  <a:schemeClr val="tx1"/>
                </a:solidFill>
              </a:defRPr>
            </a:lvl2pPr>
            <a:lvl3pPr marL="457112" indent="0">
              <a:buNone/>
              <a:defRPr/>
            </a:lvl3pPr>
            <a:lvl4pPr marL="685669" indent="0">
              <a:buNone/>
              <a:defRPr/>
            </a:lvl4pPr>
            <a:lvl5pPr marL="91422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D52482AC-A354-B546-9AAD-B3E028512046}"/>
              </a:ext>
            </a:extLst>
          </p:cNvPr>
          <p:cNvSpPr>
            <a:spLocks noGrp="1"/>
          </p:cNvSpPr>
          <p:nvPr>
            <p:ph type="body" sz="quarter" idx="18" hasCustomPrompt="1"/>
          </p:nvPr>
        </p:nvSpPr>
        <p:spPr>
          <a:xfrm>
            <a:off x="4372769" y="2645384"/>
            <a:ext cx="3690937" cy="2100669"/>
          </a:xfrm>
          <a:prstGeom prst="rect">
            <a:avLst/>
          </a:prstGeom>
        </p:spPr>
        <p:txBody>
          <a:bodyPr lIns="0" tIns="0" rIns="0" bIns="0"/>
          <a:lstStyle>
            <a:lvl1pPr marL="0" indent="0">
              <a:lnSpc>
                <a:spcPts val="1800"/>
              </a:lnSpc>
              <a:spcBef>
                <a:spcPts val="0"/>
              </a:spcBef>
              <a:buFont typeface="Arial" panose="020B0604020202020204" pitchFamily="34" charset="0"/>
              <a:buNone/>
              <a:defRPr sz="1399" b="0" i="0" spc="0">
                <a:solidFill>
                  <a:schemeClr val="tx1"/>
                </a:solidFill>
                <a:latin typeface="+mn-lt"/>
              </a:defRPr>
            </a:lvl1pPr>
            <a:lvl2pPr marL="0" indent="0">
              <a:lnSpc>
                <a:spcPts val="1800"/>
              </a:lnSpc>
              <a:spcBef>
                <a:spcPts val="0"/>
              </a:spcBef>
              <a:buNone/>
              <a:defRPr sz="1399">
                <a:solidFill>
                  <a:schemeClr val="tx1"/>
                </a:solidFill>
              </a:defRPr>
            </a:lvl2pPr>
            <a:lvl3pPr marL="457112" indent="0">
              <a:buNone/>
              <a:defRPr/>
            </a:lvl3pPr>
            <a:lvl4pPr marL="685669" indent="0">
              <a:buNone/>
              <a:defRPr/>
            </a:lvl4pPr>
            <a:lvl5pPr marL="91422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118053430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ext option 3">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b="-1"/>
          <a:stretch/>
        </p:blipFill>
        <p:spPr>
          <a:xfrm>
            <a:off x="8307390" y="1631566"/>
            <a:ext cx="3681793" cy="3165507"/>
          </a:xfrm>
          <a:prstGeom prst="rect">
            <a:avLst/>
          </a:prstGeom>
        </p:spPr>
      </p:pic>
      <p:pic>
        <p:nvPicPr>
          <p:cNvPr id="6" name="Picture 5"/>
          <p:cNvPicPr>
            <a:picLocks noChangeAspect="1"/>
          </p:cNvPicPr>
          <p:nvPr userDrawn="1"/>
        </p:nvPicPr>
        <p:blipFill rotWithShape="1">
          <a:blip r:embed="rId3" cstate="print">
            <a:extLst>
              <a:ext uri="{28A0092B-C50C-407E-A947-70E740481C1C}">
                <a14:useLocalDpi xmlns:a14="http://schemas.microsoft.com/office/drawing/2010/main" val="0"/>
              </a:ext>
            </a:extLst>
          </a:blip>
          <a:srcRect b="-1"/>
          <a:stretch/>
        </p:blipFill>
        <p:spPr>
          <a:xfrm>
            <a:off x="4395407" y="1631567"/>
            <a:ext cx="3684970" cy="3161095"/>
          </a:xfrm>
          <a:prstGeom prst="rect">
            <a:avLst/>
          </a:prstGeom>
        </p:spPr>
      </p:pic>
      <p:pic>
        <p:nvPicPr>
          <p:cNvPr id="3" name="Picture 2"/>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74281" y="1631569"/>
            <a:ext cx="3681793" cy="3169920"/>
          </a:xfrm>
          <a:prstGeom prst="rect">
            <a:avLst/>
          </a:prstGeom>
        </p:spPr>
      </p:pic>
      <p:sp>
        <p:nvSpPr>
          <p:cNvPr id="2" name="Title 1"/>
          <p:cNvSpPr>
            <a:spLocks noGrp="1"/>
          </p:cNvSpPr>
          <p:nvPr>
            <p:ph type="title" hasCustomPrompt="1"/>
          </p:nvPr>
        </p:nvSpPr>
        <p:spPr>
          <a:xfrm>
            <a:off x="465139" y="632780"/>
            <a:ext cx="11533187" cy="411162"/>
          </a:xfrm>
          <a:prstGeom prst="rect">
            <a:avLst/>
          </a:prstGeom>
        </p:spPr>
        <p:txBody>
          <a:bodyPr wrap="square" lIns="0" tIns="0" rIns="0" bIns="0">
            <a:spAutoFit/>
          </a:bodyPr>
          <a:lstStyle>
            <a:lvl1pPr>
              <a:lnSpc>
                <a:spcPts val="3199"/>
              </a:lnSpc>
              <a:defRPr sz="2800">
                <a:solidFill>
                  <a:schemeClr val="tx1"/>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65139" y="5026024"/>
            <a:ext cx="3690937" cy="220510"/>
          </a:xfrm>
          <a:prstGeom prst="rect">
            <a:avLst/>
          </a:prstGeom>
        </p:spPr>
        <p:txBody>
          <a:bodyPr lIns="0" tIns="0" rIns="0" bIns="0"/>
          <a:lstStyle>
            <a:lvl1pPr marL="0" indent="0">
              <a:lnSpc>
                <a:spcPts val="1800"/>
              </a:lnSpc>
              <a:spcBef>
                <a:spcPts val="1224"/>
              </a:spcBef>
              <a:buNone/>
              <a:defRPr lang="en-US" sz="1399" b="0" kern="1200" spc="0" baseline="0" dirty="0">
                <a:solidFill>
                  <a:schemeClr val="tx1"/>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10" name="Text Placeholder 4"/>
          <p:cNvSpPr>
            <a:spLocks noGrp="1"/>
          </p:cNvSpPr>
          <p:nvPr>
            <p:ph type="body" sz="quarter" idx="13" hasCustomPrompt="1"/>
          </p:nvPr>
        </p:nvSpPr>
        <p:spPr>
          <a:xfrm>
            <a:off x="8307389" y="5026024"/>
            <a:ext cx="3690937" cy="220510"/>
          </a:xfrm>
          <a:prstGeom prst="rect">
            <a:avLst/>
          </a:prstGeom>
        </p:spPr>
        <p:txBody>
          <a:bodyPr lIns="0" tIns="0" rIns="0" bIns="0"/>
          <a:lstStyle>
            <a:lvl1pPr marL="0" indent="0">
              <a:lnSpc>
                <a:spcPts val="1800"/>
              </a:lnSpc>
              <a:spcBef>
                <a:spcPts val="1224"/>
              </a:spcBef>
              <a:buNone/>
              <a:defRPr lang="en-US" sz="1399" b="0" kern="1200" spc="0" baseline="0" dirty="0">
                <a:solidFill>
                  <a:schemeClr val="tx1"/>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89439" y="5026024"/>
            <a:ext cx="3690937" cy="220510"/>
          </a:xfrm>
          <a:prstGeom prst="rect">
            <a:avLst/>
          </a:prstGeom>
        </p:spPr>
        <p:txBody>
          <a:bodyPr lIns="0" tIns="0" rIns="0" bIns="0"/>
          <a:lstStyle>
            <a:lvl1pPr marL="0" indent="0">
              <a:lnSpc>
                <a:spcPts val="1800"/>
              </a:lnSpc>
              <a:spcBef>
                <a:spcPts val="1224"/>
              </a:spcBef>
              <a:buNone/>
              <a:defRPr lang="en-US" sz="1399" b="0" kern="1200" spc="0" baseline="0" dirty="0">
                <a:solidFill>
                  <a:schemeClr val="tx1"/>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474663" y="2939530"/>
            <a:ext cx="3681412" cy="553998"/>
          </a:xfrm>
          <a:prstGeom prst="rect">
            <a:avLst/>
          </a:prstGeom>
        </p:spPr>
        <p:txBody>
          <a:bodyPr/>
          <a:lstStyle>
            <a:lvl1pPr algn="ctr">
              <a:defRPr>
                <a:solidFill>
                  <a:schemeClr val="tx1"/>
                </a:solidFill>
              </a:defRPr>
            </a:lvl1pPr>
          </a:lstStyle>
          <a:p>
            <a:r>
              <a:rPr lang="en-US"/>
              <a:t>Drop photo here</a:t>
            </a:r>
          </a:p>
        </p:txBody>
      </p:sp>
      <p:sp>
        <p:nvSpPr>
          <p:cNvPr id="11" name="Picture Placeholder 10">
            <a:extLst>
              <a:ext uri="{FF2B5EF4-FFF2-40B4-BE49-F238E27FC236}">
                <a16:creationId xmlns:a16="http://schemas.microsoft.com/office/drawing/2014/main" id="{5877AA6F-F5D0-8349-8D7F-7A036C53AFEC}"/>
              </a:ext>
            </a:extLst>
          </p:cNvPr>
          <p:cNvSpPr>
            <a:spLocks noGrp="1"/>
          </p:cNvSpPr>
          <p:nvPr>
            <p:ph type="pic" sz="quarter" idx="22" hasCustomPrompt="1"/>
          </p:nvPr>
        </p:nvSpPr>
        <p:spPr>
          <a:xfrm>
            <a:off x="4389439" y="2932948"/>
            <a:ext cx="3690937" cy="553998"/>
          </a:xfrm>
          <a:prstGeom prst="rect">
            <a:avLst/>
          </a:prstGeom>
        </p:spPr>
        <p:txBody>
          <a:bodyPr/>
          <a:lstStyle>
            <a:lvl1pPr algn="ctr">
              <a:defRPr>
                <a:solidFill>
                  <a:schemeClr val="tx1"/>
                </a:solidFill>
              </a:defRPr>
            </a:lvl1pPr>
          </a:lstStyle>
          <a:p>
            <a:r>
              <a:rPr lang="en-US"/>
              <a:t>Drop photo here</a:t>
            </a:r>
          </a:p>
        </p:txBody>
      </p:sp>
      <p:sp>
        <p:nvSpPr>
          <p:cNvPr id="14" name="Picture Placeholder 13">
            <a:extLst>
              <a:ext uri="{FF2B5EF4-FFF2-40B4-BE49-F238E27FC236}">
                <a16:creationId xmlns:a16="http://schemas.microsoft.com/office/drawing/2014/main" id="{983A4321-3796-F044-9126-51A6AA308B77}"/>
              </a:ext>
            </a:extLst>
          </p:cNvPr>
          <p:cNvSpPr>
            <a:spLocks noGrp="1"/>
          </p:cNvSpPr>
          <p:nvPr>
            <p:ph type="pic" sz="quarter" idx="23" hasCustomPrompt="1"/>
          </p:nvPr>
        </p:nvSpPr>
        <p:spPr>
          <a:xfrm>
            <a:off x="8307388" y="2946447"/>
            <a:ext cx="3681412" cy="553998"/>
          </a:xfrm>
          <a:prstGeom prst="rect">
            <a:avLst/>
          </a:prstGeom>
        </p:spPr>
        <p:txBody>
          <a:bodyPr/>
          <a:lstStyle>
            <a:lvl1pPr algn="ctr">
              <a:defRPr>
                <a:solidFill>
                  <a:schemeClr val="tx1"/>
                </a:solidFill>
              </a:defRPr>
            </a:lvl1pPr>
          </a:lstStyle>
          <a:p>
            <a:r>
              <a:rPr lang="en-US"/>
              <a:t>Drop photo here</a:t>
            </a:r>
          </a:p>
        </p:txBody>
      </p:sp>
      <p:sp>
        <p:nvSpPr>
          <p:cNvPr id="18" name="Text Box 3">
            <a:extLst>
              <a:ext uri="{FF2B5EF4-FFF2-40B4-BE49-F238E27FC236}">
                <a16:creationId xmlns:a16="http://schemas.microsoft.com/office/drawing/2014/main" id="{06DC0489-95B2-B74C-8FE4-80E75D67DE41}"/>
              </a:ext>
            </a:extLst>
          </p:cNvPr>
          <p:cNvSpPr txBox="1">
            <a:spLocks noChangeArrowheads="1"/>
          </p:cNvSpPr>
          <p:nvPr userDrawn="1"/>
        </p:nvSpPr>
        <p:spPr bwMode="blackWhite">
          <a:xfrm>
            <a:off x="463277" y="6583680"/>
            <a:ext cx="11533187" cy="21973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111" eaLnBrk="0" hangingPunct="0"/>
            <a:r>
              <a:rPr lang="en-US" sz="700">
                <a:solidFill>
                  <a:schemeClr val="tx1"/>
                </a:solidFill>
                <a:cs typeface="Segoe UI" pitchFamily="34" charset="0"/>
              </a:rPr>
              <a:t>©Microsoft Corporation									                                                                                                                                             Azure </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74281" y="5260329"/>
            <a:ext cx="3690937" cy="923530"/>
          </a:xfrm>
          <a:prstGeom prst="rect">
            <a:avLst/>
          </a:prstGeom>
        </p:spPr>
        <p:txBody>
          <a:bodyPr lIns="0" tIns="0" rIns="0" bIns="0"/>
          <a:lstStyle>
            <a:lvl1pPr marL="0" indent="0">
              <a:lnSpc>
                <a:spcPts val="1800"/>
              </a:lnSpc>
              <a:spcBef>
                <a:spcPts val="0"/>
              </a:spcBef>
              <a:buFont typeface="Arial" panose="020B0604020202020204" pitchFamily="34" charset="0"/>
              <a:buNone/>
              <a:defRPr sz="1399" b="0" i="0" spc="0">
                <a:solidFill>
                  <a:schemeClr val="tx1"/>
                </a:solidFill>
                <a:latin typeface="+mn-lt"/>
              </a:defRPr>
            </a:lvl1pPr>
            <a:lvl2pPr marL="0" indent="0">
              <a:lnSpc>
                <a:spcPts val="1800"/>
              </a:lnSpc>
              <a:spcBef>
                <a:spcPts val="0"/>
              </a:spcBef>
              <a:buNone/>
              <a:defRPr sz="1399">
                <a:solidFill>
                  <a:schemeClr val="tx1"/>
                </a:solidFill>
              </a:defRPr>
            </a:lvl2pPr>
            <a:lvl3pPr marL="457112" indent="0">
              <a:buNone/>
              <a:defRPr/>
            </a:lvl3pPr>
            <a:lvl4pPr marL="685669" indent="0">
              <a:buNone/>
              <a:defRPr/>
            </a:lvl4pPr>
            <a:lvl5pPr marL="91422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392423" y="5260329"/>
            <a:ext cx="3690937" cy="923530"/>
          </a:xfrm>
          <a:prstGeom prst="rect">
            <a:avLst/>
          </a:prstGeom>
        </p:spPr>
        <p:txBody>
          <a:bodyPr lIns="0" tIns="0" rIns="0" bIns="0"/>
          <a:lstStyle>
            <a:lvl1pPr marL="0" indent="0">
              <a:lnSpc>
                <a:spcPts val="1800"/>
              </a:lnSpc>
              <a:spcBef>
                <a:spcPts val="0"/>
              </a:spcBef>
              <a:buFont typeface="Arial" panose="020B0604020202020204" pitchFamily="34" charset="0"/>
              <a:buNone/>
              <a:defRPr sz="1399" b="0" i="0" spc="0">
                <a:solidFill>
                  <a:schemeClr val="tx1"/>
                </a:solidFill>
                <a:latin typeface="+mn-lt"/>
              </a:defRPr>
            </a:lvl1pPr>
            <a:lvl2pPr marL="0" indent="0">
              <a:lnSpc>
                <a:spcPts val="1800"/>
              </a:lnSpc>
              <a:spcBef>
                <a:spcPts val="0"/>
              </a:spcBef>
              <a:buNone/>
              <a:defRPr sz="1399">
                <a:solidFill>
                  <a:schemeClr val="tx1"/>
                </a:solidFill>
              </a:defRPr>
            </a:lvl2pPr>
            <a:lvl3pPr marL="457112" indent="0">
              <a:buNone/>
              <a:defRPr/>
            </a:lvl3pPr>
            <a:lvl4pPr marL="685669" indent="0">
              <a:buNone/>
              <a:defRPr/>
            </a:lvl4pPr>
            <a:lvl5pPr marL="91422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307389" y="5260329"/>
            <a:ext cx="3690937" cy="923530"/>
          </a:xfrm>
          <a:prstGeom prst="rect">
            <a:avLst/>
          </a:prstGeom>
        </p:spPr>
        <p:txBody>
          <a:bodyPr lIns="0" tIns="0" rIns="0" bIns="0"/>
          <a:lstStyle>
            <a:lvl1pPr marL="0" indent="0">
              <a:lnSpc>
                <a:spcPts val="1800"/>
              </a:lnSpc>
              <a:spcBef>
                <a:spcPts val="0"/>
              </a:spcBef>
              <a:buFont typeface="Arial" panose="020B0604020202020204" pitchFamily="34" charset="0"/>
              <a:buNone/>
              <a:defRPr sz="1399" b="0" i="0" spc="0">
                <a:solidFill>
                  <a:schemeClr val="tx1"/>
                </a:solidFill>
                <a:latin typeface="+mn-lt"/>
              </a:defRPr>
            </a:lvl1pPr>
            <a:lvl2pPr marL="0" indent="0">
              <a:lnSpc>
                <a:spcPts val="1800"/>
              </a:lnSpc>
              <a:spcBef>
                <a:spcPts val="0"/>
              </a:spcBef>
              <a:buNone/>
              <a:defRPr sz="1399">
                <a:solidFill>
                  <a:schemeClr val="tx1"/>
                </a:solidFill>
              </a:defRPr>
            </a:lvl2pPr>
            <a:lvl3pPr marL="457112" indent="0">
              <a:buNone/>
              <a:defRPr/>
            </a:lvl3pPr>
            <a:lvl4pPr marL="685669" indent="0">
              <a:buNone/>
              <a:defRPr/>
            </a:lvl4pPr>
            <a:lvl5pPr marL="91422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8332244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ext option 4">
    <p:bg>
      <p:bgRef idx="1001">
        <a:schemeClr val="bg1"/>
      </p:bgRef>
    </p:bg>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201864"/>
            <a:ext cx="1727200" cy="913689"/>
          </a:xfrm>
          <a:prstGeom prst="rect">
            <a:avLst/>
          </a:prstGeom>
        </p:spPr>
        <p:txBody>
          <a:bodyPr>
            <a:noAutofit/>
          </a:bodyPr>
          <a:lstStyle>
            <a:lvl1pPr marL="0" indent="0">
              <a:buNone/>
              <a:defRPr sz="2000">
                <a:solidFill>
                  <a:schemeClr val="tx1"/>
                </a:solidFill>
              </a:defRPr>
            </a:lvl1pPr>
          </a:lstStyle>
          <a:p>
            <a:pPr lvl="0"/>
            <a:r>
              <a:rPr lang="en-US"/>
              <a:t>Picture</a:t>
            </a:r>
          </a:p>
        </p:txBody>
      </p:sp>
      <p:sp>
        <p:nvSpPr>
          <p:cNvPr id="2" name="Title 1"/>
          <p:cNvSpPr>
            <a:spLocks noGrp="1"/>
          </p:cNvSpPr>
          <p:nvPr>
            <p:ph type="title" hasCustomPrompt="1"/>
          </p:nvPr>
        </p:nvSpPr>
        <p:spPr>
          <a:xfrm>
            <a:off x="465139" y="632780"/>
            <a:ext cx="11533187" cy="411162"/>
          </a:xfrm>
          <a:prstGeom prst="rect">
            <a:avLst/>
          </a:prstGeom>
        </p:spPr>
        <p:txBody>
          <a:bodyPr wrap="square" lIns="0" tIns="0" rIns="0" bIns="0">
            <a:spAutoFit/>
          </a:bodyPr>
          <a:lstStyle>
            <a:lvl1pPr>
              <a:lnSpc>
                <a:spcPts val="3199"/>
              </a:lnSpc>
              <a:defRPr sz="2800">
                <a:solidFill>
                  <a:schemeClr val="tx1"/>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65139" y="3230880"/>
            <a:ext cx="1727200" cy="451342"/>
          </a:xfrm>
          <a:prstGeom prst="rect">
            <a:avLst/>
          </a:prstGeom>
        </p:spPr>
        <p:txBody>
          <a:bodyPr lIns="0" tIns="0" rIns="0" bIns="0"/>
          <a:lstStyle>
            <a:lvl1pPr marL="0" indent="0">
              <a:lnSpc>
                <a:spcPts val="1800"/>
              </a:lnSpc>
              <a:spcBef>
                <a:spcPts val="900"/>
              </a:spcBef>
              <a:buNone/>
              <a:defRPr lang="en-US" sz="1399" b="0" kern="1200" spc="0" baseline="0" dirty="0">
                <a:solidFill>
                  <a:schemeClr val="tx1"/>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4" name="Text Placeholder 4"/>
          <p:cNvSpPr>
            <a:spLocks noGrp="1"/>
          </p:cNvSpPr>
          <p:nvPr>
            <p:ph type="body" sz="quarter" idx="15" hasCustomPrompt="1"/>
          </p:nvPr>
        </p:nvSpPr>
        <p:spPr>
          <a:xfrm>
            <a:off x="2426019" y="3230880"/>
            <a:ext cx="1727200" cy="451342"/>
          </a:xfrm>
          <a:prstGeom prst="rect">
            <a:avLst/>
          </a:prstGeo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399" b="0" kern="1200" spc="0" baseline="0" dirty="0" smtClean="0">
                <a:solidFill>
                  <a:schemeClr val="tx1"/>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6" name="Text Placeholder 4"/>
          <p:cNvSpPr>
            <a:spLocks noGrp="1"/>
          </p:cNvSpPr>
          <p:nvPr>
            <p:ph type="body" sz="quarter" idx="17" hasCustomPrompt="1"/>
          </p:nvPr>
        </p:nvSpPr>
        <p:spPr>
          <a:xfrm>
            <a:off x="4386900" y="3230880"/>
            <a:ext cx="1727200" cy="451342"/>
          </a:xfrm>
          <a:prstGeom prst="rect">
            <a:avLst/>
          </a:prstGeo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399" b="0" kern="1200" spc="0" baseline="0" dirty="0">
                <a:solidFill>
                  <a:schemeClr val="tx1"/>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8" name="Text Placeholder 4"/>
          <p:cNvSpPr>
            <a:spLocks noGrp="1"/>
          </p:cNvSpPr>
          <p:nvPr>
            <p:ph type="body" sz="quarter" idx="19" hasCustomPrompt="1"/>
          </p:nvPr>
        </p:nvSpPr>
        <p:spPr>
          <a:xfrm>
            <a:off x="6347780" y="3230880"/>
            <a:ext cx="1727200" cy="451342"/>
          </a:xfrm>
          <a:prstGeom prst="rect">
            <a:avLst/>
          </a:prstGeo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399" b="0" kern="1200" spc="0" baseline="0" dirty="0" smtClean="0">
                <a:solidFill>
                  <a:schemeClr val="tx1"/>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0" name="Text Placeholder 4"/>
          <p:cNvSpPr>
            <a:spLocks noGrp="1"/>
          </p:cNvSpPr>
          <p:nvPr>
            <p:ph type="body" sz="quarter" idx="21" hasCustomPrompt="1"/>
          </p:nvPr>
        </p:nvSpPr>
        <p:spPr>
          <a:xfrm>
            <a:off x="8308659" y="3230880"/>
            <a:ext cx="1727200" cy="451342"/>
          </a:xfrm>
          <a:prstGeom prst="rect">
            <a:avLst/>
          </a:prstGeo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399" b="0" kern="1200" spc="0" baseline="0" dirty="0">
                <a:solidFill>
                  <a:schemeClr val="tx1"/>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2" name="Text Placeholder 4"/>
          <p:cNvSpPr>
            <a:spLocks noGrp="1"/>
          </p:cNvSpPr>
          <p:nvPr>
            <p:ph type="body" sz="quarter" idx="23" hasCustomPrompt="1"/>
          </p:nvPr>
        </p:nvSpPr>
        <p:spPr>
          <a:xfrm>
            <a:off x="10269538" y="3230880"/>
            <a:ext cx="1727200" cy="451342"/>
          </a:xfrm>
          <a:prstGeom prst="rect">
            <a:avLst/>
          </a:prstGeo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399" b="0" kern="1200" spc="0" baseline="0" dirty="0">
                <a:solidFill>
                  <a:schemeClr val="tx1"/>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5" name="Content Placeholder 15"/>
          <p:cNvSpPr>
            <a:spLocks noGrp="1"/>
          </p:cNvSpPr>
          <p:nvPr>
            <p:ph sz="quarter" idx="26" hasCustomPrompt="1"/>
          </p:nvPr>
        </p:nvSpPr>
        <p:spPr>
          <a:xfrm>
            <a:off x="2426019" y="2201864"/>
            <a:ext cx="1727200" cy="913689"/>
          </a:xfrm>
          <a:prstGeom prst="rect">
            <a:avLst/>
          </a:prstGeom>
        </p:spPr>
        <p:txBody>
          <a:bodyPr>
            <a:noAutofit/>
          </a:bodyPr>
          <a:lstStyle>
            <a:lvl1pPr marL="0" indent="0">
              <a:buNone/>
              <a:defRPr sz="2000">
                <a:solidFill>
                  <a:schemeClr val="tx1"/>
                </a:solidFill>
              </a:defRPr>
            </a:lvl1pPr>
          </a:lstStyle>
          <a:p>
            <a:pPr lvl="0"/>
            <a:r>
              <a:rPr lang="en-US"/>
              <a:t>Picture</a:t>
            </a:r>
          </a:p>
        </p:txBody>
      </p:sp>
      <p:sp>
        <p:nvSpPr>
          <p:cNvPr id="26" name="Content Placeholder 15"/>
          <p:cNvSpPr>
            <a:spLocks noGrp="1"/>
          </p:cNvSpPr>
          <p:nvPr>
            <p:ph sz="quarter" idx="27" hasCustomPrompt="1"/>
          </p:nvPr>
        </p:nvSpPr>
        <p:spPr>
          <a:xfrm>
            <a:off x="4386900" y="2201864"/>
            <a:ext cx="1727200" cy="913689"/>
          </a:xfrm>
          <a:prstGeom prst="rect">
            <a:avLst/>
          </a:prstGeom>
        </p:spPr>
        <p:txBody>
          <a:bodyPr>
            <a:noAutofit/>
          </a:bodyPr>
          <a:lstStyle>
            <a:lvl1pPr marL="0" indent="0">
              <a:buNone/>
              <a:defRPr sz="2000">
                <a:solidFill>
                  <a:schemeClr val="tx1"/>
                </a:solidFill>
              </a:defRPr>
            </a:lvl1pPr>
          </a:lstStyle>
          <a:p>
            <a:pPr lvl="0"/>
            <a:r>
              <a:rPr lang="en-US"/>
              <a:t>Picture</a:t>
            </a:r>
          </a:p>
        </p:txBody>
      </p:sp>
      <p:sp>
        <p:nvSpPr>
          <p:cNvPr id="27" name="Content Placeholder 15"/>
          <p:cNvSpPr>
            <a:spLocks noGrp="1"/>
          </p:cNvSpPr>
          <p:nvPr>
            <p:ph sz="quarter" idx="28" hasCustomPrompt="1"/>
          </p:nvPr>
        </p:nvSpPr>
        <p:spPr>
          <a:xfrm>
            <a:off x="6347780" y="2201864"/>
            <a:ext cx="1727200" cy="913689"/>
          </a:xfrm>
          <a:prstGeom prst="rect">
            <a:avLst/>
          </a:prstGeom>
        </p:spPr>
        <p:txBody>
          <a:bodyPr>
            <a:noAutofit/>
          </a:bodyPr>
          <a:lstStyle>
            <a:lvl1pPr marL="0" indent="0">
              <a:buNone/>
              <a:defRPr sz="2000">
                <a:solidFill>
                  <a:schemeClr val="tx1"/>
                </a:solidFill>
              </a:defRPr>
            </a:lvl1pPr>
          </a:lstStyle>
          <a:p>
            <a:pPr lvl="0"/>
            <a:r>
              <a:rPr lang="en-US"/>
              <a:t>Picture</a:t>
            </a:r>
          </a:p>
        </p:txBody>
      </p:sp>
      <p:sp>
        <p:nvSpPr>
          <p:cNvPr id="28" name="Content Placeholder 15"/>
          <p:cNvSpPr>
            <a:spLocks noGrp="1"/>
          </p:cNvSpPr>
          <p:nvPr>
            <p:ph sz="quarter" idx="29" hasCustomPrompt="1"/>
          </p:nvPr>
        </p:nvSpPr>
        <p:spPr>
          <a:xfrm>
            <a:off x="8308659" y="2201864"/>
            <a:ext cx="1727200" cy="913689"/>
          </a:xfrm>
          <a:prstGeom prst="rect">
            <a:avLst/>
          </a:prstGeom>
        </p:spPr>
        <p:txBody>
          <a:bodyPr>
            <a:noAutofit/>
          </a:bodyPr>
          <a:lstStyle>
            <a:lvl1pPr marL="0" indent="0">
              <a:buNone/>
              <a:defRPr sz="2000">
                <a:solidFill>
                  <a:schemeClr val="tx1"/>
                </a:solidFill>
              </a:defRPr>
            </a:lvl1pPr>
          </a:lstStyle>
          <a:p>
            <a:pPr lvl="0"/>
            <a:r>
              <a:rPr lang="en-US"/>
              <a:t>Picture</a:t>
            </a:r>
          </a:p>
        </p:txBody>
      </p:sp>
      <p:sp>
        <p:nvSpPr>
          <p:cNvPr id="29" name="Content Placeholder 15"/>
          <p:cNvSpPr>
            <a:spLocks noGrp="1"/>
          </p:cNvSpPr>
          <p:nvPr>
            <p:ph sz="quarter" idx="30" hasCustomPrompt="1"/>
          </p:nvPr>
        </p:nvSpPr>
        <p:spPr>
          <a:xfrm>
            <a:off x="10269538" y="2201864"/>
            <a:ext cx="1727200" cy="913689"/>
          </a:xfrm>
          <a:prstGeom prst="rect">
            <a:avLst/>
          </a:prstGeom>
        </p:spPr>
        <p:txBody>
          <a:bodyPr>
            <a:noAutofit/>
          </a:bodyPr>
          <a:lstStyle>
            <a:lvl1pPr marL="0" indent="0">
              <a:buNone/>
              <a:defRPr sz="2000">
                <a:solidFill>
                  <a:schemeClr val="tx1"/>
                </a:solidFill>
              </a:defRPr>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65139" y="2065339"/>
            <a:ext cx="261936" cy="263525"/>
          </a:xfrm>
          <a:prstGeom prst="rect">
            <a:avLst/>
          </a:prstGeom>
        </p:spPr>
        <p:txBody>
          <a:bodyPr tIns="0" bIns="0"/>
          <a:lstStyle>
            <a:lvl1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293"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427289" y="2065339"/>
            <a:ext cx="261936" cy="263525"/>
          </a:xfrm>
          <a:prstGeom prst="rect">
            <a:avLst/>
          </a:prstGeom>
        </p:spPr>
        <p:txBody>
          <a:bodyPr tIns="0" bIns="0"/>
          <a:lstStyle>
            <a:lvl1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293"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89439" y="2065339"/>
            <a:ext cx="261936" cy="263525"/>
          </a:xfrm>
          <a:prstGeom prst="rect">
            <a:avLst/>
          </a:prstGeom>
        </p:spPr>
        <p:txBody>
          <a:bodyPr tIns="0" bIns="0"/>
          <a:lstStyle>
            <a:lvl1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293"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354764" y="2065339"/>
            <a:ext cx="261936" cy="263525"/>
          </a:xfrm>
          <a:prstGeom prst="rect">
            <a:avLst/>
          </a:prstGeom>
        </p:spPr>
        <p:txBody>
          <a:bodyPr tIns="0" bIns="0"/>
          <a:lstStyle>
            <a:lvl1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293"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302626" y="2065339"/>
            <a:ext cx="261936" cy="263525"/>
          </a:xfrm>
          <a:prstGeom prst="rect">
            <a:avLst/>
          </a:prstGeom>
        </p:spPr>
        <p:txBody>
          <a:bodyPr tIns="0" bIns="0"/>
          <a:lstStyle>
            <a:lvl1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293"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269538" y="2065339"/>
            <a:ext cx="261936" cy="263525"/>
          </a:xfrm>
          <a:prstGeom prst="rect">
            <a:avLst/>
          </a:prstGeom>
        </p:spPr>
        <p:txBody>
          <a:bodyPr tIns="0" bIns="0"/>
          <a:lstStyle>
            <a:lvl1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293"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6.</a:t>
            </a:r>
          </a:p>
        </p:txBody>
      </p:sp>
      <p:sp>
        <p:nvSpPr>
          <p:cNvPr id="33" name="Text Box 3">
            <a:extLst>
              <a:ext uri="{FF2B5EF4-FFF2-40B4-BE49-F238E27FC236}">
                <a16:creationId xmlns:a16="http://schemas.microsoft.com/office/drawing/2014/main" id="{75395D73-9049-014E-BEF9-A35587DB4139}"/>
              </a:ext>
            </a:extLst>
          </p:cNvPr>
          <p:cNvSpPr txBox="1">
            <a:spLocks noChangeArrowheads="1"/>
          </p:cNvSpPr>
          <p:nvPr userDrawn="1"/>
        </p:nvSpPr>
        <p:spPr bwMode="blackWhite">
          <a:xfrm>
            <a:off x="463277" y="6583680"/>
            <a:ext cx="11533187" cy="21973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111" eaLnBrk="0" hangingPunct="0"/>
            <a:r>
              <a:rPr lang="en-US" sz="700">
                <a:solidFill>
                  <a:schemeClr val="tx1"/>
                </a:solidFill>
                <a:cs typeface="Segoe UI" pitchFamily="34" charset="0"/>
              </a:rPr>
              <a:t>©Microsoft Corporation									                                                                                                                                             Azure </a:t>
            </a:r>
          </a:p>
        </p:txBody>
      </p:sp>
      <p:sp>
        <p:nvSpPr>
          <p:cNvPr id="34" name="Text Placeholder 4">
            <a:extLst>
              <a:ext uri="{FF2B5EF4-FFF2-40B4-BE49-F238E27FC236}">
                <a16:creationId xmlns:a16="http://schemas.microsoft.com/office/drawing/2014/main" id="{3CC09D91-3BB7-5C4A-98CF-F87FD6AACD86}"/>
              </a:ext>
            </a:extLst>
          </p:cNvPr>
          <p:cNvSpPr>
            <a:spLocks noGrp="1"/>
          </p:cNvSpPr>
          <p:nvPr>
            <p:ph type="body" sz="quarter" idx="24" hasCustomPrompt="1"/>
          </p:nvPr>
        </p:nvSpPr>
        <p:spPr>
          <a:xfrm>
            <a:off x="463276" y="3694403"/>
            <a:ext cx="1727201" cy="2336097"/>
          </a:xfrm>
          <a:prstGeom prst="rect">
            <a:avLst/>
          </a:prstGeom>
        </p:spPr>
        <p:txBody>
          <a:bodyPr lIns="0" tIns="0" rIns="0" bIns="0"/>
          <a:lstStyle>
            <a:lvl1pPr marL="0" indent="0">
              <a:lnSpc>
                <a:spcPts val="1800"/>
              </a:lnSpc>
              <a:spcBef>
                <a:spcPts val="0"/>
              </a:spcBef>
              <a:buFont typeface="Arial" panose="020B0604020202020204" pitchFamily="34" charset="0"/>
              <a:buNone/>
              <a:defRPr sz="1399" b="0" i="0" spc="0">
                <a:solidFill>
                  <a:schemeClr val="tx1"/>
                </a:solidFill>
                <a:latin typeface="+mn-lt"/>
              </a:defRPr>
            </a:lvl1pPr>
            <a:lvl2pPr marL="0" indent="0">
              <a:lnSpc>
                <a:spcPts val="1800"/>
              </a:lnSpc>
              <a:spcBef>
                <a:spcPts val="0"/>
              </a:spcBef>
              <a:buNone/>
              <a:defRPr sz="1399">
                <a:solidFill>
                  <a:schemeClr val="tx1"/>
                </a:solidFill>
              </a:defRPr>
            </a:lvl2pPr>
            <a:lvl3pPr marL="457112" indent="0">
              <a:buNone/>
              <a:defRPr/>
            </a:lvl3pPr>
            <a:lvl4pPr marL="685669" indent="0">
              <a:buNone/>
              <a:defRPr/>
            </a:lvl4pPr>
            <a:lvl5pPr marL="91422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5" name="Text Placeholder 4">
            <a:extLst>
              <a:ext uri="{FF2B5EF4-FFF2-40B4-BE49-F238E27FC236}">
                <a16:creationId xmlns:a16="http://schemas.microsoft.com/office/drawing/2014/main" id="{90A489FF-470D-734F-9769-61F47A78897E}"/>
              </a:ext>
            </a:extLst>
          </p:cNvPr>
          <p:cNvSpPr>
            <a:spLocks noGrp="1"/>
          </p:cNvSpPr>
          <p:nvPr>
            <p:ph type="body" sz="quarter" idx="37" hasCustomPrompt="1"/>
          </p:nvPr>
        </p:nvSpPr>
        <p:spPr>
          <a:xfrm>
            <a:off x="2426020" y="3694403"/>
            <a:ext cx="1727201" cy="2336097"/>
          </a:xfrm>
          <a:prstGeom prst="rect">
            <a:avLst/>
          </a:prstGeom>
        </p:spPr>
        <p:txBody>
          <a:bodyPr lIns="0" tIns="0" rIns="0" bIns="0"/>
          <a:lstStyle>
            <a:lvl1pPr marL="0" indent="0">
              <a:lnSpc>
                <a:spcPts val="1800"/>
              </a:lnSpc>
              <a:spcBef>
                <a:spcPts val="0"/>
              </a:spcBef>
              <a:buFont typeface="Arial" panose="020B0604020202020204" pitchFamily="34" charset="0"/>
              <a:buNone/>
              <a:defRPr sz="1399" b="0" i="0" spc="0">
                <a:solidFill>
                  <a:schemeClr val="tx1"/>
                </a:solidFill>
                <a:latin typeface="+mn-lt"/>
              </a:defRPr>
            </a:lvl1pPr>
            <a:lvl2pPr marL="0" indent="0">
              <a:lnSpc>
                <a:spcPts val="1800"/>
              </a:lnSpc>
              <a:spcBef>
                <a:spcPts val="0"/>
              </a:spcBef>
              <a:buNone/>
              <a:defRPr sz="1399">
                <a:solidFill>
                  <a:schemeClr val="tx1"/>
                </a:solidFill>
              </a:defRPr>
            </a:lvl2pPr>
            <a:lvl3pPr marL="457112" indent="0">
              <a:buNone/>
              <a:defRPr/>
            </a:lvl3pPr>
            <a:lvl4pPr marL="685669" indent="0">
              <a:buNone/>
              <a:defRPr/>
            </a:lvl4pPr>
            <a:lvl5pPr marL="91422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6" name="Text Placeholder 4">
            <a:extLst>
              <a:ext uri="{FF2B5EF4-FFF2-40B4-BE49-F238E27FC236}">
                <a16:creationId xmlns:a16="http://schemas.microsoft.com/office/drawing/2014/main" id="{6F43AC1C-4836-034C-B18E-A886EB0A0954}"/>
              </a:ext>
            </a:extLst>
          </p:cNvPr>
          <p:cNvSpPr>
            <a:spLocks noGrp="1"/>
          </p:cNvSpPr>
          <p:nvPr>
            <p:ph type="body" sz="quarter" idx="38" hasCustomPrompt="1"/>
          </p:nvPr>
        </p:nvSpPr>
        <p:spPr>
          <a:xfrm>
            <a:off x="4386899" y="3694403"/>
            <a:ext cx="1727201" cy="2336097"/>
          </a:xfrm>
          <a:prstGeom prst="rect">
            <a:avLst/>
          </a:prstGeom>
        </p:spPr>
        <p:txBody>
          <a:bodyPr lIns="0" tIns="0" rIns="0" bIns="0"/>
          <a:lstStyle>
            <a:lvl1pPr marL="0" indent="0">
              <a:lnSpc>
                <a:spcPts val="1800"/>
              </a:lnSpc>
              <a:spcBef>
                <a:spcPts val="0"/>
              </a:spcBef>
              <a:buFont typeface="Arial" panose="020B0604020202020204" pitchFamily="34" charset="0"/>
              <a:buNone/>
              <a:defRPr sz="1399" b="0" i="0" spc="0">
                <a:solidFill>
                  <a:schemeClr val="tx1"/>
                </a:solidFill>
                <a:latin typeface="+mn-lt"/>
              </a:defRPr>
            </a:lvl1pPr>
            <a:lvl2pPr marL="0" indent="0">
              <a:lnSpc>
                <a:spcPts val="1800"/>
              </a:lnSpc>
              <a:spcBef>
                <a:spcPts val="0"/>
              </a:spcBef>
              <a:buNone/>
              <a:defRPr sz="1399">
                <a:solidFill>
                  <a:schemeClr val="tx1"/>
                </a:solidFill>
              </a:defRPr>
            </a:lvl2pPr>
            <a:lvl3pPr marL="457112" indent="0">
              <a:buNone/>
              <a:defRPr/>
            </a:lvl3pPr>
            <a:lvl4pPr marL="685669" indent="0">
              <a:buNone/>
              <a:defRPr/>
            </a:lvl4pPr>
            <a:lvl5pPr marL="91422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2" name="Text Placeholder 4">
            <a:extLst>
              <a:ext uri="{FF2B5EF4-FFF2-40B4-BE49-F238E27FC236}">
                <a16:creationId xmlns:a16="http://schemas.microsoft.com/office/drawing/2014/main" id="{9221C77D-8F08-6C49-9011-B244AD138F0B}"/>
              </a:ext>
            </a:extLst>
          </p:cNvPr>
          <p:cNvSpPr>
            <a:spLocks noGrp="1"/>
          </p:cNvSpPr>
          <p:nvPr>
            <p:ph type="body" sz="quarter" idx="39" hasCustomPrompt="1"/>
          </p:nvPr>
        </p:nvSpPr>
        <p:spPr>
          <a:xfrm>
            <a:off x="6354763" y="3694403"/>
            <a:ext cx="1727201" cy="2336097"/>
          </a:xfrm>
          <a:prstGeom prst="rect">
            <a:avLst/>
          </a:prstGeom>
        </p:spPr>
        <p:txBody>
          <a:bodyPr lIns="0" tIns="0" rIns="0" bIns="0"/>
          <a:lstStyle>
            <a:lvl1pPr marL="0" indent="0">
              <a:lnSpc>
                <a:spcPts val="1800"/>
              </a:lnSpc>
              <a:spcBef>
                <a:spcPts val="0"/>
              </a:spcBef>
              <a:buFont typeface="Arial" panose="020B0604020202020204" pitchFamily="34" charset="0"/>
              <a:buNone/>
              <a:defRPr sz="1399" b="0" i="0" spc="0">
                <a:solidFill>
                  <a:schemeClr val="tx1"/>
                </a:solidFill>
                <a:latin typeface="+mn-lt"/>
              </a:defRPr>
            </a:lvl1pPr>
            <a:lvl2pPr marL="0" indent="0">
              <a:lnSpc>
                <a:spcPts val="1800"/>
              </a:lnSpc>
              <a:spcBef>
                <a:spcPts val="0"/>
              </a:spcBef>
              <a:buNone/>
              <a:defRPr sz="1399">
                <a:solidFill>
                  <a:schemeClr val="tx1"/>
                </a:solidFill>
              </a:defRPr>
            </a:lvl2pPr>
            <a:lvl3pPr marL="457112" indent="0">
              <a:buNone/>
              <a:defRPr/>
            </a:lvl3pPr>
            <a:lvl4pPr marL="685669" indent="0">
              <a:buNone/>
              <a:defRPr/>
            </a:lvl4pPr>
            <a:lvl5pPr marL="91422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3" name="Text Placeholder 4">
            <a:extLst>
              <a:ext uri="{FF2B5EF4-FFF2-40B4-BE49-F238E27FC236}">
                <a16:creationId xmlns:a16="http://schemas.microsoft.com/office/drawing/2014/main" id="{F3776908-857F-F24D-9AF6-14CF938B5693}"/>
              </a:ext>
            </a:extLst>
          </p:cNvPr>
          <p:cNvSpPr>
            <a:spLocks noGrp="1"/>
          </p:cNvSpPr>
          <p:nvPr>
            <p:ph type="body" sz="quarter" idx="40" hasCustomPrompt="1"/>
          </p:nvPr>
        </p:nvSpPr>
        <p:spPr>
          <a:xfrm>
            <a:off x="8302625" y="3694403"/>
            <a:ext cx="1727201" cy="2336097"/>
          </a:xfrm>
          <a:prstGeom prst="rect">
            <a:avLst/>
          </a:prstGeom>
        </p:spPr>
        <p:txBody>
          <a:bodyPr lIns="0" tIns="0" rIns="0" bIns="0"/>
          <a:lstStyle>
            <a:lvl1pPr marL="0" indent="0">
              <a:lnSpc>
                <a:spcPts val="1800"/>
              </a:lnSpc>
              <a:spcBef>
                <a:spcPts val="0"/>
              </a:spcBef>
              <a:buFont typeface="Arial" panose="020B0604020202020204" pitchFamily="34" charset="0"/>
              <a:buNone/>
              <a:defRPr sz="1399" b="0" i="0" spc="0">
                <a:solidFill>
                  <a:schemeClr val="tx1"/>
                </a:solidFill>
                <a:latin typeface="+mn-lt"/>
              </a:defRPr>
            </a:lvl1pPr>
            <a:lvl2pPr marL="0" indent="0">
              <a:lnSpc>
                <a:spcPts val="1800"/>
              </a:lnSpc>
              <a:spcBef>
                <a:spcPts val="0"/>
              </a:spcBef>
              <a:buNone/>
              <a:defRPr sz="1399">
                <a:solidFill>
                  <a:schemeClr val="tx1"/>
                </a:solidFill>
              </a:defRPr>
            </a:lvl2pPr>
            <a:lvl3pPr marL="457112" indent="0">
              <a:buNone/>
              <a:defRPr/>
            </a:lvl3pPr>
            <a:lvl4pPr marL="685669" indent="0">
              <a:buNone/>
              <a:defRPr/>
            </a:lvl4pPr>
            <a:lvl5pPr marL="91422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4" name="Text Placeholder 4">
            <a:extLst>
              <a:ext uri="{FF2B5EF4-FFF2-40B4-BE49-F238E27FC236}">
                <a16:creationId xmlns:a16="http://schemas.microsoft.com/office/drawing/2014/main" id="{EFB7F2E6-D12A-0A47-939B-737BAD817601}"/>
              </a:ext>
            </a:extLst>
          </p:cNvPr>
          <p:cNvSpPr>
            <a:spLocks noGrp="1"/>
          </p:cNvSpPr>
          <p:nvPr>
            <p:ph type="body" sz="quarter" idx="41" hasCustomPrompt="1"/>
          </p:nvPr>
        </p:nvSpPr>
        <p:spPr>
          <a:xfrm>
            <a:off x="10245999" y="3694403"/>
            <a:ext cx="1727201" cy="2336097"/>
          </a:xfrm>
          <a:prstGeom prst="rect">
            <a:avLst/>
          </a:prstGeom>
        </p:spPr>
        <p:txBody>
          <a:bodyPr lIns="0" tIns="0" rIns="0" bIns="0"/>
          <a:lstStyle>
            <a:lvl1pPr marL="0" indent="0">
              <a:lnSpc>
                <a:spcPts val="1800"/>
              </a:lnSpc>
              <a:spcBef>
                <a:spcPts val="0"/>
              </a:spcBef>
              <a:buFont typeface="Arial" panose="020B0604020202020204" pitchFamily="34" charset="0"/>
              <a:buNone/>
              <a:defRPr sz="1399" b="0" i="0" spc="0">
                <a:solidFill>
                  <a:schemeClr val="tx1"/>
                </a:solidFill>
                <a:latin typeface="+mn-lt"/>
              </a:defRPr>
            </a:lvl1pPr>
            <a:lvl2pPr marL="0" indent="0">
              <a:lnSpc>
                <a:spcPts val="1800"/>
              </a:lnSpc>
              <a:spcBef>
                <a:spcPts val="0"/>
              </a:spcBef>
              <a:buNone/>
              <a:defRPr sz="1399">
                <a:solidFill>
                  <a:schemeClr val="tx1"/>
                </a:solidFill>
              </a:defRPr>
            </a:lvl2pPr>
            <a:lvl3pPr marL="457112" indent="0">
              <a:buNone/>
              <a:defRPr/>
            </a:lvl3pPr>
            <a:lvl4pPr marL="685669" indent="0">
              <a:buNone/>
              <a:defRPr/>
            </a:lvl4pPr>
            <a:lvl5pPr marL="91422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pic>
        <p:nvPicPr>
          <p:cNvPr id="46" name="Picture 45">
            <a:extLst>
              <a:ext uri="{FF2B5EF4-FFF2-40B4-BE49-F238E27FC236}">
                <a16:creationId xmlns:a16="http://schemas.microsoft.com/office/drawing/2014/main" id="{15EF402B-0A39-4444-AF7E-380A1C25739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940440" y="2347335"/>
            <a:ext cx="660400" cy="660400"/>
          </a:xfrm>
          <a:prstGeom prst="rect">
            <a:avLst/>
          </a:prstGeom>
        </p:spPr>
      </p:pic>
      <p:pic>
        <p:nvPicPr>
          <p:cNvPr id="47" name="Picture 46">
            <a:extLst>
              <a:ext uri="{FF2B5EF4-FFF2-40B4-BE49-F238E27FC236}">
                <a16:creationId xmlns:a16="http://schemas.microsoft.com/office/drawing/2014/main" id="{3E2F996C-B451-5D43-A1A7-18659348D8D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779398" y="2347335"/>
            <a:ext cx="660400" cy="660400"/>
          </a:xfrm>
          <a:prstGeom prst="rect">
            <a:avLst/>
          </a:prstGeom>
        </p:spPr>
      </p:pic>
      <p:pic>
        <p:nvPicPr>
          <p:cNvPr id="48" name="Picture 47">
            <a:extLst>
              <a:ext uri="{FF2B5EF4-FFF2-40B4-BE49-F238E27FC236}">
                <a16:creationId xmlns:a16="http://schemas.microsoft.com/office/drawing/2014/main" id="{2164D954-D4BE-604E-A1FA-5D4A16CC776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860201" y="2347335"/>
            <a:ext cx="660400" cy="660400"/>
          </a:xfrm>
          <a:prstGeom prst="rect">
            <a:avLst/>
          </a:prstGeom>
        </p:spPr>
      </p:pic>
      <p:pic>
        <p:nvPicPr>
          <p:cNvPr id="49" name="Picture 48">
            <a:extLst>
              <a:ext uri="{FF2B5EF4-FFF2-40B4-BE49-F238E27FC236}">
                <a16:creationId xmlns:a16="http://schemas.microsoft.com/office/drawing/2014/main" id="{5FC96516-B0E2-964A-9976-F62D8A3CA035}"/>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6888163" y="2347335"/>
            <a:ext cx="660400" cy="660400"/>
          </a:xfrm>
          <a:prstGeom prst="rect">
            <a:avLst/>
          </a:prstGeom>
        </p:spPr>
      </p:pic>
      <p:pic>
        <p:nvPicPr>
          <p:cNvPr id="50" name="Picture 49">
            <a:extLst>
              <a:ext uri="{FF2B5EF4-FFF2-40B4-BE49-F238E27FC236}">
                <a16:creationId xmlns:a16="http://schemas.microsoft.com/office/drawing/2014/main" id="{C42970E5-3D59-6D4C-802D-2A054118D505}"/>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899298" y="2347335"/>
            <a:ext cx="660400" cy="660400"/>
          </a:xfrm>
          <a:prstGeom prst="rect">
            <a:avLst/>
          </a:prstGeom>
        </p:spPr>
      </p:pic>
      <p:pic>
        <p:nvPicPr>
          <p:cNvPr id="51" name="Picture 50">
            <a:extLst>
              <a:ext uri="{FF2B5EF4-FFF2-40B4-BE49-F238E27FC236}">
                <a16:creationId xmlns:a16="http://schemas.microsoft.com/office/drawing/2014/main" id="{32F713FA-C34D-0546-BEC6-2429F7B462C9}"/>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022715" y="2347335"/>
            <a:ext cx="660400" cy="660400"/>
          </a:xfrm>
          <a:prstGeom prst="rect">
            <a:avLst/>
          </a:prstGeom>
        </p:spPr>
      </p:pic>
    </p:spTree>
    <p:extLst>
      <p:ext uri="{BB962C8B-B14F-4D97-AF65-F5344CB8AC3E}">
        <p14:creationId xmlns:p14="http://schemas.microsoft.com/office/powerpoint/2010/main" val="20181521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80"/>
            <a:ext cx="11533187" cy="411162"/>
          </a:xfrm>
          <a:prstGeom prst="rect">
            <a:avLst/>
          </a:prstGeom>
        </p:spPr>
        <p:txBody>
          <a:bodyPr wrap="square" lIns="0" tIns="0" rIns="0" bIns="0">
            <a:spAutoFit/>
          </a:bodyPr>
          <a:lstStyle>
            <a:lvl1pPr>
              <a:lnSpc>
                <a:spcPts val="3199"/>
              </a:lnSpc>
              <a:defRPr sz="2800" strike="noStrike">
                <a:solidFill>
                  <a:schemeClr val="tx1"/>
                </a:solidFill>
              </a:defRPr>
            </a:lvl1pPr>
          </a:lstStyle>
          <a:p>
            <a:r>
              <a:rPr lang="en-US"/>
              <a:t>Title</a:t>
            </a:r>
          </a:p>
        </p:txBody>
      </p:sp>
    </p:spTree>
    <p:extLst>
      <p:ext uri="{BB962C8B-B14F-4D97-AF65-F5344CB8AC3E}">
        <p14:creationId xmlns:p14="http://schemas.microsoft.com/office/powerpoint/2010/main" val="16481812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Section title 1">
    <p:bg>
      <p:bgRef idx="1001">
        <a:schemeClr val="bg1"/>
      </p:bgRef>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65138" y="960439"/>
            <a:ext cx="7604124" cy="3629025"/>
          </a:xfrm>
          <a:prstGeom prst="rect">
            <a:avLst/>
          </a:prstGeom>
          <a:noFill/>
        </p:spPr>
        <p:txBody>
          <a:bodyPr vert="horz" wrap="square" lIns="0" tIns="0" rIns="0" bIns="0" rtlCol="0" anchor="t" anchorCtr="0">
            <a:noAutofit/>
          </a:bodyPr>
          <a:lstStyle>
            <a:lvl1pPr>
              <a:defRPr lang="en-US" sz="4799" spc="-50" baseline="0" dirty="0">
                <a:solidFill>
                  <a:schemeClr val="tx1"/>
                </a:solidFill>
              </a:defRPr>
            </a:lvl1pPr>
          </a:lstStyle>
          <a:p>
            <a:pPr marL="0" lvl="0">
              <a:lnSpc>
                <a:spcPts val="5599"/>
              </a:lnSpc>
            </a:pPr>
            <a:r>
              <a:rPr lang="en-US"/>
              <a:t>Section title</a:t>
            </a:r>
          </a:p>
        </p:txBody>
      </p:sp>
    </p:spTree>
    <p:extLst>
      <p:ext uri="{BB962C8B-B14F-4D97-AF65-F5344CB8AC3E}">
        <p14:creationId xmlns:p14="http://schemas.microsoft.com/office/powerpoint/2010/main" val="27761283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1_Title slide 4">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F83EBA8-9428-5042-A6AB-BA1563CB953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pic>
        <p:nvPicPr>
          <p:cNvPr id="5" name="Picture 4">
            <a:extLst>
              <a:ext uri="{FF2B5EF4-FFF2-40B4-BE49-F238E27FC236}">
                <a16:creationId xmlns:a16="http://schemas.microsoft.com/office/drawing/2014/main" id="{B0419340-DB0C-B34E-84FE-2AA1A19A58C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75074" y="0"/>
            <a:ext cx="6093577" cy="6994525"/>
          </a:xfrm>
          <a:prstGeom prst="rect">
            <a:avLst/>
          </a:prstGeom>
        </p:spPr>
      </p:pic>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37277" y="2582863"/>
            <a:ext cx="5537797" cy="1828800"/>
          </a:xfrm>
          <a:prstGeom prst="rect">
            <a:avLst/>
          </a:prstGeom>
          <a:noFill/>
        </p:spPr>
        <p:txBody>
          <a:bodyPr lIns="0" tIns="0" rIns="0" bIns="182880" anchor="b" anchorCtr="0"/>
          <a:lstStyle>
            <a:lvl1pPr>
              <a:defRPr sz="4799" strike="noStrike" spc="-50" baseline="0">
                <a:solidFill>
                  <a:srgbClr val="000000"/>
                </a:solidFill>
              </a:defRPr>
            </a:lvl1pPr>
          </a:lstStyle>
          <a:p>
            <a:r>
              <a:rPr lang="en-US"/>
              <a:t>Azure presentation</a:t>
            </a:r>
            <a:br>
              <a:rPr lang="en-US"/>
            </a:br>
            <a:r>
              <a:rPr lang="en-US"/>
              <a:t>title or event name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399"/>
            </a:lvl3pPr>
            <a:lvl4pPr>
              <a:defRPr sz="1399"/>
            </a:lvl4pPr>
            <a:lvl5pPr>
              <a:defRPr sz="1049"/>
            </a:lvl5pPr>
          </a:lstStyle>
          <a:p>
            <a:pPr lvl="0"/>
            <a:r>
              <a:rPr lang="en-US"/>
              <a:t>Author name</a:t>
            </a:r>
            <a:br>
              <a:rPr lang="en-US"/>
            </a:br>
            <a:r>
              <a:rPr lang="en-US"/>
              <a:t>Date</a:t>
            </a:r>
          </a:p>
        </p:txBody>
      </p:sp>
    </p:spTree>
    <p:extLst>
      <p:ext uri="{BB962C8B-B14F-4D97-AF65-F5344CB8AC3E}">
        <p14:creationId xmlns:p14="http://schemas.microsoft.com/office/powerpoint/2010/main" val="49710212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535.xml"/><Relationship Id="rId13" Type="http://schemas.openxmlformats.org/officeDocument/2006/relationships/slideLayout" Target="../slideLayouts/slideLayout540.xml"/><Relationship Id="rId3" Type="http://schemas.openxmlformats.org/officeDocument/2006/relationships/slideLayout" Target="../slideLayouts/slideLayout530.xml"/><Relationship Id="rId7" Type="http://schemas.openxmlformats.org/officeDocument/2006/relationships/slideLayout" Target="../slideLayouts/slideLayout534.xml"/><Relationship Id="rId12" Type="http://schemas.openxmlformats.org/officeDocument/2006/relationships/slideLayout" Target="../slideLayouts/slideLayout539.xml"/><Relationship Id="rId2" Type="http://schemas.openxmlformats.org/officeDocument/2006/relationships/slideLayout" Target="../slideLayouts/slideLayout529.xml"/><Relationship Id="rId1" Type="http://schemas.openxmlformats.org/officeDocument/2006/relationships/slideLayout" Target="../slideLayouts/slideLayout528.xml"/><Relationship Id="rId6" Type="http://schemas.openxmlformats.org/officeDocument/2006/relationships/slideLayout" Target="../slideLayouts/slideLayout533.xml"/><Relationship Id="rId11" Type="http://schemas.openxmlformats.org/officeDocument/2006/relationships/slideLayout" Target="../slideLayouts/slideLayout538.xml"/><Relationship Id="rId5" Type="http://schemas.openxmlformats.org/officeDocument/2006/relationships/slideLayout" Target="../slideLayouts/slideLayout532.xml"/><Relationship Id="rId15" Type="http://schemas.openxmlformats.org/officeDocument/2006/relationships/theme" Target="../theme/theme10.xml"/><Relationship Id="rId10" Type="http://schemas.openxmlformats.org/officeDocument/2006/relationships/slideLayout" Target="../slideLayouts/slideLayout537.xml"/><Relationship Id="rId4" Type="http://schemas.openxmlformats.org/officeDocument/2006/relationships/slideLayout" Target="../slideLayouts/slideLayout531.xml"/><Relationship Id="rId9" Type="http://schemas.openxmlformats.org/officeDocument/2006/relationships/slideLayout" Target="../slideLayouts/slideLayout536.xml"/><Relationship Id="rId14" Type="http://schemas.openxmlformats.org/officeDocument/2006/relationships/slideLayout" Target="../slideLayouts/slideLayout541.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549.xml"/><Relationship Id="rId13" Type="http://schemas.openxmlformats.org/officeDocument/2006/relationships/slideLayout" Target="../slideLayouts/slideLayout554.xml"/><Relationship Id="rId18" Type="http://schemas.openxmlformats.org/officeDocument/2006/relationships/slideLayout" Target="../slideLayouts/slideLayout559.xml"/><Relationship Id="rId26" Type="http://schemas.openxmlformats.org/officeDocument/2006/relationships/slideLayout" Target="../slideLayouts/slideLayout567.xml"/><Relationship Id="rId3" Type="http://schemas.openxmlformats.org/officeDocument/2006/relationships/slideLayout" Target="../slideLayouts/slideLayout544.xml"/><Relationship Id="rId21" Type="http://schemas.openxmlformats.org/officeDocument/2006/relationships/slideLayout" Target="../slideLayouts/slideLayout562.xml"/><Relationship Id="rId7" Type="http://schemas.openxmlformats.org/officeDocument/2006/relationships/slideLayout" Target="../slideLayouts/slideLayout548.xml"/><Relationship Id="rId12" Type="http://schemas.openxmlformats.org/officeDocument/2006/relationships/slideLayout" Target="../slideLayouts/slideLayout553.xml"/><Relationship Id="rId17" Type="http://schemas.openxmlformats.org/officeDocument/2006/relationships/slideLayout" Target="../slideLayouts/slideLayout558.xml"/><Relationship Id="rId25" Type="http://schemas.openxmlformats.org/officeDocument/2006/relationships/slideLayout" Target="../slideLayouts/slideLayout566.xml"/><Relationship Id="rId2" Type="http://schemas.openxmlformats.org/officeDocument/2006/relationships/slideLayout" Target="../slideLayouts/slideLayout543.xml"/><Relationship Id="rId16" Type="http://schemas.openxmlformats.org/officeDocument/2006/relationships/slideLayout" Target="../slideLayouts/slideLayout557.xml"/><Relationship Id="rId20" Type="http://schemas.openxmlformats.org/officeDocument/2006/relationships/slideLayout" Target="../slideLayouts/slideLayout561.xml"/><Relationship Id="rId29" Type="http://schemas.openxmlformats.org/officeDocument/2006/relationships/slideLayout" Target="../slideLayouts/slideLayout570.xml"/><Relationship Id="rId1" Type="http://schemas.openxmlformats.org/officeDocument/2006/relationships/slideLayout" Target="../slideLayouts/slideLayout542.xml"/><Relationship Id="rId6" Type="http://schemas.openxmlformats.org/officeDocument/2006/relationships/slideLayout" Target="../slideLayouts/slideLayout547.xml"/><Relationship Id="rId11" Type="http://schemas.openxmlformats.org/officeDocument/2006/relationships/slideLayout" Target="../slideLayouts/slideLayout552.xml"/><Relationship Id="rId24" Type="http://schemas.openxmlformats.org/officeDocument/2006/relationships/slideLayout" Target="../slideLayouts/slideLayout565.xml"/><Relationship Id="rId32" Type="http://schemas.openxmlformats.org/officeDocument/2006/relationships/image" Target="../media/image54.emf"/><Relationship Id="rId5" Type="http://schemas.openxmlformats.org/officeDocument/2006/relationships/slideLayout" Target="../slideLayouts/slideLayout546.xml"/><Relationship Id="rId15" Type="http://schemas.openxmlformats.org/officeDocument/2006/relationships/slideLayout" Target="../slideLayouts/slideLayout556.xml"/><Relationship Id="rId23" Type="http://schemas.openxmlformats.org/officeDocument/2006/relationships/slideLayout" Target="../slideLayouts/slideLayout564.xml"/><Relationship Id="rId28" Type="http://schemas.openxmlformats.org/officeDocument/2006/relationships/slideLayout" Target="../slideLayouts/slideLayout569.xml"/><Relationship Id="rId10" Type="http://schemas.openxmlformats.org/officeDocument/2006/relationships/slideLayout" Target="../slideLayouts/slideLayout551.xml"/><Relationship Id="rId19" Type="http://schemas.openxmlformats.org/officeDocument/2006/relationships/slideLayout" Target="../slideLayouts/slideLayout560.xml"/><Relationship Id="rId31" Type="http://schemas.openxmlformats.org/officeDocument/2006/relationships/theme" Target="../theme/theme11.xml"/><Relationship Id="rId4" Type="http://schemas.openxmlformats.org/officeDocument/2006/relationships/slideLayout" Target="../slideLayouts/slideLayout545.xml"/><Relationship Id="rId9" Type="http://schemas.openxmlformats.org/officeDocument/2006/relationships/slideLayout" Target="../slideLayouts/slideLayout550.xml"/><Relationship Id="rId14" Type="http://schemas.openxmlformats.org/officeDocument/2006/relationships/slideLayout" Target="../slideLayouts/slideLayout555.xml"/><Relationship Id="rId22" Type="http://schemas.openxmlformats.org/officeDocument/2006/relationships/slideLayout" Target="../slideLayouts/slideLayout563.xml"/><Relationship Id="rId27" Type="http://schemas.openxmlformats.org/officeDocument/2006/relationships/slideLayout" Target="../slideLayouts/slideLayout568.xml"/><Relationship Id="rId30" Type="http://schemas.openxmlformats.org/officeDocument/2006/relationships/slideLayout" Target="../slideLayouts/slideLayout571.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579.xml"/><Relationship Id="rId13" Type="http://schemas.openxmlformats.org/officeDocument/2006/relationships/slideLayout" Target="../slideLayouts/slideLayout584.xml"/><Relationship Id="rId18" Type="http://schemas.openxmlformats.org/officeDocument/2006/relationships/slideLayout" Target="../slideLayouts/slideLayout589.xml"/><Relationship Id="rId26" Type="http://schemas.openxmlformats.org/officeDocument/2006/relationships/slideLayout" Target="../slideLayouts/slideLayout597.xml"/><Relationship Id="rId3" Type="http://schemas.openxmlformats.org/officeDocument/2006/relationships/slideLayout" Target="../slideLayouts/slideLayout574.xml"/><Relationship Id="rId21" Type="http://schemas.openxmlformats.org/officeDocument/2006/relationships/slideLayout" Target="../slideLayouts/slideLayout592.xml"/><Relationship Id="rId7" Type="http://schemas.openxmlformats.org/officeDocument/2006/relationships/slideLayout" Target="../slideLayouts/slideLayout578.xml"/><Relationship Id="rId12" Type="http://schemas.openxmlformats.org/officeDocument/2006/relationships/slideLayout" Target="../slideLayouts/slideLayout583.xml"/><Relationship Id="rId17" Type="http://schemas.openxmlformats.org/officeDocument/2006/relationships/slideLayout" Target="../slideLayouts/slideLayout588.xml"/><Relationship Id="rId25" Type="http://schemas.openxmlformats.org/officeDocument/2006/relationships/slideLayout" Target="../slideLayouts/slideLayout596.xml"/><Relationship Id="rId2" Type="http://schemas.openxmlformats.org/officeDocument/2006/relationships/slideLayout" Target="../slideLayouts/slideLayout573.xml"/><Relationship Id="rId16" Type="http://schemas.openxmlformats.org/officeDocument/2006/relationships/slideLayout" Target="../slideLayouts/slideLayout587.xml"/><Relationship Id="rId20" Type="http://schemas.openxmlformats.org/officeDocument/2006/relationships/slideLayout" Target="../slideLayouts/slideLayout591.xml"/><Relationship Id="rId29" Type="http://schemas.openxmlformats.org/officeDocument/2006/relationships/slideLayout" Target="../slideLayouts/slideLayout600.xml"/><Relationship Id="rId1" Type="http://schemas.openxmlformats.org/officeDocument/2006/relationships/slideLayout" Target="../slideLayouts/slideLayout572.xml"/><Relationship Id="rId6" Type="http://schemas.openxmlformats.org/officeDocument/2006/relationships/slideLayout" Target="../slideLayouts/slideLayout577.xml"/><Relationship Id="rId11" Type="http://schemas.openxmlformats.org/officeDocument/2006/relationships/slideLayout" Target="../slideLayouts/slideLayout582.xml"/><Relationship Id="rId24" Type="http://schemas.openxmlformats.org/officeDocument/2006/relationships/slideLayout" Target="../slideLayouts/slideLayout595.xml"/><Relationship Id="rId32" Type="http://schemas.openxmlformats.org/officeDocument/2006/relationships/image" Target="../media/image54.emf"/><Relationship Id="rId5" Type="http://schemas.openxmlformats.org/officeDocument/2006/relationships/slideLayout" Target="../slideLayouts/slideLayout576.xml"/><Relationship Id="rId15" Type="http://schemas.openxmlformats.org/officeDocument/2006/relationships/slideLayout" Target="../slideLayouts/slideLayout586.xml"/><Relationship Id="rId23" Type="http://schemas.openxmlformats.org/officeDocument/2006/relationships/slideLayout" Target="../slideLayouts/slideLayout594.xml"/><Relationship Id="rId28" Type="http://schemas.openxmlformats.org/officeDocument/2006/relationships/slideLayout" Target="../slideLayouts/slideLayout599.xml"/><Relationship Id="rId10" Type="http://schemas.openxmlformats.org/officeDocument/2006/relationships/slideLayout" Target="../slideLayouts/slideLayout581.xml"/><Relationship Id="rId19" Type="http://schemas.openxmlformats.org/officeDocument/2006/relationships/slideLayout" Target="../slideLayouts/slideLayout590.xml"/><Relationship Id="rId31" Type="http://schemas.openxmlformats.org/officeDocument/2006/relationships/theme" Target="../theme/theme12.xml"/><Relationship Id="rId4" Type="http://schemas.openxmlformats.org/officeDocument/2006/relationships/slideLayout" Target="../slideLayouts/slideLayout575.xml"/><Relationship Id="rId9" Type="http://schemas.openxmlformats.org/officeDocument/2006/relationships/slideLayout" Target="../slideLayouts/slideLayout580.xml"/><Relationship Id="rId14" Type="http://schemas.openxmlformats.org/officeDocument/2006/relationships/slideLayout" Target="../slideLayouts/slideLayout585.xml"/><Relationship Id="rId22" Type="http://schemas.openxmlformats.org/officeDocument/2006/relationships/slideLayout" Target="../slideLayouts/slideLayout593.xml"/><Relationship Id="rId27" Type="http://schemas.openxmlformats.org/officeDocument/2006/relationships/slideLayout" Target="../slideLayouts/slideLayout598.xml"/><Relationship Id="rId30" Type="http://schemas.openxmlformats.org/officeDocument/2006/relationships/slideLayout" Target="../slideLayouts/slideLayout601.xml"/></Relationships>
</file>

<file path=ppt/slideMasters/_rels/slideMaster13.xml.rels><?xml version="1.0" encoding="UTF-8" standalone="yes"?>
<Relationships xmlns="http://schemas.openxmlformats.org/package/2006/relationships"><Relationship Id="rId13" Type="http://schemas.openxmlformats.org/officeDocument/2006/relationships/slideLayout" Target="../slideLayouts/slideLayout614.xml"/><Relationship Id="rId18" Type="http://schemas.openxmlformats.org/officeDocument/2006/relationships/slideLayout" Target="../slideLayouts/slideLayout619.xml"/><Relationship Id="rId26" Type="http://schemas.openxmlformats.org/officeDocument/2006/relationships/slideLayout" Target="../slideLayouts/slideLayout627.xml"/><Relationship Id="rId39" Type="http://schemas.openxmlformats.org/officeDocument/2006/relationships/slideLayout" Target="../slideLayouts/slideLayout640.xml"/><Relationship Id="rId21" Type="http://schemas.openxmlformats.org/officeDocument/2006/relationships/slideLayout" Target="../slideLayouts/slideLayout622.xml"/><Relationship Id="rId34" Type="http://schemas.openxmlformats.org/officeDocument/2006/relationships/slideLayout" Target="../slideLayouts/slideLayout635.xml"/><Relationship Id="rId42" Type="http://schemas.openxmlformats.org/officeDocument/2006/relationships/slideLayout" Target="../slideLayouts/slideLayout643.xml"/><Relationship Id="rId47" Type="http://schemas.openxmlformats.org/officeDocument/2006/relationships/slideLayout" Target="../slideLayouts/slideLayout648.xml"/><Relationship Id="rId50" Type="http://schemas.openxmlformats.org/officeDocument/2006/relationships/slideLayout" Target="../slideLayouts/slideLayout651.xml"/><Relationship Id="rId7" Type="http://schemas.openxmlformats.org/officeDocument/2006/relationships/slideLayout" Target="../slideLayouts/slideLayout608.xml"/><Relationship Id="rId2" Type="http://schemas.openxmlformats.org/officeDocument/2006/relationships/slideLayout" Target="../slideLayouts/slideLayout603.xml"/><Relationship Id="rId16" Type="http://schemas.openxmlformats.org/officeDocument/2006/relationships/slideLayout" Target="../slideLayouts/slideLayout617.xml"/><Relationship Id="rId29" Type="http://schemas.openxmlformats.org/officeDocument/2006/relationships/slideLayout" Target="../slideLayouts/slideLayout630.xml"/><Relationship Id="rId11" Type="http://schemas.openxmlformats.org/officeDocument/2006/relationships/slideLayout" Target="../slideLayouts/slideLayout612.xml"/><Relationship Id="rId24" Type="http://schemas.openxmlformats.org/officeDocument/2006/relationships/slideLayout" Target="../slideLayouts/slideLayout625.xml"/><Relationship Id="rId32" Type="http://schemas.openxmlformats.org/officeDocument/2006/relationships/slideLayout" Target="../slideLayouts/slideLayout633.xml"/><Relationship Id="rId37" Type="http://schemas.openxmlformats.org/officeDocument/2006/relationships/slideLayout" Target="../slideLayouts/slideLayout638.xml"/><Relationship Id="rId40" Type="http://schemas.openxmlformats.org/officeDocument/2006/relationships/slideLayout" Target="../slideLayouts/slideLayout641.xml"/><Relationship Id="rId45" Type="http://schemas.openxmlformats.org/officeDocument/2006/relationships/slideLayout" Target="../slideLayouts/slideLayout646.xml"/><Relationship Id="rId5" Type="http://schemas.openxmlformats.org/officeDocument/2006/relationships/slideLayout" Target="../slideLayouts/slideLayout606.xml"/><Relationship Id="rId15" Type="http://schemas.openxmlformats.org/officeDocument/2006/relationships/slideLayout" Target="../slideLayouts/slideLayout616.xml"/><Relationship Id="rId23" Type="http://schemas.openxmlformats.org/officeDocument/2006/relationships/slideLayout" Target="../slideLayouts/slideLayout624.xml"/><Relationship Id="rId28" Type="http://schemas.openxmlformats.org/officeDocument/2006/relationships/slideLayout" Target="../slideLayouts/slideLayout629.xml"/><Relationship Id="rId36" Type="http://schemas.openxmlformats.org/officeDocument/2006/relationships/slideLayout" Target="../slideLayouts/slideLayout637.xml"/><Relationship Id="rId49" Type="http://schemas.openxmlformats.org/officeDocument/2006/relationships/slideLayout" Target="../slideLayouts/slideLayout650.xml"/><Relationship Id="rId10" Type="http://schemas.openxmlformats.org/officeDocument/2006/relationships/slideLayout" Target="../slideLayouts/slideLayout611.xml"/><Relationship Id="rId19" Type="http://schemas.openxmlformats.org/officeDocument/2006/relationships/slideLayout" Target="../slideLayouts/slideLayout620.xml"/><Relationship Id="rId31" Type="http://schemas.openxmlformats.org/officeDocument/2006/relationships/slideLayout" Target="../slideLayouts/slideLayout632.xml"/><Relationship Id="rId44" Type="http://schemas.openxmlformats.org/officeDocument/2006/relationships/slideLayout" Target="../slideLayouts/slideLayout645.xml"/><Relationship Id="rId52" Type="http://schemas.openxmlformats.org/officeDocument/2006/relationships/image" Target="../media/image54.emf"/><Relationship Id="rId4" Type="http://schemas.openxmlformats.org/officeDocument/2006/relationships/slideLayout" Target="../slideLayouts/slideLayout605.xml"/><Relationship Id="rId9" Type="http://schemas.openxmlformats.org/officeDocument/2006/relationships/slideLayout" Target="../slideLayouts/slideLayout610.xml"/><Relationship Id="rId14" Type="http://schemas.openxmlformats.org/officeDocument/2006/relationships/slideLayout" Target="../slideLayouts/slideLayout615.xml"/><Relationship Id="rId22" Type="http://schemas.openxmlformats.org/officeDocument/2006/relationships/slideLayout" Target="../slideLayouts/slideLayout623.xml"/><Relationship Id="rId27" Type="http://schemas.openxmlformats.org/officeDocument/2006/relationships/slideLayout" Target="../slideLayouts/slideLayout628.xml"/><Relationship Id="rId30" Type="http://schemas.openxmlformats.org/officeDocument/2006/relationships/slideLayout" Target="../slideLayouts/slideLayout631.xml"/><Relationship Id="rId35" Type="http://schemas.openxmlformats.org/officeDocument/2006/relationships/slideLayout" Target="../slideLayouts/slideLayout636.xml"/><Relationship Id="rId43" Type="http://schemas.openxmlformats.org/officeDocument/2006/relationships/slideLayout" Target="../slideLayouts/slideLayout644.xml"/><Relationship Id="rId48" Type="http://schemas.openxmlformats.org/officeDocument/2006/relationships/slideLayout" Target="../slideLayouts/slideLayout649.xml"/><Relationship Id="rId8" Type="http://schemas.openxmlformats.org/officeDocument/2006/relationships/slideLayout" Target="../slideLayouts/slideLayout609.xml"/><Relationship Id="rId51" Type="http://schemas.openxmlformats.org/officeDocument/2006/relationships/theme" Target="../theme/theme13.xml"/><Relationship Id="rId3" Type="http://schemas.openxmlformats.org/officeDocument/2006/relationships/slideLayout" Target="../slideLayouts/slideLayout604.xml"/><Relationship Id="rId12" Type="http://schemas.openxmlformats.org/officeDocument/2006/relationships/slideLayout" Target="../slideLayouts/slideLayout613.xml"/><Relationship Id="rId17" Type="http://schemas.openxmlformats.org/officeDocument/2006/relationships/slideLayout" Target="../slideLayouts/slideLayout618.xml"/><Relationship Id="rId25" Type="http://schemas.openxmlformats.org/officeDocument/2006/relationships/slideLayout" Target="../slideLayouts/slideLayout626.xml"/><Relationship Id="rId33" Type="http://schemas.openxmlformats.org/officeDocument/2006/relationships/slideLayout" Target="../slideLayouts/slideLayout634.xml"/><Relationship Id="rId38" Type="http://schemas.openxmlformats.org/officeDocument/2006/relationships/slideLayout" Target="../slideLayouts/slideLayout639.xml"/><Relationship Id="rId46" Type="http://schemas.openxmlformats.org/officeDocument/2006/relationships/slideLayout" Target="../slideLayouts/slideLayout647.xml"/><Relationship Id="rId20" Type="http://schemas.openxmlformats.org/officeDocument/2006/relationships/slideLayout" Target="../slideLayouts/slideLayout621.xml"/><Relationship Id="rId41" Type="http://schemas.openxmlformats.org/officeDocument/2006/relationships/slideLayout" Target="../slideLayouts/slideLayout642.xml"/><Relationship Id="rId1" Type="http://schemas.openxmlformats.org/officeDocument/2006/relationships/slideLayout" Target="../slideLayouts/slideLayout602.xml"/><Relationship Id="rId6" Type="http://schemas.openxmlformats.org/officeDocument/2006/relationships/slideLayout" Target="../slideLayouts/slideLayout607.xml"/></Relationships>
</file>

<file path=ppt/slideMasters/_rels/slideMaster2.xml.rels><?xml version="1.0" encoding="UTF-8" standalone="yes"?>
<Relationships xmlns="http://schemas.openxmlformats.org/package/2006/relationships"><Relationship Id="rId117" Type="http://schemas.openxmlformats.org/officeDocument/2006/relationships/slideLayout" Target="../slideLayouts/slideLayout139.xml"/><Relationship Id="rId21" Type="http://schemas.openxmlformats.org/officeDocument/2006/relationships/slideLayout" Target="../slideLayouts/slideLayout43.xml"/><Relationship Id="rId42" Type="http://schemas.openxmlformats.org/officeDocument/2006/relationships/slideLayout" Target="../slideLayouts/slideLayout64.xml"/><Relationship Id="rId63" Type="http://schemas.openxmlformats.org/officeDocument/2006/relationships/slideLayout" Target="../slideLayouts/slideLayout85.xml"/><Relationship Id="rId84" Type="http://schemas.openxmlformats.org/officeDocument/2006/relationships/slideLayout" Target="../slideLayouts/slideLayout106.xml"/><Relationship Id="rId138" Type="http://schemas.openxmlformats.org/officeDocument/2006/relationships/slideLayout" Target="../slideLayouts/slideLayout160.xml"/><Relationship Id="rId159" Type="http://schemas.openxmlformats.org/officeDocument/2006/relationships/slideLayout" Target="../slideLayouts/slideLayout181.xml"/><Relationship Id="rId170" Type="http://schemas.openxmlformats.org/officeDocument/2006/relationships/slideLayout" Target="../slideLayouts/slideLayout192.xml"/><Relationship Id="rId191" Type="http://schemas.openxmlformats.org/officeDocument/2006/relationships/slideLayout" Target="../slideLayouts/slideLayout213.xml"/><Relationship Id="rId107" Type="http://schemas.openxmlformats.org/officeDocument/2006/relationships/slideLayout" Target="../slideLayouts/slideLayout129.xml"/><Relationship Id="rId11" Type="http://schemas.openxmlformats.org/officeDocument/2006/relationships/slideLayout" Target="../slideLayouts/slideLayout33.xml"/><Relationship Id="rId32" Type="http://schemas.openxmlformats.org/officeDocument/2006/relationships/slideLayout" Target="../slideLayouts/slideLayout54.xml"/><Relationship Id="rId53" Type="http://schemas.openxmlformats.org/officeDocument/2006/relationships/slideLayout" Target="../slideLayouts/slideLayout75.xml"/><Relationship Id="rId74" Type="http://schemas.openxmlformats.org/officeDocument/2006/relationships/slideLayout" Target="../slideLayouts/slideLayout96.xml"/><Relationship Id="rId128" Type="http://schemas.openxmlformats.org/officeDocument/2006/relationships/slideLayout" Target="../slideLayouts/slideLayout150.xml"/><Relationship Id="rId149" Type="http://schemas.openxmlformats.org/officeDocument/2006/relationships/slideLayout" Target="../slideLayouts/slideLayout171.xml"/><Relationship Id="rId5" Type="http://schemas.openxmlformats.org/officeDocument/2006/relationships/slideLayout" Target="../slideLayouts/slideLayout27.xml"/><Relationship Id="rId95" Type="http://schemas.openxmlformats.org/officeDocument/2006/relationships/slideLayout" Target="../slideLayouts/slideLayout117.xml"/><Relationship Id="rId160" Type="http://schemas.openxmlformats.org/officeDocument/2006/relationships/slideLayout" Target="../slideLayouts/slideLayout182.xml"/><Relationship Id="rId181" Type="http://schemas.openxmlformats.org/officeDocument/2006/relationships/slideLayout" Target="../slideLayouts/slideLayout203.xml"/><Relationship Id="rId22" Type="http://schemas.openxmlformats.org/officeDocument/2006/relationships/slideLayout" Target="../slideLayouts/slideLayout44.xml"/><Relationship Id="rId43" Type="http://schemas.openxmlformats.org/officeDocument/2006/relationships/slideLayout" Target="../slideLayouts/slideLayout65.xml"/><Relationship Id="rId64" Type="http://schemas.openxmlformats.org/officeDocument/2006/relationships/slideLayout" Target="../slideLayouts/slideLayout86.xml"/><Relationship Id="rId118" Type="http://schemas.openxmlformats.org/officeDocument/2006/relationships/slideLayout" Target="../slideLayouts/slideLayout140.xml"/><Relationship Id="rId139" Type="http://schemas.openxmlformats.org/officeDocument/2006/relationships/slideLayout" Target="../slideLayouts/slideLayout161.xml"/><Relationship Id="rId85" Type="http://schemas.openxmlformats.org/officeDocument/2006/relationships/slideLayout" Target="../slideLayouts/slideLayout107.xml"/><Relationship Id="rId150" Type="http://schemas.openxmlformats.org/officeDocument/2006/relationships/slideLayout" Target="../slideLayouts/slideLayout172.xml"/><Relationship Id="rId171" Type="http://schemas.openxmlformats.org/officeDocument/2006/relationships/slideLayout" Target="../slideLayouts/slideLayout193.xml"/><Relationship Id="rId192" Type="http://schemas.openxmlformats.org/officeDocument/2006/relationships/slideLayout" Target="../slideLayouts/slideLayout214.xml"/><Relationship Id="rId12" Type="http://schemas.openxmlformats.org/officeDocument/2006/relationships/slideLayout" Target="../slideLayouts/slideLayout34.xml"/><Relationship Id="rId33" Type="http://schemas.openxmlformats.org/officeDocument/2006/relationships/slideLayout" Target="../slideLayouts/slideLayout55.xml"/><Relationship Id="rId108" Type="http://schemas.openxmlformats.org/officeDocument/2006/relationships/slideLayout" Target="../slideLayouts/slideLayout130.xml"/><Relationship Id="rId129" Type="http://schemas.openxmlformats.org/officeDocument/2006/relationships/slideLayout" Target="../slideLayouts/slideLayout151.xml"/><Relationship Id="rId54" Type="http://schemas.openxmlformats.org/officeDocument/2006/relationships/slideLayout" Target="../slideLayouts/slideLayout76.xml"/><Relationship Id="rId75" Type="http://schemas.openxmlformats.org/officeDocument/2006/relationships/slideLayout" Target="../slideLayouts/slideLayout97.xml"/><Relationship Id="rId96" Type="http://schemas.openxmlformats.org/officeDocument/2006/relationships/slideLayout" Target="../slideLayouts/slideLayout118.xml"/><Relationship Id="rId140" Type="http://schemas.openxmlformats.org/officeDocument/2006/relationships/slideLayout" Target="../slideLayouts/slideLayout162.xml"/><Relationship Id="rId161" Type="http://schemas.openxmlformats.org/officeDocument/2006/relationships/slideLayout" Target="../slideLayouts/slideLayout183.xml"/><Relationship Id="rId182" Type="http://schemas.openxmlformats.org/officeDocument/2006/relationships/slideLayout" Target="../slideLayouts/slideLayout204.xml"/><Relationship Id="rId6" Type="http://schemas.openxmlformats.org/officeDocument/2006/relationships/slideLayout" Target="../slideLayouts/slideLayout28.xml"/><Relationship Id="rId23" Type="http://schemas.openxmlformats.org/officeDocument/2006/relationships/slideLayout" Target="../slideLayouts/slideLayout45.xml"/><Relationship Id="rId119" Type="http://schemas.openxmlformats.org/officeDocument/2006/relationships/slideLayout" Target="../slideLayouts/slideLayout141.xml"/><Relationship Id="rId44" Type="http://schemas.openxmlformats.org/officeDocument/2006/relationships/slideLayout" Target="../slideLayouts/slideLayout66.xml"/><Relationship Id="rId65" Type="http://schemas.openxmlformats.org/officeDocument/2006/relationships/slideLayout" Target="../slideLayouts/slideLayout87.xml"/><Relationship Id="rId86" Type="http://schemas.openxmlformats.org/officeDocument/2006/relationships/slideLayout" Target="../slideLayouts/slideLayout108.xml"/><Relationship Id="rId130" Type="http://schemas.openxmlformats.org/officeDocument/2006/relationships/slideLayout" Target="../slideLayouts/slideLayout152.xml"/><Relationship Id="rId151" Type="http://schemas.openxmlformats.org/officeDocument/2006/relationships/slideLayout" Target="../slideLayouts/slideLayout173.xml"/><Relationship Id="rId172" Type="http://schemas.openxmlformats.org/officeDocument/2006/relationships/slideLayout" Target="../slideLayouts/slideLayout194.xml"/><Relationship Id="rId193" Type="http://schemas.openxmlformats.org/officeDocument/2006/relationships/slideLayout" Target="../slideLayouts/slideLayout215.xml"/><Relationship Id="rId13" Type="http://schemas.openxmlformats.org/officeDocument/2006/relationships/slideLayout" Target="../slideLayouts/slideLayout35.xml"/><Relationship Id="rId109" Type="http://schemas.openxmlformats.org/officeDocument/2006/relationships/slideLayout" Target="../slideLayouts/slideLayout131.xml"/><Relationship Id="rId34" Type="http://schemas.openxmlformats.org/officeDocument/2006/relationships/slideLayout" Target="../slideLayouts/slideLayout56.xml"/><Relationship Id="rId55" Type="http://schemas.openxmlformats.org/officeDocument/2006/relationships/slideLayout" Target="../slideLayouts/slideLayout77.xml"/><Relationship Id="rId76" Type="http://schemas.openxmlformats.org/officeDocument/2006/relationships/slideLayout" Target="../slideLayouts/slideLayout98.xml"/><Relationship Id="rId97" Type="http://schemas.openxmlformats.org/officeDocument/2006/relationships/slideLayout" Target="../slideLayouts/slideLayout119.xml"/><Relationship Id="rId120" Type="http://schemas.openxmlformats.org/officeDocument/2006/relationships/slideLayout" Target="../slideLayouts/slideLayout142.xml"/><Relationship Id="rId141" Type="http://schemas.openxmlformats.org/officeDocument/2006/relationships/slideLayout" Target="../slideLayouts/slideLayout163.xml"/><Relationship Id="rId7" Type="http://schemas.openxmlformats.org/officeDocument/2006/relationships/slideLayout" Target="../slideLayouts/slideLayout29.xml"/><Relationship Id="rId71" Type="http://schemas.openxmlformats.org/officeDocument/2006/relationships/slideLayout" Target="../slideLayouts/slideLayout93.xml"/><Relationship Id="rId92" Type="http://schemas.openxmlformats.org/officeDocument/2006/relationships/slideLayout" Target="../slideLayouts/slideLayout114.xml"/><Relationship Id="rId162" Type="http://schemas.openxmlformats.org/officeDocument/2006/relationships/slideLayout" Target="../slideLayouts/slideLayout184.xml"/><Relationship Id="rId183" Type="http://schemas.openxmlformats.org/officeDocument/2006/relationships/slideLayout" Target="../slideLayouts/slideLayout205.xml"/><Relationship Id="rId2" Type="http://schemas.openxmlformats.org/officeDocument/2006/relationships/slideLayout" Target="../slideLayouts/slideLayout24.xml"/><Relationship Id="rId29" Type="http://schemas.openxmlformats.org/officeDocument/2006/relationships/slideLayout" Target="../slideLayouts/slideLayout51.xml"/><Relationship Id="rId24" Type="http://schemas.openxmlformats.org/officeDocument/2006/relationships/slideLayout" Target="../slideLayouts/slideLayout46.xml"/><Relationship Id="rId40" Type="http://schemas.openxmlformats.org/officeDocument/2006/relationships/slideLayout" Target="../slideLayouts/slideLayout62.xml"/><Relationship Id="rId45" Type="http://schemas.openxmlformats.org/officeDocument/2006/relationships/slideLayout" Target="../slideLayouts/slideLayout67.xml"/><Relationship Id="rId66" Type="http://schemas.openxmlformats.org/officeDocument/2006/relationships/slideLayout" Target="../slideLayouts/slideLayout88.xml"/><Relationship Id="rId87" Type="http://schemas.openxmlformats.org/officeDocument/2006/relationships/slideLayout" Target="../slideLayouts/slideLayout109.xml"/><Relationship Id="rId110" Type="http://schemas.openxmlformats.org/officeDocument/2006/relationships/slideLayout" Target="../slideLayouts/slideLayout132.xml"/><Relationship Id="rId115" Type="http://schemas.openxmlformats.org/officeDocument/2006/relationships/slideLayout" Target="../slideLayouts/slideLayout137.xml"/><Relationship Id="rId131" Type="http://schemas.openxmlformats.org/officeDocument/2006/relationships/slideLayout" Target="../slideLayouts/slideLayout153.xml"/><Relationship Id="rId136" Type="http://schemas.openxmlformats.org/officeDocument/2006/relationships/slideLayout" Target="../slideLayouts/slideLayout158.xml"/><Relationship Id="rId157" Type="http://schemas.openxmlformats.org/officeDocument/2006/relationships/slideLayout" Target="../slideLayouts/slideLayout179.xml"/><Relationship Id="rId178" Type="http://schemas.openxmlformats.org/officeDocument/2006/relationships/slideLayout" Target="../slideLayouts/slideLayout200.xml"/><Relationship Id="rId61" Type="http://schemas.openxmlformats.org/officeDocument/2006/relationships/slideLayout" Target="../slideLayouts/slideLayout83.xml"/><Relationship Id="rId82" Type="http://schemas.openxmlformats.org/officeDocument/2006/relationships/slideLayout" Target="../slideLayouts/slideLayout104.xml"/><Relationship Id="rId152" Type="http://schemas.openxmlformats.org/officeDocument/2006/relationships/slideLayout" Target="../slideLayouts/slideLayout174.xml"/><Relationship Id="rId173" Type="http://schemas.openxmlformats.org/officeDocument/2006/relationships/slideLayout" Target="../slideLayouts/slideLayout195.xml"/><Relationship Id="rId194" Type="http://schemas.openxmlformats.org/officeDocument/2006/relationships/slideLayout" Target="../slideLayouts/slideLayout216.xml"/><Relationship Id="rId199" Type="http://schemas.openxmlformats.org/officeDocument/2006/relationships/theme" Target="../theme/theme2.xml"/><Relationship Id="rId19" Type="http://schemas.openxmlformats.org/officeDocument/2006/relationships/slideLayout" Target="../slideLayouts/slideLayout41.xml"/><Relationship Id="rId14" Type="http://schemas.openxmlformats.org/officeDocument/2006/relationships/slideLayout" Target="../slideLayouts/slideLayout36.xml"/><Relationship Id="rId30" Type="http://schemas.openxmlformats.org/officeDocument/2006/relationships/slideLayout" Target="../slideLayouts/slideLayout52.xml"/><Relationship Id="rId35" Type="http://schemas.openxmlformats.org/officeDocument/2006/relationships/slideLayout" Target="../slideLayouts/slideLayout57.xml"/><Relationship Id="rId56" Type="http://schemas.openxmlformats.org/officeDocument/2006/relationships/slideLayout" Target="../slideLayouts/slideLayout78.xml"/><Relationship Id="rId77" Type="http://schemas.openxmlformats.org/officeDocument/2006/relationships/slideLayout" Target="../slideLayouts/slideLayout99.xml"/><Relationship Id="rId100" Type="http://schemas.openxmlformats.org/officeDocument/2006/relationships/slideLayout" Target="../slideLayouts/slideLayout122.xml"/><Relationship Id="rId105" Type="http://schemas.openxmlformats.org/officeDocument/2006/relationships/slideLayout" Target="../slideLayouts/slideLayout127.xml"/><Relationship Id="rId126" Type="http://schemas.openxmlformats.org/officeDocument/2006/relationships/slideLayout" Target="../slideLayouts/slideLayout148.xml"/><Relationship Id="rId147" Type="http://schemas.openxmlformats.org/officeDocument/2006/relationships/slideLayout" Target="../slideLayouts/slideLayout169.xml"/><Relationship Id="rId168" Type="http://schemas.openxmlformats.org/officeDocument/2006/relationships/slideLayout" Target="../slideLayouts/slideLayout190.xml"/><Relationship Id="rId8" Type="http://schemas.openxmlformats.org/officeDocument/2006/relationships/slideLayout" Target="../slideLayouts/slideLayout30.xml"/><Relationship Id="rId51" Type="http://schemas.openxmlformats.org/officeDocument/2006/relationships/slideLayout" Target="../slideLayouts/slideLayout73.xml"/><Relationship Id="rId72" Type="http://schemas.openxmlformats.org/officeDocument/2006/relationships/slideLayout" Target="../slideLayouts/slideLayout94.xml"/><Relationship Id="rId93" Type="http://schemas.openxmlformats.org/officeDocument/2006/relationships/slideLayout" Target="../slideLayouts/slideLayout115.xml"/><Relationship Id="rId98" Type="http://schemas.openxmlformats.org/officeDocument/2006/relationships/slideLayout" Target="../slideLayouts/slideLayout120.xml"/><Relationship Id="rId121" Type="http://schemas.openxmlformats.org/officeDocument/2006/relationships/slideLayout" Target="../slideLayouts/slideLayout143.xml"/><Relationship Id="rId142" Type="http://schemas.openxmlformats.org/officeDocument/2006/relationships/slideLayout" Target="../slideLayouts/slideLayout164.xml"/><Relationship Id="rId163" Type="http://schemas.openxmlformats.org/officeDocument/2006/relationships/slideLayout" Target="../slideLayouts/slideLayout185.xml"/><Relationship Id="rId184" Type="http://schemas.openxmlformats.org/officeDocument/2006/relationships/slideLayout" Target="../slideLayouts/slideLayout206.xml"/><Relationship Id="rId189" Type="http://schemas.openxmlformats.org/officeDocument/2006/relationships/slideLayout" Target="../slideLayouts/slideLayout211.xml"/><Relationship Id="rId3" Type="http://schemas.openxmlformats.org/officeDocument/2006/relationships/slideLayout" Target="../slideLayouts/slideLayout25.xml"/><Relationship Id="rId25" Type="http://schemas.openxmlformats.org/officeDocument/2006/relationships/slideLayout" Target="../slideLayouts/slideLayout47.xml"/><Relationship Id="rId46" Type="http://schemas.openxmlformats.org/officeDocument/2006/relationships/slideLayout" Target="../slideLayouts/slideLayout68.xml"/><Relationship Id="rId67" Type="http://schemas.openxmlformats.org/officeDocument/2006/relationships/slideLayout" Target="../slideLayouts/slideLayout89.xml"/><Relationship Id="rId116" Type="http://schemas.openxmlformats.org/officeDocument/2006/relationships/slideLayout" Target="../slideLayouts/slideLayout138.xml"/><Relationship Id="rId137" Type="http://schemas.openxmlformats.org/officeDocument/2006/relationships/slideLayout" Target="../slideLayouts/slideLayout159.xml"/><Relationship Id="rId158" Type="http://schemas.openxmlformats.org/officeDocument/2006/relationships/slideLayout" Target="../slideLayouts/slideLayout180.xml"/><Relationship Id="rId20" Type="http://schemas.openxmlformats.org/officeDocument/2006/relationships/slideLayout" Target="../slideLayouts/slideLayout42.xml"/><Relationship Id="rId41" Type="http://schemas.openxmlformats.org/officeDocument/2006/relationships/slideLayout" Target="../slideLayouts/slideLayout63.xml"/><Relationship Id="rId62" Type="http://schemas.openxmlformats.org/officeDocument/2006/relationships/slideLayout" Target="../slideLayouts/slideLayout84.xml"/><Relationship Id="rId83" Type="http://schemas.openxmlformats.org/officeDocument/2006/relationships/slideLayout" Target="../slideLayouts/slideLayout105.xml"/><Relationship Id="rId88" Type="http://schemas.openxmlformats.org/officeDocument/2006/relationships/slideLayout" Target="../slideLayouts/slideLayout110.xml"/><Relationship Id="rId111" Type="http://schemas.openxmlformats.org/officeDocument/2006/relationships/slideLayout" Target="../slideLayouts/slideLayout133.xml"/><Relationship Id="rId132" Type="http://schemas.openxmlformats.org/officeDocument/2006/relationships/slideLayout" Target="../slideLayouts/slideLayout154.xml"/><Relationship Id="rId153" Type="http://schemas.openxmlformats.org/officeDocument/2006/relationships/slideLayout" Target="../slideLayouts/slideLayout175.xml"/><Relationship Id="rId174" Type="http://schemas.openxmlformats.org/officeDocument/2006/relationships/slideLayout" Target="../slideLayouts/slideLayout196.xml"/><Relationship Id="rId179" Type="http://schemas.openxmlformats.org/officeDocument/2006/relationships/slideLayout" Target="../slideLayouts/slideLayout201.xml"/><Relationship Id="rId195" Type="http://schemas.openxmlformats.org/officeDocument/2006/relationships/slideLayout" Target="../slideLayouts/slideLayout217.xml"/><Relationship Id="rId190" Type="http://schemas.openxmlformats.org/officeDocument/2006/relationships/slideLayout" Target="../slideLayouts/slideLayout212.xml"/><Relationship Id="rId15" Type="http://schemas.openxmlformats.org/officeDocument/2006/relationships/slideLayout" Target="../slideLayouts/slideLayout37.xml"/><Relationship Id="rId36" Type="http://schemas.openxmlformats.org/officeDocument/2006/relationships/slideLayout" Target="../slideLayouts/slideLayout58.xml"/><Relationship Id="rId57" Type="http://schemas.openxmlformats.org/officeDocument/2006/relationships/slideLayout" Target="../slideLayouts/slideLayout79.xml"/><Relationship Id="rId106" Type="http://schemas.openxmlformats.org/officeDocument/2006/relationships/slideLayout" Target="../slideLayouts/slideLayout128.xml"/><Relationship Id="rId127" Type="http://schemas.openxmlformats.org/officeDocument/2006/relationships/slideLayout" Target="../slideLayouts/slideLayout149.xml"/><Relationship Id="rId10" Type="http://schemas.openxmlformats.org/officeDocument/2006/relationships/slideLayout" Target="../slideLayouts/slideLayout32.xml"/><Relationship Id="rId31" Type="http://schemas.openxmlformats.org/officeDocument/2006/relationships/slideLayout" Target="../slideLayouts/slideLayout53.xml"/><Relationship Id="rId52" Type="http://schemas.openxmlformats.org/officeDocument/2006/relationships/slideLayout" Target="../slideLayouts/slideLayout74.xml"/><Relationship Id="rId73" Type="http://schemas.openxmlformats.org/officeDocument/2006/relationships/slideLayout" Target="../slideLayouts/slideLayout95.xml"/><Relationship Id="rId78" Type="http://schemas.openxmlformats.org/officeDocument/2006/relationships/slideLayout" Target="../slideLayouts/slideLayout100.xml"/><Relationship Id="rId94" Type="http://schemas.openxmlformats.org/officeDocument/2006/relationships/slideLayout" Target="../slideLayouts/slideLayout116.xml"/><Relationship Id="rId99" Type="http://schemas.openxmlformats.org/officeDocument/2006/relationships/slideLayout" Target="../slideLayouts/slideLayout121.xml"/><Relationship Id="rId101" Type="http://schemas.openxmlformats.org/officeDocument/2006/relationships/slideLayout" Target="../slideLayouts/slideLayout123.xml"/><Relationship Id="rId122" Type="http://schemas.openxmlformats.org/officeDocument/2006/relationships/slideLayout" Target="../slideLayouts/slideLayout144.xml"/><Relationship Id="rId143" Type="http://schemas.openxmlformats.org/officeDocument/2006/relationships/slideLayout" Target="../slideLayouts/slideLayout165.xml"/><Relationship Id="rId148" Type="http://schemas.openxmlformats.org/officeDocument/2006/relationships/slideLayout" Target="../slideLayouts/slideLayout170.xml"/><Relationship Id="rId164" Type="http://schemas.openxmlformats.org/officeDocument/2006/relationships/slideLayout" Target="../slideLayouts/slideLayout186.xml"/><Relationship Id="rId169" Type="http://schemas.openxmlformats.org/officeDocument/2006/relationships/slideLayout" Target="../slideLayouts/slideLayout191.xml"/><Relationship Id="rId185" Type="http://schemas.openxmlformats.org/officeDocument/2006/relationships/slideLayout" Target="../slideLayouts/slideLayout207.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80" Type="http://schemas.openxmlformats.org/officeDocument/2006/relationships/slideLayout" Target="../slideLayouts/slideLayout202.xml"/><Relationship Id="rId26" Type="http://schemas.openxmlformats.org/officeDocument/2006/relationships/slideLayout" Target="../slideLayouts/slideLayout48.xml"/><Relationship Id="rId47" Type="http://schemas.openxmlformats.org/officeDocument/2006/relationships/slideLayout" Target="../slideLayouts/slideLayout69.xml"/><Relationship Id="rId68" Type="http://schemas.openxmlformats.org/officeDocument/2006/relationships/slideLayout" Target="../slideLayouts/slideLayout90.xml"/><Relationship Id="rId89" Type="http://schemas.openxmlformats.org/officeDocument/2006/relationships/slideLayout" Target="../slideLayouts/slideLayout111.xml"/><Relationship Id="rId112" Type="http://schemas.openxmlformats.org/officeDocument/2006/relationships/slideLayout" Target="../slideLayouts/slideLayout134.xml"/><Relationship Id="rId133" Type="http://schemas.openxmlformats.org/officeDocument/2006/relationships/slideLayout" Target="../slideLayouts/slideLayout155.xml"/><Relationship Id="rId154" Type="http://schemas.openxmlformats.org/officeDocument/2006/relationships/slideLayout" Target="../slideLayouts/slideLayout176.xml"/><Relationship Id="rId175" Type="http://schemas.openxmlformats.org/officeDocument/2006/relationships/slideLayout" Target="../slideLayouts/slideLayout197.xml"/><Relationship Id="rId196" Type="http://schemas.openxmlformats.org/officeDocument/2006/relationships/slideLayout" Target="../slideLayouts/slideLayout218.xml"/><Relationship Id="rId200" Type="http://schemas.openxmlformats.org/officeDocument/2006/relationships/image" Target="../media/image14.png"/><Relationship Id="rId16" Type="http://schemas.openxmlformats.org/officeDocument/2006/relationships/slideLayout" Target="../slideLayouts/slideLayout38.xml"/><Relationship Id="rId37" Type="http://schemas.openxmlformats.org/officeDocument/2006/relationships/slideLayout" Target="../slideLayouts/slideLayout59.xml"/><Relationship Id="rId58" Type="http://schemas.openxmlformats.org/officeDocument/2006/relationships/slideLayout" Target="../slideLayouts/slideLayout80.xml"/><Relationship Id="rId79" Type="http://schemas.openxmlformats.org/officeDocument/2006/relationships/slideLayout" Target="../slideLayouts/slideLayout101.xml"/><Relationship Id="rId102" Type="http://schemas.openxmlformats.org/officeDocument/2006/relationships/slideLayout" Target="../slideLayouts/slideLayout124.xml"/><Relationship Id="rId123" Type="http://schemas.openxmlformats.org/officeDocument/2006/relationships/slideLayout" Target="../slideLayouts/slideLayout145.xml"/><Relationship Id="rId144" Type="http://schemas.openxmlformats.org/officeDocument/2006/relationships/slideLayout" Target="../slideLayouts/slideLayout166.xml"/><Relationship Id="rId90" Type="http://schemas.openxmlformats.org/officeDocument/2006/relationships/slideLayout" Target="../slideLayouts/slideLayout112.xml"/><Relationship Id="rId165" Type="http://schemas.openxmlformats.org/officeDocument/2006/relationships/slideLayout" Target="../slideLayouts/slideLayout187.xml"/><Relationship Id="rId186" Type="http://schemas.openxmlformats.org/officeDocument/2006/relationships/slideLayout" Target="../slideLayouts/slideLayout208.xml"/><Relationship Id="rId27" Type="http://schemas.openxmlformats.org/officeDocument/2006/relationships/slideLayout" Target="../slideLayouts/slideLayout49.xml"/><Relationship Id="rId48" Type="http://schemas.openxmlformats.org/officeDocument/2006/relationships/slideLayout" Target="../slideLayouts/slideLayout70.xml"/><Relationship Id="rId69" Type="http://schemas.openxmlformats.org/officeDocument/2006/relationships/slideLayout" Target="../slideLayouts/slideLayout91.xml"/><Relationship Id="rId113" Type="http://schemas.openxmlformats.org/officeDocument/2006/relationships/slideLayout" Target="../slideLayouts/slideLayout135.xml"/><Relationship Id="rId134" Type="http://schemas.openxmlformats.org/officeDocument/2006/relationships/slideLayout" Target="../slideLayouts/slideLayout156.xml"/><Relationship Id="rId80" Type="http://schemas.openxmlformats.org/officeDocument/2006/relationships/slideLayout" Target="../slideLayouts/slideLayout102.xml"/><Relationship Id="rId155" Type="http://schemas.openxmlformats.org/officeDocument/2006/relationships/slideLayout" Target="../slideLayouts/slideLayout177.xml"/><Relationship Id="rId176" Type="http://schemas.openxmlformats.org/officeDocument/2006/relationships/slideLayout" Target="../slideLayouts/slideLayout198.xml"/><Relationship Id="rId197" Type="http://schemas.openxmlformats.org/officeDocument/2006/relationships/slideLayout" Target="../slideLayouts/slideLayout219.xml"/><Relationship Id="rId17" Type="http://schemas.openxmlformats.org/officeDocument/2006/relationships/slideLayout" Target="../slideLayouts/slideLayout39.xml"/><Relationship Id="rId38" Type="http://schemas.openxmlformats.org/officeDocument/2006/relationships/slideLayout" Target="../slideLayouts/slideLayout60.xml"/><Relationship Id="rId59" Type="http://schemas.openxmlformats.org/officeDocument/2006/relationships/slideLayout" Target="../slideLayouts/slideLayout81.xml"/><Relationship Id="rId103" Type="http://schemas.openxmlformats.org/officeDocument/2006/relationships/slideLayout" Target="../slideLayouts/slideLayout125.xml"/><Relationship Id="rId124" Type="http://schemas.openxmlformats.org/officeDocument/2006/relationships/slideLayout" Target="../slideLayouts/slideLayout146.xml"/><Relationship Id="rId70" Type="http://schemas.openxmlformats.org/officeDocument/2006/relationships/slideLayout" Target="../slideLayouts/slideLayout92.xml"/><Relationship Id="rId91" Type="http://schemas.openxmlformats.org/officeDocument/2006/relationships/slideLayout" Target="../slideLayouts/slideLayout113.xml"/><Relationship Id="rId145" Type="http://schemas.openxmlformats.org/officeDocument/2006/relationships/slideLayout" Target="../slideLayouts/slideLayout167.xml"/><Relationship Id="rId166" Type="http://schemas.openxmlformats.org/officeDocument/2006/relationships/slideLayout" Target="../slideLayouts/slideLayout188.xml"/><Relationship Id="rId187" Type="http://schemas.openxmlformats.org/officeDocument/2006/relationships/slideLayout" Target="../slideLayouts/slideLayout209.xml"/><Relationship Id="rId1" Type="http://schemas.openxmlformats.org/officeDocument/2006/relationships/slideLayout" Target="../slideLayouts/slideLayout23.xml"/><Relationship Id="rId28" Type="http://schemas.openxmlformats.org/officeDocument/2006/relationships/slideLayout" Target="../slideLayouts/slideLayout50.xml"/><Relationship Id="rId49" Type="http://schemas.openxmlformats.org/officeDocument/2006/relationships/slideLayout" Target="../slideLayouts/slideLayout71.xml"/><Relationship Id="rId114" Type="http://schemas.openxmlformats.org/officeDocument/2006/relationships/slideLayout" Target="../slideLayouts/slideLayout136.xml"/><Relationship Id="rId60" Type="http://schemas.openxmlformats.org/officeDocument/2006/relationships/slideLayout" Target="../slideLayouts/slideLayout82.xml"/><Relationship Id="rId81" Type="http://schemas.openxmlformats.org/officeDocument/2006/relationships/slideLayout" Target="../slideLayouts/slideLayout103.xml"/><Relationship Id="rId135" Type="http://schemas.openxmlformats.org/officeDocument/2006/relationships/slideLayout" Target="../slideLayouts/slideLayout157.xml"/><Relationship Id="rId156" Type="http://schemas.openxmlformats.org/officeDocument/2006/relationships/slideLayout" Target="../slideLayouts/slideLayout178.xml"/><Relationship Id="rId177" Type="http://schemas.openxmlformats.org/officeDocument/2006/relationships/slideLayout" Target="../slideLayouts/slideLayout199.xml"/><Relationship Id="rId198" Type="http://schemas.openxmlformats.org/officeDocument/2006/relationships/slideLayout" Target="../slideLayouts/slideLayout220.xml"/><Relationship Id="rId18" Type="http://schemas.openxmlformats.org/officeDocument/2006/relationships/slideLayout" Target="../slideLayouts/slideLayout40.xml"/><Relationship Id="rId39" Type="http://schemas.openxmlformats.org/officeDocument/2006/relationships/slideLayout" Target="../slideLayouts/slideLayout61.xml"/><Relationship Id="rId50" Type="http://schemas.openxmlformats.org/officeDocument/2006/relationships/slideLayout" Target="../slideLayouts/slideLayout72.xml"/><Relationship Id="rId104" Type="http://schemas.openxmlformats.org/officeDocument/2006/relationships/slideLayout" Target="../slideLayouts/slideLayout126.xml"/><Relationship Id="rId125" Type="http://schemas.openxmlformats.org/officeDocument/2006/relationships/slideLayout" Target="../slideLayouts/slideLayout147.xml"/><Relationship Id="rId146" Type="http://schemas.openxmlformats.org/officeDocument/2006/relationships/slideLayout" Target="../slideLayouts/slideLayout168.xml"/><Relationship Id="rId167" Type="http://schemas.openxmlformats.org/officeDocument/2006/relationships/slideLayout" Target="../slideLayouts/slideLayout189.xml"/><Relationship Id="rId188" Type="http://schemas.openxmlformats.org/officeDocument/2006/relationships/slideLayout" Target="../slideLayouts/slideLayout210.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233.xml"/><Relationship Id="rId18" Type="http://schemas.openxmlformats.org/officeDocument/2006/relationships/slideLayout" Target="../slideLayouts/slideLayout238.xml"/><Relationship Id="rId26" Type="http://schemas.openxmlformats.org/officeDocument/2006/relationships/slideLayout" Target="../slideLayouts/slideLayout246.xml"/><Relationship Id="rId21" Type="http://schemas.openxmlformats.org/officeDocument/2006/relationships/slideLayout" Target="../slideLayouts/slideLayout241.xml"/><Relationship Id="rId34" Type="http://schemas.openxmlformats.org/officeDocument/2006/relationships/slideLayout" Target="../slideLayouts/slideLayout254.xml"/><Relationship Id="rId7" Type="http://schemas.openxmlformats.org/officeDocument/2006/relationships/slideLayout" Target="../slideLayouts/slideLayout227.xml"/><Relationship Id="rId12" Type="http://schemas.openxmlformats.org/officeDocument/2006/relationships/slideLayout" Target="../slideLayouts/slideLayout232.xml"/><Relationship Id="rId17" Type="http://schemas.openxmlformats.org/officeDocument/2006/relationships/slideLayout" Target="../slideLayouts/slideLayout237.xml"/><Relationship Id="rId25" Type="http://schemas.openxmlformats.org/officeDocument/2006/relationships/slideLayout" Target="../slideLayouts/slideLayout245.xml"/><Relationship Id="rId33" Type="http://schemas.openxmlformats.org/officeDocument/2006/relationships/slideLayout" Target="../slideLayouts/slideLayout253.xml"/><Relationship Id="rId2" Type="http://schemas.openxmlformats.org/officeDocument/2006/relationships/slideLayout" Target="../slideLayouts/slideLayout222.xml"/><Relationship Id="rId16" Type="http://schemas.openxmlformats.org/officeDocument/2006/relationships/slideLayout" Target="../slideLayouts/slideLayout236.xml"/><Relationship Id="rId20" Type="http://schemas.openxmlformats.org/officeDocument/2006/relationships/slideLayout" Target="../slideLayouts/slideLayout240.xml"/><Relationship Id="rId29" Type="http://schemas.openxmlformats.org/officeDocument/2006/relationships/slideLayout" Target="../slideLayouts/slideLayout249.xml"/><Relationship Id="rId1" Type="http://schemas.openxmlformats.org/officeDocument/2006/relationships/slideLayout" Target="../slideLayouts/slideLayout221.xml"/><Relationship Id="rId6" Type="http://schemas.openxmlformats.org/officeDocument/2006/relationships/slideLayout" Target="../slideLayouts/slideLayout226.xml"/><Relationship Id="rId11" Type="http://schemas.openxmlformats.org/officeDocument/2006/relationships/slideLayout" Target="../slideLayouts/slideLayout231.xml"/><Relationship Id="rId24" Type="http://schemas.openxmlformats.org/officeDocument/2006/relationships/slideLayout" Target="../slideLayouts/slideLayout244.xml"/><Relationship Id="rId32" Type="http://schemas.openxmlformats.org/officeDocument/2006/relationships/slideLayout" Target="../slideLayouts/slideLayout252.xml"/><Relationship Id="rId37" Type="http://schemas.openxmlformats.org/officeDocument/2006/relationships/image" Target="../media/image54.emf"/><Relationship Id="rId5" Type="http://schemas.openxmlformats.org/officeDocument/2006/relationships/slideLayout" Target="../slideLayouts/slideLayout225.xml"/><Relationship Id="rId15" Type="http://schemas.openxmlformats.org/officeDocument/2006/relationships/slideLayout" Target="../slideLayouts/slideLayout235.xml"/><Relationship Id="rId23" Type="http://schemas.openxmlformats.org/officeDocument/2006/relationships/slideLayout" Target="../slideLayouts/slideLayout243.xml"/><Relationship Id="rId28" Type="http://schemas.openxmlformats.org/officeDocument/2006/relationships/slideLayout" Target="../slideLayouts/slideLayout248.xml"/><Relationship Id="rId36" Type="http://schemas.openxmlformats.org/officeDocument/2006/relationships/theme" Target="../theme/theme3.xml"/><Relationship Id="rId10" Type="http://schemas.openxmlformats.org/officeDocument/2006/relationships/slideLayout" Target="../slideLayouts/slideLayout230.xml"/><Relationship Id="rId19" Type="http://schemas.openxmlformats.org/officeDocument/2006/relationships/slideLayout" Target="../slideLayouts/slideLayout239.xml"/><Relationship Id="rId31" Type="http://schemas.openxmlformats.org/officeDocument/2006/relationships/slideLayout" Target="../slideLayouts/slideLayout251.xml"/><Relationship Id="rId4" Type="http://schemas.openxmlformats.org/officeDocument/2006/relationships/slideLayout" Target="../slideLayouts/slideLayout224.xml"/><Relationship Id="rId9" Type="http://schemas.openxmlformats.org/officeDocument/2006/relationships/slideLayout" Target="../slideLayouts/slideLayout229.xml"/><Relationship Id="rId14" Type="http://schemas.openxmlformats.org/officeDocument/2006/relationships/slideLayout" Target="../slideLayouts/slideLayout234.xml"/><Relationship Id="rId22" Type="http://schemas.openxmlformats.org/officeDocument/2006/relationships/slideLayout" Target="../slideLayouts/slideLayout242.xml"/><Relationship Id="rId27" Type="http://schemas.openxmlformats.org/officeDocument/2006/relationships/slideLayout" Target="../slideLayouts/slideLayout247.xml"/><Relationship Id="rId30" Type="http://schemas.openxmlformats.org/officeDocument/2006/relationships/slideLayout" Target="../slideLayouts/slideLayout250.xml"/><Relationship Id="rId35" Type="http://schemas.openxmlformats.org/officeDocument/2006/relationships/slideLayout" Target="../slideLayouts/slideLayout255.xml"/><Relationship Id="rId8" Type="http://schemas.openxmlformats.org/officeDocument/2006/relationships/slideLayout" Target="../slideLayouts/slideLayout228.xml"/><Relationship Id="rId3" Type="http://schemas.openxmlformats.org/officeDocument/2006/relationships/slideLayout" Target="../slideLayouts/slideLayout223.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268.xml"/><Relationship Id="rId18" Type="http://schemas.openxmlformats.org/officeDocument/2006/relationships/slideLayout" Target="../slideLayouts/slideLayout273.xml"/><Relationship Id="rId26" Type="http://schemas.openxmlformats.org/officeDocument/2006/relationships/slideLayout" Target="../slideLayouts/slideLayout281.xml"/><Relationship Id="rId21" Type="http://schemas.openxmlformats.org/officeDocument/2006/relationships/slideLayout" Target="../slideLayouts/slideLayout276.xml"/><Relationship Id="rId34" Type="http://schemas.openxmlformats.org/officeDocument/2006/relationships/slideLayout" Target="../slideLayouts/slideLayout289.xml"/><Relationship Id="rId7" Type="http://schemas.openxmlformats.org/officeDocument/2006/relationships/slideLayout" Target="../slideLayouts/slideLayout262.xml"/><Relationship Id="rId12" Type="http://schemas.openxmlformats.org/officeDocument/2006/relationships/slideLayout" Target="../slideLayouts/slideLayout267.xml"/><Relationship Id="rId17" Type="http://schemas.openxmlformats.org/officeDocument/2006/relationships/slideLayout" Target="../slideLayouts/slideLayout272.xml"/><Relationship Id="rId25" Type="http://schemas.openxmlformats.org/officeDocument/2006/relationships/slideLayout" Target="../slideLayouts/slideLayout280.xml"/><Relationship Id="rId33" Type="http://schemas.openxmlformats.org/officeDocument/2006/relationships/slideLayout" Target="../slideLayouts/slideLayout288.xml"/><Relationship Id="rId38" Type="http://schemas.openxmlformats.org/officeDocument/2006/relationships/image" Target="../media/image54.emf"/><Relationship Id="rId2" Type="http://schemas.openxmlformats.org/officeDocument/2006/relationships/slideLayout" Target="../slideLayouts/slideLayout257.xml"/><Relationship Id="rId16" Type="http://schemas.openxmlformats.org/officeDocument/2006/relationships/slideLayout" Target="../slideLayouts/slideLayout271.xml"/><Relationship Id="rId20" Type="http://schemas.openxmlformats.org/officeDocument/2006/relationships/slideLayout" Target="../slideLayouts/slideLayout275.xml"/><Relationship Id="rId29" Type="http://schemas.openxmlformats.org/officeDocument/2006/relationships/slideLayout" Target="../slideLayouts/slideLayout284.xml"/><Relationship Id="rId1" Type="http://schemas.openxmlformats.org/officeDocument/2006/relationships/slideLayout" Target="../slideLayouts/slideLayout256.xml"/><Relationship Id="rId6" Type="http://schemas.openxmlformats.org/officeDocument/2006/relationships/slideLayout" Target="../slideLayouts/slideLayout261.xml"/><Relationship Id="rId11" Type="http://schemas.openxmlformats.org/officeDocument/2006/relationships/slideLayout" Target="../slideLayouts/slideLayout266.xml"/><Relationship Id="rId24" Type="http://schemas.openxmlformats.org/officeDocument/2006/relationships/slideLayout" Target="../slideLayouts/slideLayout279.xml"/><Relationship Id="rId32" Type="http://schemas.openxmlformats.org/officeDocument/2006/relationships/slideLayout" Target="../slideLayouts/slideLayout287.xml"/><Relationship Id="rId37" Type="http://schemas.openxmlformats.org/officeDocument/2006/relationships/theme" Target="../theme/theme4.xml"/><Relationship Id="rId5" Type="http://schemas.openxmlformats.org/officeDocument/2006/relationships/slideLayout" Target="../slideLayouts/slideLayout260.xml"/><Relationship Id="rId15" Type="http://schemas.openxmlformats.org/officeDocument/2006/relationships/slideLayout" Target="../slideLayouts/slideLayout270.xml"/><Relationship Id="rId23" Type="http://schemas.openxmlformats.org/officeDocument/2006/relationships/slideLayout" Target="../slideLayouts/slideLayout278.xml"/><Relationship Id="rId28" Type="http://schemas.openxmlformats.org/officeDocument/2006/relationships/slideLayout" Target="../slideLayouts/slideLayout283.xml"/><Relationship Id="rId36" Type="http://schemas.openxmlformats.org/officeDocument/2006/relationships/slideLayout" Target="../slideLayouts/slideLayout291.xml"/><Relationship Id="rId10" Type="http://schemas.openxmlformats.org/officeDocument/2006/relationships/slideLayout" Target="../slideLayouts/slideLayout265.xml"/><Relationship Id="rId19" Type="http://schemas.openxmlformats.org/officeDocument/2006/relationships/slideLayout" Target="../slideLayouts/slideLayout274.xml"/><Relationship Id="rId31" Type="http://schemas.openxmlformats.org/officeDocument/2006/relationships/slideLayout" Target="../slideLayouts/slideLayout286.xml"/><Relationship Id="rId4" Type="http://schemas.openxmlformats.org/officeDocument/2006/relationships/slideLayout" Target="../slideLayouts/slideLayout259.xml"/><Relationship Id="rId9" Type="http://schemas.openxmlformats.org/officeDocument/2006/relationships/slideLayout" Target="../slideLayouts/slideLayout264.xml"/><Relationship Id="rId14" Type="http://schemas.openxmlformats.org/officeDocument/2006/relationships/slideLayout" Target="../slideLayouts/slideLayout269.xml"/><Relationship Id="rId22" Type="http://schemas.openxmlformats.org/officeDocument/2006/relationships/slideLayout" Target="../slideLayouts/slideLayout277.xml"/><Relationship Id="rId27" Type="http://schemas.openxmlformats.org/officeDocument/2006/relationships/slideLayout" Target="../slideLayouts/slideLayout282.xml"/><Relationship Id="rId30" Type="http://schemas.openxmlformats.org/officeDocument/2006/relationships/slideLayout" Target="../slideLayouts/slideLayout285.xml"/><Relationship Id="rId35" Type="http://schemas.openxmlformats.org/officeDocument/2006/relationships/slideLayout" Target="../slideLayouts/slideLayout290.xml"/><Relationship Id="rId8" Type="http://schemas.openxmlformats.org/officeDocument/2006/relationships/slideLayout" Target="../slideLayouts/slideLayout263.xml"/><Relationship Id="rId3" Type="http://schemas.openxmlformats.org/officeDocument/2006/relationships/slideLayout" Target="../slideLayouts/slideLayout258.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304.xml"/><Relationship Id="rId18" Type="http://schemas.openxmlformats.org/officeDocument/2006/relationships/slideLayout" Target="../slideLayouts/slideLayout309.xml"/><Relationship Id="rId26" Type="http://schemas.openxmlformats.org/officeDocument/2006/relationships/slideLayout" Target="../slideLayouts/slideLayout317.xml"/><Relationship Id="rId39" Type="http://schemas.openxmlformats.org/officeDocument/2006/relationships/slideLayout" Target="../slideLayouts/slideLayout330.xml"/><Relationship Id="rId21" Type="http://schemas.openxmlformats.org/officeDocument/2006/relationships/slideLayout" Target="../slideLayouts/slideLayout312.xml"/><Relationship Id="rId34" Type="http://schemas.openxmlformats.org/officeDocument/2006/relationships/slideLayout" Target="../slideLayouts/slideLayout325.xml"/><Relationship Id="rId42" Type="http://schemas.openxmlformats.org/officeDocument/2006/relationships/slideLayout" Target="../slideLayouts/slideLayout333.xml"/><Relationship Id="rId47" Type="http://schemas.openxmlformats.org/officeDocument/2006/relationships/theme" Target="../theme/theme5.xml"/><Relationship Id="rId7" Type="http://schemas.openxmlformats.org/officeDocument/2006/relationships/slideLayout" Target="../slideLayouts/slideLayout298.xml"/><Relationship Id="rId2" Type="http://schemas.openxmlformats.org/officeDocument/2006/relationships/slideLayout" Target="../slideLayouts/slideLayout293.xml"/><Relationship Id="rId16" Type="http://schemas.openxmlformats.org/officeDocument/2006/relationships/slideLayout" Target="../slideLayouts/slideLayout307.xml"/><Relationship Id="rId29" Type="http://schemas.openxmlformats.org/officeDocument/2006/relationships/slideLayout" Target="../slideLayouts/slideLayout320.xml"/><Relationship Id="rId1" Type="http://schemas.openxmlformats.org/officeDocument/2006/relationships/slideLayout" Target="../slideLayouts/slideLayout292.xml"/><Relationship Id="rId6" Type="http://schemas.openxmlformats.org/officeDocument/2006/relationships/slideLayout" Target="../slideLayouts/slideLayout297.xml"/><Relationship Id="rId11" Type="http://schemas.openxmlformats.org/officeDocument/2006/relationships/slideLayout" Target="../slideLayouts/slideLayout302.xml"/><Relationship Id="rId24" Type="http://schemas.openxmlformats.org/officeDocument/2006/relationships/slideLayout" Target="../slideLayouts/slideLayout315.xml"/><Relationship Id="rId32" Type="http://schemas.openxmlformats.org/officeDocument/2006/relationships/slideLayout" Target="../slideLayouts/slideLayout323.xml"/><Relationship Id="rId37" Type="http://schemas.openxmlformats.org/officeDocument/2006/relationships/slideLayout" Target="../slideLayouts/slideLayout328.xml"/><Relationship Id="rId40" Type="http://schemas.openxmlformats.org/officeDocument/2006/relationships/slideLayout" Target="../slideLayouts/slideLayout331.xml"/><Relationship Id="rId45" Type="http://schemas.openxmlformats.org/officeDocument/2006/relationships/slideLayout" Target="../slideLayouts/slideLayout336.xml"/><Relationship Id="rId5" Type="http://schemas.openxmlformats.org/officeDocument/2006/relationships/slideLayout" Target="../slideLayouts/slideLayout296.xml"/><Relationship Id="rId15" Type="http://schemas.openxmlformats.org/officeDocument/2006/relationships/slideLayout" Target="../slideLayouts/slideLayout306.xml"/><Relationship Id="rId23" Type="http://schemas.openxmlformats.org/officeDocument/2006/relationships/slideLayout" Target="../slideLayouts/slideLayout314.xml"/><Relationship Id="rId28" Type="http://schemas.openxmlformats.org/officeDocument/2006/relationships/slideLayout" Target="../slideLayouts/slideLayout319.xml"/><Relationship Id="rId36" Type="http://schemas.openxmlformats.org/officeDocument/2006/relationships/slideLayout" Target="../slideLayouts/slideLayout327.xml"/><Relationship Id="rId10" Type="http://schemas.openxmlformats.org/officeDocument/2006/relationships/slideLayout" Target="../slideLayouts/slideLayout301.xml"/><Relationship Id="rId19" Type="http://schemas.openxmlformats.org/officeDocument/2006/relationships/slideLayout" Target="../slideLayouts/slideLayout310.xml"/><Relationship Id="rId31" Type="http://schemas.openxmlformats.org/officeDocument/2006/relationships/slideLayout" Target="../slideLayouts/slideLayout322.xml"/><Relationship Id="rId44" Type="http://schemas.openxmlformats.org/officeDocument/2006/relationships/slideLayout" Target="../slideLayouts/slideLayout335.xml"/><Relationship Id="rId4" Type="http://schemas.openxmlformats.org/officeDocument/2006/relationships/slideLayout" Target="../slideLayouts/slideLayout295.xml"/><Relationship Id="rId9" Type="http://schemas.openxmlformats.org/officeDocument/2006/relationships/slideLayout" Target="../slideLayouts/slideLayout300.xml"/><Relationship Id="rId14" Type="http://schemas.openxmlformats.org/officeDocument/2006/relationships/slideLayout" Target="../slideLayouts/slideLayout305.xml"/><Relationship Id="rId22" Type="http://schemas.openxmlformats.org/officeDocument/2006/relationships/slideLayout" Target="../slideLayouts/slideLayout313.xml"/><Relationship Id="rId27" Type="http://schemas.openxmlformats.org/officeDocument/2006/relationships/slideLayout" Target="../slideLayouts/slideLayout318.xml"/><Relationship Id="rId30" Type="http://schemas.openxmlformats.org/officeDocument/2006/relationships/slideLayout" Target="../slideLayouts/slideLayout321.xml"/><Relationship Id="rId35" Type="http://schemas.openxmlformats.org/officeDocument/2006/relationships/slideLayout" Target="../slideLayouts/slideLayout326.xml"/><Relationship Id="rId43" Type="http://schemas.openxmlformats.org/officeDocument/2006/relationships/slideLayout" Target="../slideLayouts/slideLayout334.xml"/><Relationship Id="rId48" Type="http://schemas.openxmlformats.org/officeDocument/2006/relationships/image" Target="../media/image54.emf"/><Relationship Id="rId8" Type="http://schemas.openxmlformats.org/officeDocument/2006/relationships/slideLayout" Target="../slideLayouts/slideLayout299.xml"/><Relationship Id="rId3" Type="http://schemas.openxmlformats.org/officeDocument/2006/relationships/slideLayout" Target="../slideLayouts/slideLayout294.xml"/><Relationship Id="rId12" Type="http://schemas.openxmlformats.org/officeDocument/2006/relationships/slideLayout" Target="../slideLayouts/slideLayout303.xml"/><Relationship Id="rId17" Type="http://schemas.openxmlformats.org/officeDocument/2006/relationships/slideLayout" Target="../slideLayouts/slideLayout308.xml"/><Relationship Id="rId25" Type="http://schemas.openxmlformats.org/officeDocument/2006/relationships/slideLayout" Target="../slideLayouts/slideLayout316.xml"/><Relationship Id="rId33" Type="http://schemas.openxmlformats.org/officeDocument/2006/relationships/slideLayout" Target="../slideLayouts/slideLayout324.xml"/><Relationship Id="rId38" Type="http://schemas.openxmlformats.org/officeDocument/2006/relationships/slideLayout" Target="../slideLayouts/slideLayout329.xml"/><Relationship Id="rId46" Type="http://schemas.openxmlformats.org/officeDocument/2006/relationships/slideLayout" Target="../slideLayouts/slideLayout337.xml"/><Relationship Id="rId20" Type="http://schemas.openxmlformats.org/officeDocument/2006/relationships/slideLayout" Target="../slideLayouts/slideLayout311.xml"/><Relationship Id="rId41" Type="http://schemas.openxmlformats.org/officeDocument/2006/relationships/slideLayout" Target="../slideLayouts/slideLayout332.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345.xml"/><Relationship Id="rId13" Type="http://schemas.openxmlformats.org/officeDocument/2006/relationships/slideLayout" Target="../slideLayouts/slideLayout350.xml"/><Relationship Id="rId18" Type="http://schemas.openxmlformats.org/officeDocument/2006/relationships/slideLayout" Target="../slideLayouts/slideLayout355.xml"/><Relationship Id="rId26" Type="http://schemas.openxmlformats.org/officeDocument/2006/relationships/slideLayout" Target="../slideLayouts/slideLayout363.xml"/><Relationship Id="rId3" Type="http://schemas.openxmlformats.org/officeDocument/2006/relationships/slideLayout" Target="../slideLayouts/slideLayout340.xml"/><Relationship Id="rId21" Type="http://schemas.openxmlformats.org/officeDocument/2006/relationships/slideLayout" Target="../slideLayouts/slideLayout358.xml"/><Relationship Id="rId7" Type="http://schemas.openxmlformats.org/officeDocument/2006/relationships/slideLayout" Target="../slideLayouts/slideLayout344.xml"/><Relationship Id="rId12" Type="http://schemas.openxmlformats.org/officeDocument/2006/relationships/slideLayout" Target="../slideLayouts/slideLayout349.xml"/><Relationship Id="rId17" Type="http://schemas.openxmlformats.org/officeDocument/2006/relationships/slideLayout" Target="../slideLayouts/slideLayout354.xml"/><Relationship Id="rId25" Type="http://schemas.openxmlformats.org/officeDocument/2006/relationships/slideLayout" Target="../slideLayouts/slideLayout362.xml"/><Relationship Id="rId2" Type="http://schemas.openxmlformats.org/officeDocument/2006/relationships/slideLayout" Target="../slideLayouts/slideLayout339.xml"/><Relationship Id="rId16" Type="http://schemas.openxmlformats.org/officeDocument/2006/relationships/slideLayout" Target="../slideLayouts/slideLayout353.xml"/><Relationship Id="rId20" Type="http://schemas.openxmlformats.org/officeDocument/2006/relationships/slideLayout" Target="../slideLayouts/slideLayout357.xml"/><Relationship Id="rId1" Type="http://schemas.openxmlformats.org/officeDocument/2006/relationships/slideLayout" Target="../slideLayouts/slideLayout338.xml"/><Relationship Id="rId6" Type="http://schemas.openxmlformats.org/officeDocument/2006/relationships/slideLayout" Target="../slideLayouts/slideLayout343.xml"/><Relationship Id="rId11" Type="http://schemas.openxmlformats.org/officeDocument/2006/relationships/slideLayout" Target="../slideLayouts/slideLayout348.xml"/><Relationship Id="rId24" Type="http://schemas.openxmlformats.org/officeDocument/2006/relationships/slideLayout" Target="../slideLayouts/slideLayout361.xml"/><Relationship Id="rId5" Type="http://schemas.openxmlformats.org/officeDocument/2006/relationships/slideLayout" Target="../slideLayouts/slideLayout342.xml"/><Relationship Id="rId15" Type="http://schemas.openxmlformats.org/officeDocument/2006/relationships/slideLayout" Target="../slideLayouts/slideLayout352.xml"/><Relationship Id="rId23" Type="http://schemas.openxmlformats.org/officeDocument/2006/relationships/slideLayout" Target="../slideLayouts/slideLayout360.xml"/><Relationship Id="rId28" Type="http://schemas.openxmlformats.org/officeDocument/2006/relationships/theme" Target="../theme/theme6.xml"/><Relationship Id="rId10" Type="http://schemas.openxmlformats.org/officeDocument/2006/relationships/slideLayout" Target="../slideLayouts/slideLayout347.xml"/><Relationship Id="rId19" Type="http://schemas.openxmlformats.org/officeDocument/2006/relationships/slideLayout" Target="../slideLayouts/slideLayout356.xml"/><Relationship Id="rId4" Type="http://schemas.openxmlformats.org/officeDocument/2006/relationships/slideLayout" Target="../slideLayouts/slideLayout341.xml"/><Relationship Id="rId9" Type="http://schemas.openxmlformats.org/officeDocument/2006/relationships/slideLayout" Target="../slideLayouts/slideLayout346.xml"/><Relationship Id="rId14" Type="http://schemas.openxmlformats.org/officeDocument/2006/relationships/slideLayout" Target="../slideLayouts/slideLayout351.xml"/><Relationship Id="rId22" Type="http://schemas.openxmlformats.org/officeDocument/2006/relationships/slideLayout" Target="../slideLayouts/slideLayout359.xml"/><Relationship Id="rId27" Type="http://schemas.openxmlformats.org/officeDocument/2006/relationships/slideLayout" Target="../slideLayouts/slideLayout36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372.xml"/><Relationship Id="rId3" Type="http://schemas.openxmlformats.org/officeDocument/2006/relationships/slideLayout" Target="../slideLayouts/slideLayout367.xml"/><Relationship Id="rId7" Type="http://schemas.openxmlformats.org/officeDocument/2006/relationships/slideLayout" Target="../slideLayouts/slideLayout371.xml"/><Relationship Id="rId12" Type="http://schemas.openxmlformats.org/officeDocument/2006/relationships/image" Target="../media/image54.emf"/><Relationship Id="rId2" Type="http://schemas.openxmlformats.org/officeDocument/2006/relationships/slideLayout" Target="../slideLayouts/slideLayout366.xml"/><Relationship Id="rId1" Type="http://schemas.openxmlformats.org/officeDocument/2006/relationships/slideLayout" Target="../slideLayouts/slideLayout365.xml"/><Relationship Id="rId6" Type="http://schemas.openxmlformats.org/officeDocument/2006/relationships/slideLayout" Target="../slideLayouts/slideLayout370.xml"/><Relationship Id="rId11" Type="http://schemas.openxmlformats.org/officeDocument/2006/relationships/theme" Target="../theme/theme7.xml"/><Relationship Id="rId5" Type="http://schemas.openxmlformats.org/officeDocument/2006/relationships/slideLayout" Target="../slideLayouts/slideLayout369.xml"/><Relationship Id="rId10" Type="http://schemas.openxmlformats.org/officeDocument/2006/relationships/slideLayout" Target="../slideLayouts/slideLayout374.xml"/><Relationship Id="rId4" Type="http://schemas.openxmlformats.org/officeDocument/2006/relationships/slideLayout" Target="../slideLayouts/slideLayout368.xml"/><Relationship Id="rId9" Type="http://schemas.openxmlformats.org/officeDocument/2006/relationships/slideLayout" Target="../slideLayouts/slideLayout373.xml"/></Relationships>
</file>

<file path=ppt/slideMasters/_rels/slideMaster8.xml.rels><?xml version="1.0" encoding="UTF-8" standalone="yes"?>
<Relationships xmlns="http://schemas.openxmlformats.org/package/2006/relationships"><Relationship Id="rId26" Type="http://schemas.openxmlformats.org/officeDocument/2006/relationships/slideLayout" Target="../slideLayouts/slideLayout400.xml"/><Relationship Id="rId117" Type="http://schemas.openxmlformats.org/officeDocument/2006/relationships/slideLayout" Target="../slideLayouts/slideLayout491.xml"/><Relationship Id="rId21" Type="http://schemas.openxmlformats.org/officeDocument/2006/relationships/slideLayout" Target="../slideLayouts/slideLayout395.xml"/><Relationship Id="rId42" Type="http://schemas.openxmlformats.org/officeDocument/2006/relationships/slideLayout" Target="../slideLayouts/slideLayout416.xml"/><Relationship Id="rId47" Type="http://schemas.openxmlformats.org/officeDocument/2006/relationships/slideLayout" Target="../slideLayouts/slideLayout421.xml"/><Relationship Id="rId63" Type="http://schemas.openxmlformats.org/officeDocument/2006/relationships/slideLayout" Target="../slideLayouts/slideLayout437.xml"/><Relationship Id="rId68" Type="http://schemas.openxmlformats.org/officeDocument/2006/relationships/slideLayout" Target="../slideLayouts/slideLayout442.xml"/><Relationship Id="rId84" Type="http://schemas.openxmlformats.org/officeDocument/2006/relationships/slideLayout" Target="../slideLayouts/slideLayout458.xml"/><Relationship Id="rId89" Type="http://schemas.openxmlformats.org/officeDocument/2006/relationships/slideLayout" Target="../slideLayouts/slideLayout463.xml"/><Relationship Id="rId112" Type="http://schemas.openxmlformats.org/officeDocument/2006/relationships/slideLayout" Target="../slideLayouts/slideLayout486.xml"/><Relationship Id="rId16" Type="http://schemas.openxmlformats.org/officeDocument/2006/relationships/slideLayout" Target="../slideLayouts/slideLayout390.xml"/><Relationship Id="rId107" Type="http://schemas.openxmlformats.org/officeDocument/2006/relationships/slideLayout" Target="../slideLayouts/slideLayout481.xml"/><Relationship Id="rId11" Type="http://schemas.openxmlformats.org/officeDocument/2006/relationships/slideLayout" Target="../slideLayouts/slideLayout385.xml"/><Relationship Id="rId32" Type="http://schemas.openxmlformats.org/officeDocument/2006/relationships/slideLayout" Target="../slideLayouts/slideLayout406.xml"/><Relationship Id="rId37" Type="http://schemas.openxmlformats.org/officeDocument/2006/relationships/slideLayout" Target="../slideLayouts/slideLayout411.xml"/><Relationship Id="rId53" Type="http://schemas.openxmlformats.org/officeDocument/2006/relationships/slideLayout" Target="../slideLayouts/slideLayout427.xml"/><Relationship Id="rId58" Type="http://schemas.openxmlformats.org/officeDocument/2006/relationships/slideLayout" Target="../slideLayouts/slideLayout432.xml"/><Relationship Id="rId74" Type="http://schemas.openxmlformats.org/officeDocument/2006/relationships/slideLayout" Target="../slideLayouts/slideLayout448.xml"/><Relationship Id="rId79" Type="http://schemas.openxmlformats.org/officeDocument/2006/relationships/slideLayout" Target="../slideLayouts/slideLayout453.xml"/><Relationship Id="rId102" Type="http://schemas.openxmlformats.org/officeDocument/2006/relationships/slideLayout" Target="../slideLayouts/slideLayout476.xml"/><Relationship Id="rId123" Type="http://schemas.openxmlformats.org/officeDocument/2006/relationships/image" Target="../media/image14.png"/><Relationship Id="rId5" Type="http://schemas.openxmlformats.org/officeDocument/2006/relationships/slideLayout" Target="../slideLayouts/slideLayout379.xml"/><Relationship Id="rId90" Type="http://schemas.openxmlformats.org/officeDocument/2006/relationships/slideLayout" Target="../slideLayouts/slideLayout464.xml"/><Relationship Id="rId95" Type="http://schemas.openxmlformats.org/officeDocument/2006/relationships/slideLayout" Target="../slideLayouts/slideLayout469.xml"/><Relationship Id="rId22" Type="http://schemas.openxmlformats.org/officeDocument/2006/relationships/slideLayout" Target="../slideLayouts/slideLayout396.xml"/><Relationship Id="rId27" Type="http://schemas.openxmlformats.org/officeDocument/2006/relationships/slideLayout" Target="../slideLayouts/slideLayout401.xml"/><Relationship Id="rId43" Type="http://schemas.openxmlformats.org/officeDocument/2006/relationships/slideLayout" Target="../slideLayouts/slideLayout417.xml"/><Relationship Id="rId48" Type="http://schemas.openxmlformats.org/officeDocument/2006/relationships/slideLayout" Target="../slideLayouts/slideLayout422.xml"/><Relationship Id="rId64" Type="http://schemas.openxmlformats.org/officeDocument/2006/relationships/slideLayout" Target="../slideLayouts/slideLayout438.xml"/><Relationship Id="rId69" Type="http://schemas.openxmlformats.org/officeDocument/2006/relationships/slideLayout" Target="../slideLayouts/slideLayout443.xml"/><Relationship Id="rId113" Type="http://schemas.openxmlformats.org/officeDocument/2006/relationships/slideLayout" Target="../slideLayouts/slideLayout487.xml"/><Relationship Id="rId118" Type="http://schemas.openxmlformats.org/officeDocument/2006/relationships/slideLayout" Target="../slideLayouts/slideLayout492.xml"/><Relationship Id="rId80" Type="http://schemas.openxmlformats.org/officeDocument/2006/relationships/slideLayout" Target="../slideLayouts/slideLayout454.xml"/><Relationship Id="rId85" Type="http://schemas.openxmlformats.org/officeDocument/2006/relationships/slideLayout" Target="../slideLayouts/slideLayout459.xml"/><Relationship Id="rId12" Type="http://schemas.openxmlformats.org/officeDocument/2006/relationships/slideLayout" Target="../slideLayouts/slideLayout386.xml"/><Relationship Id="rId17" Type="http://schemas.openxmlformats.org/officeDocument/2006/relationships/slideLayout" Target="../slideLayouts/slideLayout391.xml"/><Relationship Id="rId33" Type="http://schemas.openxmlformats.org/officeDocument/2006/relationships/slideLayout" Target="../slideLayouts/slideLayout407.xml"/><Relationship Id="rId38" Type="http://schemas.openxmlformats.org/officeDocument/2006/relationships/slideLayout" Target="../slideLayouts/slideLayout412.xml"/><Relationship Id="rId59" Type="http://schemas.openxmlformats.org/officeDocument/2006/relationships/slideLayout" Target="../slideLayouts/slideLayout433.xml"/><Relationship Id="rId103" Type="http://schemas.openxmlformats.org/officeDocument/2006/relationships/slideLayout" Target="../slideLayouts/slideLayout477.xml"/><Relationship Id="rId108" Type="http://schemas.openxmlformats.org/officeDocument/2006/relationships/slideLayout" Target="../slideLayouts/slideLayout482.xml"/><Relationship Id="rId54" Type="http://schemas.openxmlformats.org/officeDocument/2006/relationships/slideLayout" Target="../slideLayouts/slideLayout428.xml"/><Relationship Id="rId70" Type="http://schemas.openxmlformats.org/officeDocument/2006/relationships/slideLayout" Target="../slideLayouts/slideLayout444.xml"/><Relationship Id="rId75" Type="http://schemas.openxmlformats.org/officeDocument/2006/relationships/slideLayout" Target="../slideLayouts/slideLayout449.xml"/><Relationship Id="rId91" Type="http://schemas.openxmlformats.org/officeDocument/2006/relationships/slideLayout" Target="../slideLayouts/slideLayout465.xml"/><Relationship Id="rId96" Type="http://schemas.openxmlformats.org/officeDocument/2006/relationships/slideLayout" Target="../slideLayouts/slideLayout470.xml"/><Relationship Id="rId1" Type="http://schemas.openxmlformats.org/officeDocument/2006/relationships/slideLayout" Target="../slideLayouts/slideLayout375.xml"/><Relationship Id="rId6" Type="http://schemas.openxmlformats.org/officeDocument/2006/relationships/slideLayout" Target="../slideLayouts/slideLayout380.xml"/><Relationship Id="rId23" Type="http://schemas.openxmlformats.org/officeDocument/2006/relationships/slideLayout" Target="../slideLayouts/slideLayout397.xml"/><Relationship Id="rId28" Type="http://schemas.openxmlformats.org/officeDocument/2006/relationships/slideLayout" Target="../slideLayouts/slideLayout402.xml"/><Relationship Id="rId49" Type="http://schemas.openxmlformats.org/officeDocument/2006/relationships/slideLayout" Target="../slideLayouts/slideLayout423.xml"/><Relationship Id="rId114" Type="http://schemas.openxmlformats.org/officeDocument/2006/relationships/slideLayout" Target="../slideLayouts/slideLayout488.xml"/><Relationship Id="rId119" Type="http://schemas.openxmlformats.org/officeDocument/2006/relationships/slideLayout" Target="../slideLayouts/slideLayout493.xml"/><Relationship Id="rId44" Type="http://schemas.openxmlformats.org/officeDocument/2006/relationships/slideLayout" Target="../slideLayouts/slideLayout418.xml"/><Relationship Id="rId60" Type="http://schemas.openxmlformats.org/officeDocument/2006/relationships/slideLayout" Target="../slideLayouts/slideLayout434.xml"/><Relationship Id="rId65" Type="http://schemas.openxmlformats.org/officeDocument/2006/relationships/slideLayout" Target="../slideLayouts/slideLayout439.xml"/><Relationship Id="rId81" Type="http://schemas.openxmlformats.org/officeDocument/2006/relationships/slideLayout" Target="../slideLayouts/slideLayout455.xml"/><Relationship Id="rId86" Type="http://schemas.openxmlformats.org/officeDocument/2006/relationships/slideLayout" Target="../slideLayouts/slideLayout460.xml"/><Relationship Id="rId4" Type="http://schemas.openxmlformats.org/officeDocument/2006/relationships/slideLayout" Target="../slideLayouts/slideLayout378.xml"/><Relationship Id="rId9" Type="http://schemas.openxmlformats.org/officeDocument/2006/relationships/slideLayout" Target="../slideLayouts/slideLayout383.xml"/><Relationship Id="rId13" Type="http://schemas.openxmlformats.org/officeDocument/2006/relationships/slideLayout" Target="../slideLayouts/slideLayout387.xml"/><Relationship Id="rId18" Type="http://schemas.openxmlformats.org/officeDocument/2006/relationships/slideLayout" Target="../slideLayouts/slideLayout392.xml"/><Relationship Id="rId39" Type="http://schemas.openxmlformats.org/officeDocument/2006/relationships/slideLayout" Target="../slideLayouts/slideLayout413.xml"/><Relationship Id="rId109" Type="http://schemas.openxmlformats.org/officeDocument/2006/relationships/slideLayout" Target="../slideLayouts/slideLayout483.xml"/><Relationship Id="rId34" Type="http://schemas.openxmlformats.org/officeDocument/2006/relationships/slideLayout" Target="../slideLayouts/slideLayout408.xml"/><Relationship Id="rId50" Type="http://schemas.openxmlformats.org/officeDocument/2006/relationships/slideLayout" Target="../slideLayouts/slideLayout424.xml"/><Relationship Id="rId55" Type="http://schemas.openxmlformats.org/officeDocument/2006/relationships/slideLayout" Target="../slideLayouts/slideLayout429.xml"/><Relationship Id="rId76" Type="http://schemas.openxmlformats.org/officeDocument/2006/relationships/slideLayout" Target="../slideLayouts/slideLayout450.xml"/><Relationship Id="rId97" Type="http://schemas.openxmlformats.org/officeDocument/2006/relationships/slideLayout" Target="../slideLayouts/slideLayout471.xml"/><Relationship Id="rId104" Type="http://schemas.openxmlformats.org/officeDocument/2006/relationships/slideLayout" Target="../slideLayouts/slideLayout478.xml"/><Relationship Id="rId120" Type="http://schemas.openxmlformats.org/officeDocument/2006/relationships/slideLayout" Target="../slideLayouts/slideLayout494.xml"/><Relationship Id="rId7" Type="http://schemas.openxmlformats.org/officeDocument/2006/relationships/slideLayout" Target="../slideLayouts/slideLayout381.xml"/><Relationship Id="rId71" Type="http://schemas.openxmlformats.org/officeDocument/2006/relationships/slideLayout" Target="../slideLayouts/slideLayout445.xml"/><Relationship Id="rId92" Type="http://schemas.openxmlformats.org/officeDocument/2006/relationships/slideLayout" Target="../slideLayouts/slideLayout466.xml"/><Relationship Id="rId2" Type="http://schemas.openxmlformats.org/officeDocument/2006/relationships/slideLayout" Target="../slideLayouts/slideLayout376.xml"/><Relationship Id="rId29" Type="http://schemas.openxmlformats.org/officeDocument/2006/relationships/slideLayout" Target="../slideLayouts/slideLayout403.xml"/><Relationship Id="rId24" Type="http://schemas.openxmlformats.org/officeDocument/2006/relationships/slideLayout" Target="../slideLayouts/slideLayout398.xml"/><Relationship Id="rId40" Type="http://schemas.openxmlformats.org/officeDocument/2006/relationships/slideLayout" Target="../slideLayouts/slideLayout414.xml"/><Relationship Id="rId45" Type="http://schemas.openxmlformats.org/officeDocument/2006/relationships/slideLayout" Target="../slideLayouts/slideLayout419.xml"/><Relationship Id="rId66" Type="http://schemas.openxmlformats.org/officeDocument/2006/relationships/slideLayout" Target="../slideLayouts/slideLayout440.xml"/><Relationship Id="rId87" Type="http://schemas.openxmlformats.org/officeDocument/2006/relationships/slideLayout" Target="../slideLayouts/slideLayout461.xml"/><Relationship Id="rId110" Type="http://schemas.openxmlformats.org/officeDocument/2006/relationships/slideLayout" Target="../slideLayouts/slideLayout484.xml"/><Relationship Id="rId115" Type="http://schemas.openxmlformats.org/officeDocument/2006/relationships/slideLayout" Target="../slideLayouts/slideLayout489.xml"/><Relationship Id="rId61" Type="http://schemas.openxmlformats.org/officeDocument/2006/relationships/slideLayout" Target="../slideLayouts/slideLayout435.xml"/><Relationship Id="rId82" Type="http://schemas.openxmlformats.org/officeDocument/2006/relationships/slideLayout" Target="../slideLayouts/slideLayout456.xml"/><Relationship Id="rId19" Type="http://schemas.openxmlformats.org/officeDocument/2006/relationships/slideLayout" Target="../slideLayouts/slideLayout393.xml"/><Relationship Id="rId14" Type="http://schemas.openxmlformats.org/officeDocument/2006/relationships/slideLayout" Target="../slideLayouts/slideLayout388.xml"/><Relationship Id="rId30" Type="http://schemas.openxmlformats.org/officeDocument/2006/relationships/slideLayout" Target="../slideLayouts/slideLayout404.xml"/><Relationship Id="rId35" Type="http://schemas.openxmlformats.org/officeDocument/2006/relationships/slideLayout" Target="../slideLayouts/slideLayout409.xml"/><Relationship Id="rId56" Type="http://schemas.openxmlformats.org/officeDocument/2006/relationships/slideLayout" Target="../slideLayouts/slideLayout430.xml"/><Relationship Id="rId77" Type="http://schemas.openxmlformats.org/officeDocument/2006/relationships/slideLayout" Target="../slideLayouts/slideLayout451.xml"/><Relationship Id="rId100" Type="http://schemas.openxmlformats.org/officeDocument/2006/relationships/slideLayout" Target="../slideLayouts/slideLayout474.xml"/><Relationship Id="rId105" Type="http://schemas.openxmlformats.org/officeDocument/2006/relationships/slideLayout" Target="../slideLayouts/slideLayout479.xml"/><Relationship Id="rId8" Type="http://schemas.openxmlformats.org/officeDocument/2006/relationships/slideLayout" Target="../slideLayouts/slideLayout382.xml"/><Relationship Id="rId51" Type="http://schemas.openxmlformats.org/officeDocument/2006/relationships/slideLayout" Target="../slideLayouts/slideLayout425.xml"/><Relationship Id="rId72" Type="http://schemas.openxmlformats.org/officeDocument/2006/relationships/slideLayout" Target="../slideLayouts/slideLayout446.xml"/><Relationship Id="rId93" Type="http://schemas.openxmlformats.org/officeDocument/2006/relationships/slideLayout" Target="../slideLayouts/slideLayout467.xml"/><Relationship Id="rId98" Type="http://schemas.openxmlformats.org/officeDocument/2006/relationships/slideLayout" Target="../slideLayouts/slideLayout472.xml"/><Relationship Id="rId121" Type="http://schemas.openxmlformats.org/officeDocument/2006/relationships/slideLayout" Target="../slideLayouts/slideLayout495.xml"/><Relationship Id="rId3" Type="http://schemas.openxmlformats.org/officeDocument/2006/relationships/slideLayout" Target="../slideLayouts/slideLayout377.xml"/><Relationship Id="rId25" Type="http://schemas.openxmlformats.org/officeDocument/2006/relationships/slideLayout" Target="../slideLayouts/slideLayout399.xml"/><Relationship Id="rId46" Type="http://schemas.openxmlformats.org/officeDocument/2006/relationships/slideLayout" Target="../slideLayouts/slideLayout420.xml"/><Relationship Id="rId67" Type="http://schemas.openxmlformats.org/officeDocument/2006/relationships/slideLayout" Target="../slideLayouts/slideLayout441.xml"/><Relationship Id="rId116" Type="http://schemas.openxmlformats.org/officeDocument/2006/relationships/slideLayout" Target="../slideLayouts/slideLayout490.xml"/><Relationship Id="rId20" Type="http://schemas.openxmlformats.org/officeDocument/2006/relationships/slideLayout" Target="../slideLayouts/slideLayout394.xml"/><Relationship Id="rId41" Type="http://schemas.openxmlformats.org/officeDocument/2006/relationships/slideLayout" Target="../slideLayouts/slideLayout415.xml"/><Relationship Id="rId62" Type="http://schemas.openxmlformats.org/officeDocument/2006/relationships/slideLayout" Target="../slideLayouts/slideLayout436.xml"/><Relationship Id="rId83" Type="http://schemas.openxmlformats.org/officeDocument/2006/relationships/slideLayout" Target="../slideLayouts/slideLayout457.xml"/><Relationship Id="rId88" Type="http://schemas.openxmlformats.org/officeDocument/2006/relationships/slideLayout" Target="../slideLayouts/slideLayout462.xml"/><Relationship Id="rId111" Type="http://schemas.openxmlformats.org/officeDocument/2006/relationships/slideLayout" Target="../slideLayouts/slideLayout485.xml"/><Relationship Id="rId15" Type="http://schemas.openxmlformats.org/officeDocument/2006/relationships/slideLayout" Target="../slideLayouts/slideLayout389.xml"/><Relationship Id="rId36" Type="http://schemas.openxmlformats.org/officeDocument/2006/relationships/slideLayout" Target="../slideLayouts/slideLayout410.xml"/><Relationship Id="rId57" Type="http://schemas.openxmlformats.org/officeDocument/2006/relationships/slideLayout" Target="../slideLayouts/slideLayout431.xml"/><Relationship Id="rId106" Type="http://schemas.openxmlformats.org/officeDocument/2006/relationships/slideLayout" Target="../slideLayouts/slideLayout480.xml"/><Relationship Id="rId10" Type="http://schemas.openxmlformats.org/officeDocument/2006/relationships/slideLayout" Target="../slideLayouts/slideLayout384.xml"/><Relationship Id="rId31" Type="http://schemas.openxmlformats.org/officeDocument/2006/relationships/slideLayout" Target="../slideLayouts/slideLayout405.xml"/><Relationship Id="rId52" Type="http://schemas.openxmlformats.org/officeDocument/2006/relationships/slideLayout" Target="../slideLayouts/slideLayout426.xml"/><Relationship Id="rId73" Type="http://schemas.openxmlformats.org/officeDocument/2006/relationships/slideLayout" Target="../slideLayouts/slideLayout447.xml"/><Relationship Id="rId78" Type="http://schemas.openxmlformats.org/officeDocument/2006/relationships/slideLayout" Target="../slideLayouts/slideLayout452.xml"/><Relationship Id="rId94" Type="http://schemas.openxmlformats.org/officeDocument/2006/relationships/slideLayout" Target="../slideLayouts/slideLayout468.xml"/><Relationship Id="rId99" Type="http://schemas.openxmlformats.org/officeDocument/2006/relationships/slideLayout" Target="../slideLayouts/slideLayout473.xml"/><Relationship Id="rId101" Type="http://schemas.openxmlformats.org/officeDocument/2006/relationships/slideLayout" Target="../slideLayouts/slideLayout475.xml"/><Relationship Id="rId122"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13" Type="http://schemas.openxmlformats.org/officeDocument/2006/relationships/slideLayout" Target="../slideLayouts/slideLayout508.xml"/><Relationship Id="rId18" Type="http://schemas.openxmlformats.org/officeDocument/2006/relationships/slideLayout" Target="../slideLayouts/slideLayout513.xml"/><Relationship Id="rId26" Type="http://schemas.openxmlformats.org/officeDocument/2006/relationships/slideLayout" Target="../slideLayouts/slideLayout521.xml"/><Relationship Id="rId3" Type="http://schemas.openxmlformats.org/officeDocument/2006/relationships/slideLayout" Target="../slideLayouts/slideLayout498.xml"/><Relationship Id="rId21" Type="http://schemas.openxmlformats.org/officeDocument/2006/relationships/slideLayout" Target="../slideLayouts/slideLayout516.xml"/><Relationship Id="rId34" Type="http://schemas.openxmlformats.org/officeDocument/2006/relationships/image" Target="../media/image54.emf"/><Relationship Id="rId7" Type="http://schemas.openxmlformats.org/officeDocument/2006/relationships/slideLayout" Target="../slideLayouts/slideLayout502.xml"/><Relationship Id="rId12" Type="http://schemas.openxmlformats.org/officeDocument/2006/relationships/slideLayout" Target="../slideLayouts/slideLayout507.xml"/><Relationship Id="rId17" Type="http://schemas.openxmlformats.org/officeDocument/2006/relationships/slideLayout" Target="../slideLayouts/slideLayout512.xml"/><Relationship Id="rId25" Type="http://schemas.openxmlformats.org/officeDocument/2006/relationships/slideLayout" Target="../slideLayouts/slideLayout520.xml"/><Relationship Id="rId33" Type="http://schemas.openxmlformats.org/officeDocument/2006/relationships/theme" Target="../theme/theme9.xml"/><Relationship Id="rId2" Type="http://schemas.openxmlformats.org/officeDocument/2006/relationships/slideLayout" Target="../slideLayouts/slideLayout497.xml"/><Relationship Id="rId16" Type="http://schemas.openxmlformats.org/officeDocument/2006/relationships/slideLayout" Target="../slideLayouts/slideLayout511.xml"/><Relationship Id="rId20" Type="http://schemas.openxmlformats.org/officeDocument/2006/relationships/slideLayout" Target="../slideLayouts/slideLayout515.xml"/><Relationship Id="rId29" Type="http://schemas.openxmlformats.org/officeDocument/2006/relationships/slideLayout" Target="../slideLayouts/slideLayout524.xml"/><Relationship Id="rId1" Type="http://schemas.openxmlformats.org/officeDocument/2006/relationships/slideLayout" Target="../slideLayouts/slideLayout496.xml"/><Relationship Id="rId6" Type="http://schemas.openxmlformats.org/officeDocument/2006/relationships/slideLayout" Target="../slideLayouts/slideLayout501.xml"/><Relationship Id="rId11" Type="http://schemas.openxmlformats.org/officeDocument/2006/relationships/slideLayout" Target="../slideLayouts/slideLayout506.xml"/><Relationship Id="rId24" Type="http://schemas.openxmlformats.org/officeDocument/2006/relationships/slideLayout" Target="../slideLayouts/slideLayout519.xml"/><Relationship Id="rId32" Type="http://schemas.openxmlformats.org/officeDocument/2006/relationships/slideLayout" Target="../slideLayouts/slideLayout527.xml"/><Relationship Id="rId5" Type="http://schemas.openxmlformats.org/officeDocument/2006/relationships/slideLayout" Target="../slideLayouts/slideLayout500.xml"/><Relationship Id="rId15" Type="http://schemas.openxmlformats.org/officeDocument/2006/relationships/slideLayout" Target="../slideLayouts/slideLayout510.xml"/><Relationship Id="rId23" Type="http://schemas.openxmlformats.org/officeDocument/2006/relationships/slideLayout" Target="../slideLayouts/slideLayout518.xml"/><Relationship Id="rId28" Type="http://schemas.openxmlformats.org/officeDocument/2006/relationships/slideLayout" Target="../slideLayouts/slideLayout523.xml"/><Relationship Id="rId10" Type="http://schemas.openxmlformats.org/officeDocument/2006/relationships/slideLayout" Target="../slideLayouts/slideLayout505.xml"/><Relationship Id="rId19" Type="http://schemas.openxmlformats.org/officeDocument/2006/relationships/slideLayout" Target="../slideLayouts/slideLayout514.xml"/><Relationship Id="rId31" Type="http://schemas.openxmlformats.org/officeDocument/2006/relationships/slideLayout" Target="../slideLayouts/slideLayout526.xml"/><Relationship Id="rId4" Type="http://schemas.openxmlformats.org/officeDocument/2006/relationships/slideLayout" Target="../slideLayouts/slideLayout499.xml"/><Relationship Id="rId9" Type="http://schemas.openxmlformats.org/officeDocument/2006/relationships/slideLayout" Target="../slideLayouts/slideLayout504.xml"/><Relationship Id="rId14" Type="http://schemas.openxmlformats.org/officeDocument/2006/relationships/slideLayout" Target="../slideLayouts/slideLayout509.xml"/><Relationship Id="rId22" Type="http://schemas.openxmlformats.org/officeDocument/2006/relationships/slideLayout" Target="../slideLayouts/slideLayout517.xml"/><Relationship Id="rId27" Type="http://schemas.openxmlformats.org/officeDocument/2006/relationships/slideLayout" Target="../slideLayouts/slideLayout522.xml"/><Relationship Id="rId30" Type="http://schemas.openxmlformats.org/officeDocument/2006/relationships/slideLayout" Target="../slideLayouts/slideLayout525.xml"/><Relationship Id="rId8" Type="http://schemas.openxmlformats.org/officeDocument/2006/relationships/slideLayout" Target="../slideLayouts/slideLayout50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7038" y="565149"/>
            <a:ext cx="11582400" cy="627063"/>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27038" y="1866442"/>
            <a:ext cx="11582400" cy="2364750"/>
          </a:xfrm>
          <a:prstGeom prst="rect">
            <a:avLst/>
          </a:prstGeom>
        </p:spPr>
        <p:txBody>
          <a:bodyPr vert="horz" wrap="square" lIns="0" tIns="91440" rIns="146304" bIns="91440" rtlCol="0">
            <a:spAutoFit/>
          </a:bodyPr>
          <a:lstStyle/>
          <a:p>
            <a:pPr lvl="0"/>
            <a:r>
              <a:rPr lang="en-US"/>
              <a:t>Large: subhead Segoe UI Regular 24/20</a:t>
            </a:r>
          </a:p>
          <a:p>
            <a:pPr marL="0" marR="0" lvl="1" indent="0" algn="l" defTabSz="932742" rtl="0" eaLnBrk="1" fontAlgn="auto" latinLnBrk="0" hangingPunct="1">
              <a:lnSpc>
                <a:spcPct val="100000"/>
              </a:lnSpc>
              <a:spcBef>
                <a:spcPts val="0"/>
              </a:spcBef>
              <a:spcAft>
                <a:spcPts val="0"/>
              </a:spcAft>
              <a:buClrTx/>
              <a:buSzPct val="90000"/>
              <a:buFontTx/>
              <a:buNone/>
              <a:tabLst/>
              <a:defRPr/>
            </a:pPr>
            <a:r>
              <a:rPr lang="en-US"/>
              <a:t>Large: subhead Segoe UI Regular 20/24</a:t>
            </a:r>
          </a:p>
          <a:p>
            <a:pPr marL="0" marR="0" lvl="1" indent="0" algn="l" defTabSz="932742" rtl="0" eaLnBrk="1" fontAlgn="auto" latinLnBrk="0" hangingPunct="1">
              <a:lnSpc>
                <a:spcPct val="100000"/>
              </a:lnSpc>
              <a:spcBef>
                <a:spcPts val="0"/>
              </a:spcBef>
              <a:spcAft>
                <a:spcPts val="0"/>
              </a:spcAft>
              <a:buClrTx/>
              <a:buSzPct val="90000"/>
              <a:buFontTx/>
              <a:buNone/>
              <a:tabLst/>
              <a:defRPr/>
            </a:pPr>
            <a:endParaRPr lang="en-US"/>
          </a:p>
          <a:p>
            <a:pPr lvl="2"/>
            <a:r>
              <a:rPr lang="en-US"/>
              <a:t>Medium: paragraph heading Segoe UI </a:t>
            </a:r>
            <a:r>
              <a:rPr lang="en-US" err="1"/>
              <a:t>Semibold</a:t>
            </a:r>
            <a:r>
              <a:rPr lang="en-US"/>
              <a:t> 14/18</a:t>
            </a:r>
          </a:p>
          <a:p>
            <a:pPr lvl="3"/>
            <a:r>
              <a:rPr lang="en-US"/>
              <a:t>Medium: paragraph body copy Segoe UI Regular 14/18</a:t>
            </a:r>
          </a:p>
          <a:p>
            <a:pPr lvl="3"/>
            <a:endParaRPr lang="en-US"/>
          </a:p>
          <a:p>
            <a:pPr lvl="4"/>
            <a:r>
              <a:rPr lang="en-US"/>
              <a:t>Small: caption heading Segoe UI Bold 10/12</a:t>
            </a:r>
          </a:p>
          <a:p>
            <a:pPr lvl="6"/>
            <a:r>
              <a:rPr lang="en-US"/>
              <a:t>Small: caption body copy Segoe UI Regular 10/12</a:t>
            </a:r>
          </a:p>
          <a:p>
            <a:pPr lvl="6"/>
            <a:endParaRPr lang="en-US"/>
          </a:p>
          <a:p>
            <a:pPr lvl="6"/>
            <a:endParaRPr lang="en-US"/>
          </a:p>
        </p:txBody>
      </p:sp>
      <p:pic>
        <p:nvPicPr>
          <p:cNvPr id="7" name="Picture 6"/>
          <p:cNvPicPr>
            <a:picLocks noChangeAspect="1"/>
          </p:cNvPicPr>
          <p:nvPr userDrawn="1"/>
        </p:nvPicPr>
        <p:blipFill>
          <a:blip r:embed="rId24" cstate="print">
            <a:extLst>
              <a:ext uri="{28A0092B-C50C-407E-A947-70E740481C1C}">
                <a14:useLocalDpi xmlns:a14="http://schemas.microsoft.com/office/drawing/2010/main" val="0"/>
              </a:ext>
            </a:extLst>
          </a:blip>
          <a:stretch>
            <a:fillRect/>
          </a:stretch>
        </p:blipFill>
        <p:spPr>
          <a:xfrm rot="5400000">
            <a:off x="9621908" y="2898552"/>
            <a:ext cx="6979503" cy="1188133"/>
          </a:xfrm>
          <a:prstGeom prst="rect">
            <a:avLst/>
          </a:prstGeom>
        </p:spPr>
      </p:pic>
    </p:spTree>
    <p:extLst>
      <p:ext uri="{BB962C8B-B14F-4D97-AF65-F5344CB8AC3E}">
        <p14:creationId xmlns:p14="http://schemas.microsoft.com/office/powerpoint/2010/main" val="1881724970"/>
      </p:ext>
    </p:extLst>
  </p:cSld>
  <p:clrMap bg1="lt1" tx1="dk1" bg2="lt2" tx2="dk2" accent1="accent1" accent2="accent2" accent3="accent3" accent4="accent4" accent5="accent5" accent6="accent6" hlink="hlink" folHlink="folHlink"/>
  <p:sldLayoutIdLst>
    <p:sldLayoutId id="2147484552" r:id="rId1"/>
    <p:sldLayoutId id="2147484553" r:id="rId2"/>
    <p:sldLayoutId id="2147484581" r:id="rId3"/>
    <p:sldLayoutId id="2147484556" r:id="rId4"/>
    <p:sldLayoutId id="2147484562" r:id="rId5"/>
    <p:sldLayoutId id="2147484610" r:id="rId6"/>
    <p:sldLayoutId id="2147484611" r:id="rId7"/>
    <p:sldLayoutId id="2147484558" r:id="rId8"/>
    <p:sldLayoutId id="2147484559" r:id="rId9"/>
    <p:sldLayoutId id="2147484560" r:id="rId10"/>
    <p:sldLayoutId id="2147484561" r:id="rId11"/>
    <p:sldLayoutId id="2147484580" r:id="rId12"/>
    <p:sldLayoutId id="2147484563" r:id="rId13"/>
    <p:sldLayoutId id="2147484566" r:id="rId14"/>
    <p:sldLayoutId id="2147484567" r:id="rId15"/>
    <p:sldLayoutId id="2147484568" r:id="rId16"/>
    <p:sldLayoutId id="2147484570" r:id="rId17"/>
    <p:sldLayoutId id="2147484571" r:id="rId18"/>
    <p:sldLayoutId id="2147484572" r:id="rId19"/>
    <p:sldLayoutId id="2147484576" r:id="rId20"/>
    <p:sldLayoutId id="2147484856" r:id="rId21"/>
    <p:sldLayoutId id="2147484857" r:id="rId22"/>
  </p:sldLayoutIdLst>
  <p:transition>
    <p:fade/>
  </p:transition>
  <p:hf hdr="0" dt="0"/>
  <p:txStyles>
    <p:titleStyle>
      <a:lvl1pPr algn="l" defTabSz="932742" rtl="0" eaLnBrk="1" latinLnBrk="0" hangingPunct="1">
        <a:lnSpc>
          <a:spcPct val="9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p:titleStyle>
    <p:bodyStyle>
      <a:lvl1pPr marL="0" marR="0" indent="0" algn="l" defTabSz="932742" rtl="0" eaLnBrk="1" fontAlgn="auto" latinLnBrk="0" hangingPunct="1">
        <a:lnSpc>
          <a:spcPts val="2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ts val="24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ts val="18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ts val="18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ts val="12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ts val="12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userDrawn="1">
          <p15:clr>
            <a:srgbClr val="C35EA4"/>
          </p15:clr>
        </p15:guide>
        <p15:guide id="32" pos="1528" userDrawn="1">
          <p15:clr>
            <a:srgbClr val="C35EA4"/>
          </p15:clr>
        </p15:guide>
        <p15:guide id="33" pos="2621" userDrawn="1">
          <p15:clr>
            <a:srgbClr val="C35EA4"/>
          </p15:clr>
        </p15:guide>
        <p15:guide id="34" pos="2765" userDrawn="1">
          <p15:clr>
            <a:srgbClr val="C35EA4"/>
          </p15:clr>
        </p15:guide>
        <p15:guide id="35" pos="3854" userDrawn="1">
          <p15:clr>
            <a:srgbClr val="C35EA4"/>
          </p15:clr>
        </p15:guide>
        <p15:guide id="36" pos="4003" userDrawn="1">
          <p15:clr>
            <a:srgbClr val="C35EA4"/>
          </p15:clr>
        </p15:guide>
        <p15:guide id="37" pos="5083" userDrawn="1">
          <p15:clr>
            <a:srgbClr val="C35EA4"/>
          </p15:clr>
        </p15:guide>
        <p15:guide id="38" pos="5230" userDrawn="1">
          <p15:clr>
            <a:srgbClr val="C35EA4"/>
          </p15:clr>
        </p15:guide>
        <p15:guide id="39" pos="6323" userDrawn="1">
          <p15:clr>
            <a:srgbClr val="C35EA4"/>
          </p15:clr>
        </p15:guide>
        <p15:guide id="40" pos="6469" userDrawn="1">
          <p15:clr>
            <a:srgbClr val="C35EA4"/>
          </p15:clr>
        </p15:guide>
        <p15:guide id="41" pos="269" userDrawn="1">
          <p15:clr>
            <a:srgbClr val="F26B43"/>
          </p15:clr>
        </p15:guide>
        <p15:guide id="42" pos="7565" userDrawn="1">
          <p15:clr>
            <a:srgbClr val="F26B43"/>
          </p15:clr>
        </p15:guide>
        <p15:guide id="43" orient="horz" pos="751" userDrawn="1">
          <p15:clr>
            <a:srgbClr val="5ACBF0"/>
          </p15:clr>
        </p15:guide>
        <p15:guide id="44" orient="horz" pos="1387" userDrawn="1">
          <p15:clr>
            <a:srgbClr val="5ACBF0"/>
          </p15:clr>
        </p15:guide>
        <p15:guide id="45" orient="horz" pos="605" userDrawn="1">
          <p15:clr>
            <a:srgbClr val="5ACBF0"/>
          </p15:clr>
        </p15:guide>
        <p15:guide id="46" orient="horz" pos="1514" userDrawn="1">
          <p15:clr>
            <a:srgbClr val="5ACBF0"/>
          </p15:clr>
        </p15:guide>
        <p15:guide id="47" orient="horz" pos="2130" userDrawn="1">
          <p15:clr>
            <a:srgbClr val="5ACBF0"/>
          </p15:clr>
        </p15:guide>
        <p15:guide id="48" orient="horz" pos="2299" userDrawn="1">
          <p15:clr>
            <a:srgbClr val="5ACBF0"/>
          </p15:clr>
        </p15:guide>
        <p15:guide id="49" orient="horz" pos="268" userDrawn="1">
          <p15:clr>
            <a:srgbClr val="F26B43"/>
          </p15:clr>
        </p15:guide>
        <p15:guide id="50" orient="horz" pos="4136" userDrawn="1">
          <p15:clr>
            <a:srgbClr val="F26B43"/>
          </p15:clr>
        </p15:guide>
        <p15:guide id="51" orient="horz" pos="2891" userDrawn="1">
          <p15:clr>
            <a:srgbClr val="5ACBF0"/>
          </p15:clr>
        </p15:guide>
        <p15:guide id="52" orient="horz" pos="3019" userDrawn="1">
          <p15:clr>
            <a:srgbClr val="5ACBF0"/>
          </p15:clr>
        </p15:guide>
        <p15:guide id="53" orient="horz" pos="3643" userDrawn="1">
          <p15:clr>
            <a:srgbClr val="5ACBF0"/>
          </p15:clr>
        </p15:guide>
        <p15:guide id="54" orient="horz" pos="3763" userDrawn="1">
          <p15:clr>
            <a:srgbClr val="5ACBF0"/>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55008" y="372394"/>
            <a:ext cx="10726460" cy="135195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55008" y="1861968"/>
            <a:ext cx="10726460" cy="443796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55008" y="6482889"/>
            <a:ext cx="2798207" cy="372394"/>
          </a:xfrm>
          <a:prstGeom prst="rect">
            <a:avLst/>
          </a:prstGeom>
        </p:spPr>
        <p:txBody>
          <a:bodyPr vert="horz" lIns="91440" tIns="45720" rIns="91440" bIns="45720" rtlCol="0" anchor="ctr"/>
          <a:lstStyle>
            <a:lvl1pPr algn="l">
              <a:defRPr sz="1224">
                <a:solidFill>
                  <a:schemeClr val="tx1">
                    <a:tint val="75000"/>
                  </a:schemeClr>
                </a:solidFill>
              </a:defRPr>
            </a:lvl1pPr>
          </a:lstStyle>
          <a:p>
            <a:fld id="{846CE7D5-CF57-46EF-B807-FDD0502418D4}" type="datetimeFigureOut">
              <a:rPr lang="en-US" smtClean="0"/>
              <a:t>11/18/2022</a:t>
            </a:fld>
            <a:endParaRPr lang="en-US"/>
          </a:p>
        </p:txBody>
      </p:sp>
      <p:sp>
        <p:nvSpPr>
          <p:cNvPr id="5" name="Footer Placeholder 4"/>
          <p:cNvSpPr>
            <a:spLocks noGrp="1"/>
          </p:cNvSpPr>
          <p:nvPr>
            <p:ph type="ftr" sz="quarter" idx="3"/>
          </p:nvPr>
        </p:nvSpPr>
        <p:spPr>
          <a:xfrm>
            <a:off x="4119583" y="6482889"/>
            <a:ext cx="4197310" cy="372394"/>
          </a:xfrm>
          <a:prstGeom prst="rect">
            <a:avLst/>
          </a:prstGeom>
        </p:spPr>
        <p:txBody>
          <a:bodyPr vert="horz" lIns="91440" tIns="45720" rIns="91440" bIns="45720" rtlCol="0" anchor="ctr"/>
          <a:lstStyle>
            <a:lvl1pPr algn="ctr">
              <a:defRPr sz="1224">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83260" y="6482889"/>
            <a:ext cx="2798207" cy="372394"/>
          </a:xfrm>
          <a:prstGeom prst="rect">
            <a:avLst/>
          </a:prstGeom>
        </p:spPr>
        <p:txBody>
          <a:bodyPr vert="horz" lIns="91440" tIns="45720" rIns="91440" bIns="45720" rtlCol="0" anchor="ctr"/>
          <a:lstStyle>
            <a:lvl1pPr algn="r">
              <a:defRPr sz="1224">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148941479"/>
      </p:ext>
    </p:extLst>
  </p:cSld>
  <p:clrMap bg1="lt1" tx1="dk1" bg2="lt2" tx2="dk2" accent1="accent1" accent2="accent2" accent3="accent3" accent4="accent4" accent5="accent5" accent6="accent6" hlink="hlink" folHlink="folHlink"/>
  <p:sldLayoutIdLst>
    <p:sldLayoutId id="2147485068" r:id="rId1"/>
    <p:sldLayoutId id="2147485069" r:id="rId2"/>
    <p:sldLayoutId id="2147485070" r:id="rId3"/>
    <p:sldLayoutId id="2147485071" r:id="rId4"/>
    <p:sldLayoutId id="2147485072" r:id="rId5"/>
    <p:sldLayoutId id="2147485073" r:id="rId6"/>
    <p:sldLayoutId id="2147485074" r:id="rId7"/>
    <p:sldLayoutId id="2147485075" r:id="rId8"/>
    <p:sldLayoutId id="2147485076" r:id="rId9"/>
    <p:sldLayoutId id="2147485077" r:id="rId10"/>
    <p:sldLayoutId id="2147485078" r:id="rId11"/>
    <p:sldLayoutId id="2147485079" r:id="rId12"/>
    <p:sldLayoutId id="2147485080" r:id="rId13"/>
    <p:sldLayoutId id="2147485081" r:id="rId14"/>
  </p:sldLayoutIdLst>
  <p:txStyles>
    <p:titleStyle>
      <a:lvl1pPr algn="l" defTabSz="932597" rtl="0" eaLnBrk="1" latinLnBrk="0" hangingPunct="1">
        <a:lnSpc>
          <a:spcPct val="90000"/>
        </a:lnSpc>
        <a:spcBef>
          <a:spcPct val="0"/>
        </a:spcBef>
        <a:buNone/>
        <a:defRPr sz="4488" kern="1200">
          <a:solidFill>
            <a:schemeClr val="tx1"/>
          </a:solidFill>
          <a:latin typeface="+mj-lt"/>
          <a:ea typeface="+mj-ea"/>
          <a:cs typeface="+mj-cs"/>
        </a:defRPr>
      </a:lvl1pPr>
    </p:titleStyle>
    <p:body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6301"/>
            <a:ext cx="11239464"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915" y="1464080"/>
            <a:ext cx="11239464" cy="1644855"/>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2" cstate="screen">
            <a:extLst>
              <a:ext uri="{28A0092B-C50C-407E-A947-70E740481C1C}">
                <a14:useLocalDpi xmlns:a14="http://schemas.microsoft.com/office/drawing/2010/main"/>
              </a:ext>
            </a:extLst>
          </a:blip>
          <a:srcRect l="762"/>
          <a:stretch/>
        </p:blipFill>
        <p:spPr>
          <a:xfrm rot="5400000">
            <a:off x="9700947" y="2900301"/>
            <a:ext cx="6994525" cy="1193925"/>
          </a:xfrm>
          <a:prstGeom prst="rect">
            <a:avLst/>
          </a:prstGeom>
        </p:spPr>
      </p:pic>
    </p:spTree>
    <p:extLst>
      <p:ext uri="{BB962C8B-B14F-4D97-AF65-F5344CB8AC3E}">
        <p14:creationId xmlns:p14="http://schemas.microsoft.com/office/powerpoint/2010/main" val="1821545666"/>
      </p:ext>
    </p:extLst>
  </p:cSld>
  <p:clrMap bg1="dk1" tx1="lt1" bg2="dk2" tx2="lt2" accent1="accent1" accent2="accent2" accent3="accent3" accent4="accent4" accent5="accent5" accent6="accent6" hlink="hlink" folHlink="folHlink"/>
  <p:sldLayoutIdLst>
    <p:sldLayoutId id="2147485083" r:id="rId1"/>
    <p:sldLayoutId id="2147485084" r:id="rId2"/>
    <p:sldLayoutId id="2147485085" r:id="rId3"/>
    <p:sldLayoutId id="2147485086" r:id="rId4"/>
    <p:sldLayoutId id="2147485087" r:id="rId5"/>
    <p:sldLayoutId id="2147485088" r:id="rId6"/>
    <p:sldLayoutId id="2147485089" r:id="rId7"/>
    <p:sldLayoutId id="2147485090" r:id="rId8"/>
    <p:sldLayoutId id="2147485091" r:id="rId9"/>
    <p:sldLayoutId id="2147485092" r:id="rId10"/>
    <p:sldLayoutId id="2147485093" r:id="rId11"/>
    <p:sldLayoutId id="2147485094" r:id="rId12"/>
    <p:sldLayoutId id="2147485095" r:id="rId13"/>
    <p:sldLayoutId id="2147485096" r:id="rId14"/>
    <p:sldLayoutId id="2147485097" r:id="rId15"/>
    <p:sldLayoutId id="2147485098" r:id="rId16"/>
    <p:sldLayoutId id="2147485099" r:id="rId17"/>
    <p:sldLayoutId id="2147485100" r:id="rId18"/>
    <p:sldLayoutId id="2147485101" r:id="rId19"/>
    <p:sldLayoutId id="2147485102" r:id="rId20"/>
    <p:sldLayoutId id="2147485103" r:id="rId21"/>
    <p:sldLayoutId id="2147485104" r:id="rId22"/>
    <p:sldLayoutId id="2147485105" r:id="rId23"/>
    <p:sldLayoutId id="2147485106" r:id="rId24"/>
    <p:sldLayoutId id="2147485107" r:id="rId25"/>
    <p:sldLayoutId id="2147485108" r:id="rId26"/>
    <p:sldLayoutId id="2147485109" r:id="rId27"/>
    <p:sldLayoutId id="2147485110" r:id="rId28"/>
    <p:sldLayoutId id="2147485111" r:id="rId29"/>
    <p:sldLayoutId id="2147485112" r:id="rId30"/>
  </p:sldLayoutIdLst>
  <p:transition>
    <p:fade/>
  </p:transition>
  <p:hf sldNum="0" hdr="0" ftr="0" dt="0"/>
  <p:txStyles>
    <p:titleStyle>
      <a:lvl1pPr algn="l" defTabSz="951304" rtl="0" eaLnBrk="1" latinLnBrk="0" hangingPunct="1">
        <a:lnSpc>
          <a:spcPct val="100000"/>
        </a:lnSpc>
        <a:spcBef>
          <a:spcPct val="0"/>
        </a:spcBef>
        <a:buNone/>
        <a:defRPr lang="en-US" sz="3672" b="0" kern="1200" cap="none" spc="-51" baseline="0" dirty="0" smtClean="0">
          <a:ln w="3175">
            <a:noFill/>
          </a:ln>
          <a:solidFill>
            <a:schemeClr val="tx1"/>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solidFill>
            <a:schemeClr val="tx1"/>
          </a:solidFill>
          <a:latin typeface="+mn-lt"/>
          <a:ea typeface="+mn-ea"/>
          <a:cs typeface="Segoe UI" panose="020B05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solidFill>
            <a:schemeClr val="tx1"/>
          </a:soli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solidFill>
            <a:schemeClr val="tx1"/>
          </a:soli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solidFill>
            <a:schemeClr val="tx1"/>
          </a:soli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solidFill>
            <a:schemeClr val="tx1"/>
          </a:soli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6301"/>
            <a:ext cx="11239464"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915" y="1464080"/>
            <a:ext cx="11239464" cy="1644855"/>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2"/>
          <a:srcRect l="762"/>
          <a:stretch/>
        </p:blipFill>
        <p:spPr>
          <a:xfrm rot="5400000">
            <a:off x="9700947" y="2900301"/>
            <a:ext cx="6994525" cy="1193925"/>
          </a:xfrm>
          <a:prstGeom prst="rect">
            <a:avLst/>
          </a:prstGeom>
        </p:spPr>
      </p:pic>
    </p:spTree>
    <p:extLst>
      <p:ext uri="{BB962C8B-B14F-4D97-AF65-F5344CB8AC3E}">
        <p14:creationId xmlns:p14="http://schemas.microsoft.com/office/powerpoint/2010/main" val="2360232696"/>
      </p:ext>
    </p:extLst>
  </p:cSld>
  <p:clrMap bg1="dk1" tx1="lt1" bg2="dk2" tx2="lt2" accent1="accent1" accent2="accent2" accent3="accent3" accent4="accent4" accent5="accent5" accent6="accent6" hlink="hlink" folHlink="folHlink"/>
  <p:sldLayoutIdLst>
    <p:sldLayoutId id="2147485114" r:id="rId1"/>
    <p:sldLayoutId id="2147485115" r:id="rId2"/>
    <p:sldLayoutId id="2147485116" r:id="rId3"/>
    <p:sldLayoutId id="2147485117" r:id="rId4"/>
    <p:sldLayoutId id="2147485118" r:id="rId5"/>
    <p:sldLayoutId id="2147485119" r:id="rId6"/>
    <p:sldLayoutId id="2147485120" r:id="rId7"/>
    <p:sldLayoutId id="2147485121" r:id="rId8"/>
    <p:sldLayoutId id="2147485122" r:id="rId9"/>
    <p:sldLayoutId id="2147485123" r:id="rId10"/>
    <p:sldLayoutId id="2147485124" r:id="rId11"/>
    <p:sldLayoutId id="2147485125" r:id="rId12"/>
    <p:sldLayoutId id="2147485126" r:id="rId13"/>
    <p:sldLayoutId id="2147485127" r:id="rId14"/>
    <p:sldLayoutId id="2147485128" r:id="rId15"/>
    <p:sldLayoutId id="2147485129" r:id="rId16"/>
    <p:sldLayoutId id="2147485130" r:id="rId17"/>
    <p:sldLayoutId id="2147485131" r:id="rId18"/>
    <p:sldLayoutId id="2147485132" r:id="rId19"/>
    <p:sldLayoutId id="2147485133" r:id="rId20"/>
    <p:sldLayoutId id="2147485134" r:id="rId21"/>
    <p:sldLayoutId id="2147485135" r:id="rId22"/>
    <p:sldLayoutId id="2147485136" r:id="rId23"/>
    <p:sldLayoutId id="2147485137" r:id="rId24"/>
    <p:sldLayoutId id="2147485138" r:id="rId25"/>
    <p:sldLayoutId id="2147485139" r:id="rId26"/>
    <p:sldLayoutId id="2147485140" r:id="rId27"/>
    <p:sldLayoutId id="2147485141" r:id="rId28"/>
    <p:sldLayoutId id="2147485142" r:id="rId29"/>
    <p:sldLayoutId id="2147485143" r:id="rId30"/>
  </p:sldLayoutIdLst>
  <p:transition>
    <p:fade/>
  </p:transition>
  <p:hf sldNum="0" hdr="0" ftr="0" dt="0"/>
  <p:txStyles>
    <p:titleStyle>
      <a:lvl1pPr algn="l" defTabSz="951304" rtl="0" eaLnBrk="1" latinLnBrk="0" hangingPunct="1">
        <a:lnSpc>
          <a:spcPct val="100000"/>
        </a:lnSpc>
        <a:spcBef>
          <a:spcPct val="0"/>
        </a:spcBef>
        <a:buNone/>
        <a:defRPr lang="en-US" sz="3672" b="0" kern="1200" cap="none" spc="-51" baseline="0" dirty="0" smtClean="0">
          <a:ln w="3175">
            <a:noFill/>
          </a:ln>
          <a:solidFill>
            <a:schemeClr val="tx1"/>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solidFill>
            <a:schemeClr val="tx1"/>
          </a:solidFill>
          <a:latin typeface="+mn-lt"/>
          <a:ea typeface="+mn-ea"/>
          <a:cs typeface="Segoe UI" panose="020B05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solidFill>
            <a:schemeClr val="tx1"/>
          </a:soli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solidFill>
            <a:schemeClr val="tx1"/>
          </a:soli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solidFill>
            <a:schemeClr val="tx1"/>
          </a:soli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solidFill>
            <a:schemeClr val="tx1"/>
          </a:soli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6301"/>
            <a:ext cx="11239464"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915" y="1464080"/>
            <a:ext cx="11239464" cy="1644855"/>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52"/>
          <a:srcRect l="762"/>
          <a:stretch/>
        </p:blipFill>
        <p:spPr>
          <a:xfrm rot="5400000">
            <a:off x="9700947" y="2900301"/>
            <a:ext cx="6994525" cy="1193925"/>
          </a:xfrm>
          <a:prstGeom prst="rect">
            <a:avLst/>
          </a:prstGeom>
        </p:spPr>
      </p:pic>
    </p:spTree>
    <p:extLst>
      <p:ext uri="{BB962C8B-B14F-4D97-AF65-F5344CB8AC3E}">
        <p14:creationId xmlns:p14="http://schemas.microsoft.com/office/powerpoint/2010/main" val="3996754075"/>
      </p:ext>
    </p:extLst>
  </p:cSld>
  <p:clrMap bg1="dk1" tx1="lt1" bg2="dk2" tx2="lt2" accent1="accent1" accent2="accent2" accent3="accent3" accent4="accent4" accent5="accent5" accent6="accent6" hlink="hlink" folHlink="folHlink"/>
  <p:sldLayoutIdLst>
    <p:sldLayoutId id="2147485146" r:id="rId1"/>
    <p:sldLayoutId id="2147485147" r:id="rId2"/>
    <p:sldLayoutId id="2147485148" r:id="rId3"/>
    <p:sldLayoutId id="2147485149" r:id="rId4"/>
    <p:sldLayoutId id="2147485150" r:id="rId5"/>
    <p:sldLayoutId id="2147485151" r:id="rId6"/>
    <p:sldLayoutId id="2147485152" r:id="rId7"/>
    <p:sldLayoutId id="2147485153" r:id="rId8"/>
    <p:sldLayoutId id="2147485154" r:id="rId9"/>
    <p:sldLayoutId id="2147485155" r:id="rId10"/>
    <p:sldLayoutId id="2147485156" r:id="rId11"/>
    <p:sldLayoutId id="2147485157" r:id="rId12"/>
    <p:sldLayoutId id="2147485158" r:id="rId13"/>
    <p:sldLayoutId id="2147485159" r:id="rId14"/>
    <p:sldLayoutId id="2147485160" r:id="rId15"/>
    <p:sldLayoutId id="2147485161" r:id="rId16"/>
    <p:sldLayoutId id="2147485162" r:id="rId17"/>
    <p:sldLayoutId id="2147485163" r:id="rId18"/>
    <p:sldLayoutId id="2147485164" r:id="rId19"/>
    <p:sldLayoutId id="2147485165" r:id="rId20"/>
    <p:sldLayoutId id="2147485166" r:id="rId21"/>
    <p:sldLayoutId id="2147485167" r:id="rId22"/>
    <p:sldLayoutId id="2147485168" r:id="rId23"/>
    <p:sldLayoutId id="2147485169" r:id="rId24"/>
    <p:sldLayoutId id="2147485170" r:id="rId25"/>
    <p:sldLayoutId id="2147485171" r:id="rId26"/>
    <p:sldLayoutId id="2147485172" r:id="rId27"/>
    <p:sldLayoutId id="2147485173" r:id="rId28"/>
    <p:sldLayoutId id="2147485174" r:id="rId29"/>
    <p:sldLayoutId id="2147485175" r:id="rId30"/>
    <p:sldLayoutId id="2147485176" r:id="rId31"/>
    <p:sldLayoutId id="2147485177" r:id="rId32"/>
    <p:sldLayoutId id="2147485178" r:id="rId33"/>
    <p:sldLayoutId id="2147485179" r:id="rId34"/>
    <p:sldLayoutId id="2147485180" r:id="rId35"/>
    <p:sldLayoutId id="2147485181" r:id="rId36"/>
    <p:sldLayoutId id="2147485182" r:id="rId37"/>
    <p:sldLayoutId id="2147485183" r:id="rId38"/>
    <p:sldLayoutId id="2147485184" r:id="rId39"/>
    <p:sldLayoutId id="2147485185" r:id="rId40"/>
    <p:sldLayoutId id="2147485186" r:id="rId41"/>
    <p:sldLayoutId id="2147485187" r:id="rId42"/>
    <p:sldLayoutId id="2147485188" r:id="rId43"/>
    <p:sldLayoutId id="2147485189" r:id="rId44"/>
    <p:sldLayoutId id="2147485190" r:id="rId45"/>
    <p:sldLayoutId id="2147485191" r:id="rId46"/>
    <p:sldLayoutId id="2147485192" r:id="rId47"/>
    <p:sldLayoutId id="2147485193" r:id="rId48"/>
    <p:sldLayoutId id="2147485194" r:id="rId49"/>
    <p:sldLayoutId id="2147485195" r:id="rId50"/>
  </p:sldLayoutIdLst>
  <p:transition>
    <p:fade/>
  </p:transition>
  <p:hf sldNum="0" hdr="0" ftr="0" dt="0"/>
  <p:txStyles>
    <p:titleStyle>
      <a:lvl1pPr algn="l" defTabSz="951304" rtl="0" eaLnBrk="1" latinLnBrk="0" hangingPunct="1">
        <a:lnSpc>
          <a:spcPct val="100000"/>
        </a:lnSpc>
        <a:spcBef>
          <a:spcPct val="0"/>
        </a:spcBef>
        <a:buNone/>
        <a:defRPr lang="en-US" sz="3672" b="0" kern="1200" cap="none" spc="-51" baseline="0" dirty="0" smtClean="0">
          <a:ln w="3175">
            <a:noFill/>
          </a:ln>
          <a:solidFill>
            <a:schemeClr val="tx1"/>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solidFill>
            <a:schemeClr val="tx1"/>
          </a:solidFill>
          <a:latin typeface="+mn-lt"/>
          <a:ea typeface="+mn-ea"/>
          <a:cs typeface="Segoe UI" panose="020B05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solidFill>
            <a:schemeClr val="tx1"/>
          </a:soli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solidFill>
            <a:schemeClr val="tx1"/>
          </a:soli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solidFill>
            <a:schemeClr val="tx1"/>
          </a:soli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solidFill>
            <a:schemeClr val="tx1"/>
          </a:soli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5138" y="567458"/>
            <a:ext cx="11530584" cy="830020"/>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65138" y="1853743"/>
            <a:ext cx="11456988" cy="2062103"/>
          </a:xfrm>
          <a:prstGeom prst="rect">
            <a:avLst/>
          </a:prstGeom>
        </p:spPr>
        <p:txBody>
          <a:bodyPr vert="horz" wrap="square" lIns="0" tIns="91440" rIns="146304" bIns="91440" rtlCol="0">
            <a:spAutoFit/>
          </a:bodyPr>
          <a:lstStyle/>
          <a:p>
            <a:pPr lvl="1"/>
            <a:r>
              <a:rPr lang="en-US"/>
              <a:t>Large: subhead Segoe UI Regular 20/24</a:t>
            </a:r>
          </a:p>
          <a:p>
            <a:pPr lvl="1"/>
            <a:endParaRPr lang="en-US"/>
          </a:p>
          <a:p>
            <a:pPr lvl="2"/>
            <a:r>
              <a:rPr lang="en-US"/>
              <a:t>Medium: paragraph heading Segoe UI </a:t>
            </a:r>
            <a:r>
              <a:rPr lang="en-US" err="1"/>
              <a:t>Semibold</a:t>
            </a:r>
            <a:r>
              <a:rPr lang="en-US"/>
              <a:t> 14/18</a:t>
            </a:r>
          </a:p>
          <a:p>
            <a:pPr lvl="3"/>
            <a:r>
              <a:rPr lang="en-US"/>
              <a:t>Medium: paragraph body copy Segoe UI Regular 14/18</a:t>
            </a:r>
          </a:p>
          <a:p>
            <a:pPr lvl="3"/>
            <a:endParaRPr lang="en-US"/>
          </a:p>
          <a:p>
            <a:pPr lvl="4"/>
            <a:r>
              <a:rPr lang="en-US"/>
              <a:t>Small: caption heading Segoe UI Bold 10/12</a:t>
            </a:r>
          </a:p>
          <a:p>
            <a:pPr lvl="6"/>
            <a:r>
              <a:rPr lang="en-US"/>
              <a:t>Small: caption body copy Segoe UI Regular 10/12</a:t>
            </a:r>
          </a:p>
          <a:p>
            <a:pPr lvl="6"/>
            <a:endParaRPr lang="en-US"/>
          </a:p>
          <a:p>
            <a:pPr lvl="6"/>
            <a:endParaRPr lang="en-US"/>
          </a:p>
        </p:txBody>
      </p:sp>
      <p:pic>
        <p:nvPicPr>
          <p:cNvPr id="7" name="Picture 6"/>
          <p:cNvPicPr>
            <a:picLocks noChangeAspect="1"/>
          </p:cNvPicPr>
          <p:nvPr userDrawn="1"/>
        </p:nvPicPr>
        <p:blipFill>
          <a:blip r:embed="rId200" cstate="print">
            <a:extLst>
              <a:ext uri="{28A0092B-C50C-407E-A947-70E740481C1C}">
                <a14:useLocalDpi xmlns:a14="http://schemas.microsoft.com/office/drawing/2010/main" val="0"/>
              </a:ext>
            </a:extLst>
          </a:blip>
          <a:stretch>
            <a:fillRect/>
          </a:stretch>
        </p:blipFill>
        <p:spPr>
          <a:xfrm rot="5400000">
            <a:off x="9621909" y="2898553"/>
            <a:ext cx="6979503" cy="1188133"/>
          </a:xfrm>
          <a:prstGeom prst="rect">
            <a:avLst/>
          </a:prstGeom>
        </p:spPr>
      </p:pic>
    </p:spTree>
    <p:extLst>
      <p:ext uri="{BB962C8B-B14F-4D97-AF65-F5344CB8AC3E}">
        <p14:creationId xmlns:p14="http://schemas.microsoft.com/office/powerpoint/2010/main" val="124833157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 id="2147483707" r:id="rId47"/>
    <p:sldLayoutId id="2147483708" r:id="rId48"/>
    <p:sldLayoutId id="2147483709" r:id="rId49"/>
    <p:sldLayoutId id="2147483710" r:id="rId50"/>
    <p:sldLayoutId id="2147483711" r:id="rId51"/>
    <p:sldLayoutId id="2147483712" r:id="rId52"/>
    <p:sldLayoutId id="2147483713" r:id="rId53"/>
    <p:sldLayoutId id="2147483714" r:id="rId54"/>
    <p:sldLayoutId id="2147483715" r:id="rId55"/>
    <p:sldLayoutId id="2147483716" r:id="rId56"/>
    <p:sldLayoutId id="2147484613" r:id="rId57"/>
    <p:sldLayoutId id="2147484614" r:id="rId58"/>
    <p:sldLayoutId id="2147484615" r:id="rId59"/>
    <p:sldLayoutId id="2147484616" r:id="rId60"/>
    <p:sldLayoutId id="2147484617" r:id="rId61"/>
    <p:sldLayoutId id="2147484618" r:id="rId62"/>
    <p:sldLayoutId id="2147484619" r:id="rId63"/>
    <p:sldLayoutId id="2147484620" r:id="rId64"/>
    <p:sldLayoutId id="2147484621" r:id="rId65"/>
    <p:sldLayoutId id="2147484622" r:id="rId66"/>
    <p:sldLayoutId id="2147484623" r:id="rId67"/>
    <p:sldLayoutId id="2147484624" r:id="rId68"/>
    <p:sldLayoutId id="2147484625" r:id="rId69"/>
    <p:sldLayoutId id="2147484626" r:id="rId70"/>
    <p:sldLayoutId id="2147484627" r:id="rId71"/>
    <p:sldLayoutId id="2147484628" r:id="rId72"/>
    <p:sldLayoutId id="2147484629" r:id="rId73"/>
    <p:sldLayoutId id="2147484630" r:id="rId74"/>
    <p:sldLayoutId id="2147484631" r:id="rId75"/>
    <p:sldLayoutId id="2147484632" r:id="rId76"/>
    <p:sldLayoutId id="2147484633" r:id="rId77"/>
    <p:sldLayoutId id="2147484634" r:id="rId78"/>
    <p:sldLayoutId id="2147484635" r:id="rId79"/>
    <p:sldLayoutId id="2147484636" r:id="rId80"/>
    <p:sldLayoutId id="2147484637" r:id="rId81"/>
    <p:sldLayoutId id="2147484638" r:id="rId82"/>
    <p:sldLayoutId id="2147484639" r:id="rId83"/>
    <p:sldLayoutId id="2147484640" r:id="rId84"/>
    <p:sldLayoutId id="2147484641" r:id="rId85"/>
    <p:sldLayoutId id="2147484642" r:id="rId86"/>
    <p:sldLayoutId id="2147484643" r:id="rId87"/>
    <p:sldLayoutId id="2147484644" r:id="rId88"/>
    <p:sldLayoutId id="2147484645" r:id="rId89"/>
    <p:sldLayoutId id="2147484646" r:id="rId90"/>
    <p:sldLayoutId id="2147484647" r:id="rId91"/>
    <p:sldLayoutId id="2147484648" r:id="rId92"/>
    <p:sldLayoutId id="2147484649" r:id="rId93"/>
    <p:sldLayoutId id="2147484650" r:id="rId94"/>
    <p:sldLayoutId id="2147484651" r:id="rId95"/>
    <p:sldLayoutId id="2147484652" r:id="rId96"/>
    <p:sldLayoutId id="2147484653" r:id="rId97"/>
    <p:sldLayoutId id="2147484654" r:id="rId98"/>
    <p:sldLayoutId id="2147484655" r:id="rId99"/>
    <p:sldLayoutId id="2147484656" r:id="rId100"/>
    <p:sldLayoutId id="2147484657" r:id="rId101"/>
    <p:sldLayoutId id="2147484658" r:id="rId102"/>
    <p:sldLayoutId id="2147484659" r:id="rId103"/>
    <p:sldLayoutId id="2147484660" r:id="rId104"/>
    <p:sldLayoutId id="2147484661" r:id="rId105"/>
    <p:sldLayoutId id="2147484662" r:id="rId106"/>
    <p:sldLayoutId id="2147484663" r:id="rId107"/>
    <p:sldLayoutId id="2147484664" r:id="rId108"/>
    <p:sldLayoutId id="2147484665" r:id="rId109"/>
    <p:sldLayoutId id="2147484666" r:id="rId110"/>
    <p:sldLayoutId id="2147484667" r:id="rId111"/>
    <p:sldLayoutId id="2147484668" r:id="rId112"/>
    <p:sldLayoutId id="2147484669" r:id="rId113"/>
    <p:sldLayoutId id="2147483718" r:id="rId114"/>
    <p:sldLayoutId id="2147483719" r:id="rId115"/>
    <p:sldLayoutId id="2147483720" r:id="rId116"/>
    <p:sldLayoutId id="2147483721" r:id="rId117"/>
    <p:sldLayoutId id="2147483725" r:id="rId118"/>
    <p:sldLayoutId id="2147483726" r:id="rId119"/>
    <p:sldLayoutId id="2147483722" r:id="rId120"/>
    <p:sldLayoutId id="2147484670" r:id="rId121"/>
    <p:sldLayoutId id="2147484671" r:id="rId122"/>
    <p:sldLayoutId id="2147484672" r:id="rId123"/>
    <p:sldLayoutId id="2147484673" r:id="rId124"/>
    <p:sldLayoutId id="2147484674" r:id="rId125"/>
    <p:sldLayoutId id="2147484675" r:id="rId126"/>
    <p:sldLayoutId id="2147484676" r:id="rId127"/>
    <p:sldLayoutId id="2147484677" r:id="rId128"/>
    <p:sldLayoutId id="2147484678" r:id="rId129"/>
    <p:sldLayoutId id="2147484681" r:id="rId130"/>
    <p:sldLayoutId id="2147484682" r:id="rId131"/>
    <p:sldLayoutId id="2147484683" r:id="rId132"/>
    <p:sldLayoutId id="2147484684" r:id="rId133"/>
    <p:sldLayoutId id="2147484685" r:id="rId134"/>
    <p:sldLayoutId id="2147484686" r:id="rId135"/>
    <p:sldLayoutId id="2147484687" r:id="rId136"/>
    <p:sldLayoutId id="2147484688" r:id="rId137"/>
    <p:sldLayoutId id="2147484689" r:id="rId138"/>
    <p:sldLayoutId id="2147484690" r:id="rId139"/>
    <p:sldLayoutId id="2147483742" r:id="rId140"/>
    <p:sldLayoutId id="2147483739" r:id="rId141"/>
    <p:sldLayoutId id="2147484691" r:id="rId142"/>
    <p:sldLayoutId id="2147484692" r:id="rId143"/>
    <p:sldLayoutId id="2147484693" r:id="rId144"/>
    <p:sldLayoutId id="2147484694" r:id="rId145"/>
    <p:sldLayoutId id="2147484696" r:id="rId146"/>
    <p:sldLayoutId id="2147484697" r:id="rId147"/>
    <p:sldLayoutId id="2147483746" r:id="rId148"/>
    <p:sldLayoutId id="2147484698" r:id="rId149"/>
    <p:sldLayoutId id="2147484699" r:id="rId150"/>
    <p:sldLayoutId id="2147484700" r:id="rId151"/>
    <p:sldLayoutId id="2147484701" r:id="rId152"/>
    <p:sldLayoutId id="2147484702" r:id="rId153"/>
    <p:sldLayoutId id="2147484703" r:id="rId154"/>
    <p:sldLayoutId id="2147484704" r:id="rId155"/>
    <p:sldLayoutId id="2147483753" r:id="rId156"/>
    <p:sldLayoutId id="2147484705" r:id="rId157"/>
    <p:sldLayoutId id="2147484706" r:id="rId158"/>
    <p:sldLayoutId id="2147483755" r:id="rId159"/>
    <p:sldLayoutId id="2147483756" r:id="rId160"/>
    <p:sldLayoutId id="2147484707" r:id="rId161"/>
    <p:sldLayoutId id="2147484708" r:id="rId162"/>
    <p:sldLayoutId id="2147484709" r:id="rId163"/>
    <p:sldLayoutId id="2147484710" r:id="rId164"/>
    <p:sldLayoutId id="2147484711" r:id="rId165"/>
    <p:sldLayoutId id="2147484712" r:id="rId166"/>
    <p:sldLayoutId id="2147484713" r:id="rId167"/>
    <p:sldLayoutId id="2147483762" r:id="rId168"/>
    <p:sldLayoutId id="2147484714" r:id="rId169"/>
    <p:sldLayoutId id="2147484715" r:id="rId170"/>
    <p:sldLayoutId id="2147484716" r:id="rId171"/>
    <p:sldLayoutId id="2147484717" r:id="rId172"/>
    <p:sldLayoutId id="2147483766" r:id="rId173"/>
    <p:sldLayoutId id="2147484718" r:id="rId174"/>
    <p:sldLayoutId id="2147484719" r:id="rId175"/>
    <p:sldLayoutId id="2147484720" r:id="rId176"/>
    <p:sldLayoutId id="2147484721" r:id="rId177"/>
    <p:sldLayoutId id="2147483770" r:id="rId178"/>
    <p:sldLayoutId id="2147483771" r:id="rId179"/>
    <p:sldLayoutId id="2147484722" r:id="rId180"/>
    <p:sldLayoutId id="2147484723" r:id="rId181"/>
    <p:sldLayoutId id="2147484724" r:id="rId182"/>
    <p:sldLayoutId id="2147483773" r:id="rId183"/>
    <p:sldLayoutId id="2147484725" r:id="rId184"/>
    <p:sldLayoutId id="2147484726" r:id="rId185"/>
    <p:sldLayoutId id="2147484727" r:id="rId186"/>
    <p:sldLayoutId id="2147483776" r:id="rId187"/>
    <p:sldLayoutId id="2147483777" r:id="rId188"/>
    <p:sldLayoutId id="2147483778" r:id="rId189"/>
    <p:sldLayoutId id="2147483779" r:id="rId190"/>
    <p:sldLayoutId id="2147484728" r:id="rId191"/>
    <p:sldLayoutId id="2147484729" r:id="rId192"/>
    <p:sldLayoutId id="2147484730" r:id="rId193"/>
    <p:sldLayoutId id="2147484731" r:id="rId194"/>
    <p:sldLayoutId id="2147484732" r:id="rId195"/>
    <p:sldLayoutId id="2147484734" r:id="rId196"/>
    <p:sldLayoutId id="2147483782" r:id="rId197"/>
    <p:sldLayoutId id="2147485065" r:id="rId198"/>
  </p:sldLayoutIdLst>
  <p:transition>
    <p:fade/>
  </p:transition>
  <p:hf hdr="0" dt="0"/>
  <p:txStyles>
    <p:titleStyle>
      <a:lvl1pPr algn="l" defTabSz="932563" rtl="0" eaLnBrk="1" latinLnBrk="0" hangingPunct="1">
        <a:lnSpc>
          <a:spcPct val="9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p:titleStyle>
    <p:bodyStyle>
      <a:lvl1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563"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1399" kern="1200" spc="0" baseline="0">
          <a:solidFill>
            <a:schemeClr val="tx2"/>
          </a:solidFill>
          <a:latin typeface="+mj-lt"/>
          <a:ea typeface="+mn-ea"/>
          <a:cs typeface="+mn-cs"/>
        </a:defRPr>
      </a:lvl3pPr>
      <a:lvl4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1399" kern="1200" spc="0" baseline="0">
          <a:solidFill>
            <a:srgbClr val="000000"/>
          </a:solidFill>
          <a:latin typeface="+mn-lt"/>
          <a:ea typeface="+mn-ea"/>
          <a:cs typeface="+mn-cs"/>
        </a:defRPr>
      </a:lvl4pPr>
      <a:lvl5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406" indent="0" algn="l" defTabSz="932563"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563"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6301"/>
            <a:ext cx="11239464"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915" y="1464080"/>
            <a:ext cx="11239464" cy="1644855"/>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7"/>
          <a:srcRect l="762"/>
          <a:stretch/>
        </p:blipFill>
        <p:spPr>
          <a:xfrm rot="5400000">
            <a:off x="9700947" y="2900301"/>
            <a:ext cx="6994525" cy="1193925"/>
          </a:xfrm>
          <a:prstGeom prst="rect">
            <a:avLst/>
          </a:prstGeom>
        </p:spPr>
      </p:pic>
    </p:spTree>
    <p:extLst>
      <p:ext uri="{BB962C8B-B14F-4D97-AF65-F5344CB8AC3E}">
        <p14:creationId xmlns:p14="http://schemas.microsoft.com/office/powerpoint/2010/main" val="2815349862"/>
      </p:ext>
    </p:extLst>
  </p:cSld>
  <p:clrMap bg1="dk1" tx1="lt1" bg2="dk2" tx2="lt2" accent1="accent1" accent2="accent2" accent3="accent3" accent4="accent4" accent5="accent5" accent6="accent6" hlink="hlink" folHlink="folHlink"/>
  <p:sldLayoutIdLst>
    <p:sldLayoutId id="2147484736" r:id="rId1"/>
    <p:sldLayoutId id="2147484737" r:id="rId2"/>
    <p:sldLayoutId id="2147484738" r:id="rId3"/>
    <p:sldLayoutId id="2147484739" r:id="rId4"/>
    <p:sldLayoutId id="2147484740" r:id="rId5"/>
    <p:sldLayoutId id="2147484741" r:id="rId6"/>
    <p:sldLayoutId id="2147484742" r:id="rId7"/>
    <p:sldLayoutId id="2147484743" r:id="rId8"/>
    <p:sldLayoutId id="2147484744" r:id="rId9"/>
    <p:sldLayoutId id="2147484745" r:id="rId10"/>
    <p:sldLayoutId id="2147484746" r:id="rId11"/>
    <p:sldLayoutId id="2147484747" r:id="rId12"/>
    <p:sldLayoutId id="2147484748" r:id="rId13"/>
    <p:sldLayoutId id="2147484749" r:id="rId14"/>
    <p:sldLayoutId id="2147484750" r:id="rId15"/>
    <p:sldLayoutId id="2147484751" r:id="rId16"/>
    <p:sldLayoutId id="2147484752" r:id="rId17"/>
    <p:sldLayoutId id="2147484753" r:id="rId18"/>
    <p:sldLayoutId id="2147484754" r:id="rId19"/>
    <p:sldLayoutId id="2147484755" r:id="rId20"/>
    <p:sldLayoutId id="2147484756" r:id="rId21"/>
    <p:sldLayoutId id="2147484757" r:id="rId22"/>
    <p:sldLayoutId id="2147484758" r:id="rId23"/>
    <p:sldLayoutId id="2147484759" r:id="rId24"/>
    <p:sldLayoutId id="2147484760" r:id="rId25"/>
    <p:sldLayoutId id="2147484761" r:id="rId26"/>
    <p:sldLayoutId id="2147484762" r:id="rId27"/>
    <p:sldLayoutId id="2147484763" r:id="rId28"/>
    <p:sldLayoutId id="2147484764" r:id="rId29"/>
    <p:sldLayoutId id="2147484765" r:id="rId30"/>
    <p:sldLayoutId id="2147484766" r:id="rId31"/>
    <p:sldLayoutId id="2147484767" r:id="rId32"/>
    <p:sldLayoutId id="2147484768" r:id="rId33"/>
    <p:sldLayoutId id="2147484769" r:id="rId34"/>
    <p:sldLayoutId id="2147484770" r:id="rId35"/>
  </p:sldLayoutIdLst>
  <p:transition>
    <p:fade/>
  </p:transition>
  <p:hf sldNum="0" hdr="0" ftr="0" dt="0"/>
  <p:txStyles>
    <p:titleStyle>
      <a:lvl1pPr algn="l" defTabSz="951304" rtl="0" eaLnBrk="1" latinLnBrk="0" hangingPunct="1">
        <a:lnSpc>
          <a:spcPct val="100000"/>
        </a:lnSpc>
        <a:spcBef>
          <a:spcPct val="0"/>
        </a:spcBef>
        <a:buNone/>
        <a:defRPr lang="en-US" sz="3672" b="0" kern="1200" cap="none" spc="-51" baseline="0" dirty="0" smtClean="0">
          <a:ln w="3175">
            <a:noFill/>
          </a:ln>
          <a:solidFill>
            <a:schemeClr val="tx1"/>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solidFill>
            <a:schemeClr val="tx1"/>
          </a:solidFill>
          <a:latin typeface="+mn-lt"/>
          <a:ea typeface="+mn-ea"/>
          <a:cs typeface="Segoe UI" panose="020B05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solidFill>
            <a:schemeClr val="tx1"/>
          </a:soli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solidFill>
            <a:schemeClr val="tx1"/>
          </a:soli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solidFill>
            <a:schemeClr val="tx1"/>
          </a:soli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solidFill>
            <a:schemeClr val="tx1"/>
          </a:soli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6301"/>
            <a:ext cx="11239464"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915" y="1464080"/>
            <a:ext cx="11239464" cy="1644855"/>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8"/>
          <a:srcRect l="762"/>
          <a:stretch/>
        </p:blipFill>
        <p:spPr>
          <a:xfrm rot="5400000">
            <a:off x="9700947" y="2900301"/>
            <a:ext cx="6994525" cy="1193925"/>
          </a:xfrm>
          <a:prstGeom prst="rect">
            <a:avLst/>
          </a:prstGeom>
        </p:spPr>
      </p:pic>
    </p:spTree>
    <p:extLst>
      <p:ext uri="{BB962C8B-B14F-4D97-AF65-F5344CB8AC3E}">
        <p14:creationId xmlns:p14="http://schemas.microsoft.com/office/powerpoint/2010/main" val="2334477477"/>
      </p:ext>
    </p:extLst>
  </p:cSld>
  <p:clrMap bg1="dk1" tx1="lt1" bg2="dk2" tx2="lt2" accent1="accent1" accent2="accent2" accent3="accent3" accent4="accent4" accent5="accent5" accent6="accent6" hlink="hlink" folHlink="folHlink"/>
  <p:sldLayoutIdLst>
    <p:sldLayoutId id="2147484773" r:id="rId1"/>
    <p:sldLayoutId id="2147484774" r:id="rId2"/>
    <p:sldLayoutId id="2147484775" r:id="rId3"/>
    <p:sldLayoutId id="2147484776" r:id="rId4"/>
    <p:sldLayoutId id="2147484777" r:id="rId5"/>
    <p:sldLayoutId id="2147484778" r:id="rId6"/>
    <p:sldLayoutId id="2147484779" r:id="rId7"/>
    <p:sldLayoutId id="2147484780" r:id="rId8"/>
    <p:sldLayoutId id="2147484781" r:id="rId9"/>
    <p:sldLayoutId id="2147484782" r:id="rId10"/>
    <p:sldLayoutId id="2147484783" r:id="rId11"/>
    <p:sldLayoutId id="2147484784" r:id="rId12"/>
    <p:sldLayoutId id="2147484785" r:id="rId13"/>
    <p:sldLayoutId id="2147484786" r:id="rId14"/>
    <p:sldLayoutId id="2147484787" r:id="rId15"/>
    <p:sldLayoutId id="2147484788" r:id="rId16"/>
    <p:sldLayoutId id="2147484789" r:id="rId17"/>
    <p:sldLayoutId id="2147484790" r:id="rId18"/>
    <p:sldLayoutId id="2147484791" r:id="rId19"/>
    <p:sldLayoutId id="2147484792" r:id="rId20"/>
    <p:sldLayoutId id="2147484793" r:id="rId21"/>
    <p:sldLayoutId id="2147484794" r:id="rId22"/>
    <p:sldLayoutId id="2147484795" r:id="rId23"/>
    <p:sldLayoutId id="2147484796" r:id="rId24"/>
    <p:sldLayoutId id="2147484797" r:id="rId25"/>
    <p:sldLayoutId id="2147484798" r:id="rId26"/>
    <p:sldLayoutId id="2147484799" r:id="rId27"/>
    <p:sldLayoutId id="2147484800" r:id="rId28"/>
    <p:sldLayoutId id="2147484801" r:id="rId29"/>
    <p:sldLayoutId id="2147484802" r:id="rId30"/>
    <p:sldLayoutId id="2147484803" r:id="rId31"/>
    <p:sldLayoutId id="2147484804" r:id="rId32"/>
    <p:sldLayoutId id="2147484805" r:id="rId33"/>
    <p:sldLayoutId id="2147484806" r:id="rId34"/>
    <p:sldLayoutId id="2147484807" r:id="rId35"/>
    <p:sldLayoutId id="2147484808" r:id="rId36"/>
  </p:sldLayoutIdLst>
  <p:transition>
    <p:fade/>
  </p:transition>
  <p:hf sldNum="0" hdr="0" ftr="0" dt="0"/>
  <p:txStyles>
    <p:titleStyle>
      <a:lvl1pPr algn="l" defTabSz="951304" rtl="0" eaLnBrk="1" latinLnBrk="0" hangingPunct="1">
        <a:lnSpc>
          <a:spcPct val="100000"/>
        </a:lnSpc>
        <a:spcBef>
          <a:spcPct val="0"/>
        </a:spcBef>
        <a:buNone/>
        <a:defRPr lang="en-US" sz="3672" b="0" kern="1200" cap="none" spc="-51" baseline="0" dirty="0" smtClean="0">
          <a:ln w="3175">
            <a:noFill/>
          </a:ln>
          <a:solidFill>
            <a:schemeClr val="tx1"/>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solidFill>
            <a:schemeClr val="tx1"/>
          </a:solidFill>
          <a:latin typeface="+mn-lt"/>
          <a:ea typeface="+mn-ea"/>
          <a:cs typeface="Segoe UI" panose="020B05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solidFill>
            <a:schemeClr val="tx1"/>
          </a:soli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solidFill>
            <a:schemeClr val="tx1"/>
          </a:soli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solidFill>
            <a:schemeClr val="tx1"/>
          </a:soli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solidFill>
            <a:schemeClr val="tx1"/>
          </a:soli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6301"/>
            <a:ext cx="11239464"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915" y="1464080"/>
            <a:ext cx="11239464" cy="1644855"/>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8"/>
          <a:srcRect l="762"/>
          <a:stretch/>
        </p:blipFill>
        <p:spPr>
          <a:xfrm rot="5400000">
            <a:off x="9700947" y="2900301"/>
            <a:ext cx="6994525" cy="1193925"/>
          </a:xfrm>
          <a:prstGeom prst="rect">
            <a:avLst/>
          </a:prstGeom>
        </p:spPr>
      </p:pic>
    </p:spTree>
    <p:extLst>
      <p:ext uri="{BB962C8B-B14F-4D97-AF65-F5344CB8AC3E}">
        <p14:creationId xmlns:p14="http://schemas.microsoft.com/office/powerpoint/2010/main" val="1177509091"/>
      </p:ext>
    </p:extLst>
  </p:cSld>
  <p:clrMap bg1="dk1" tx1="lt1" bg2="dk2" tx2="lt2" accent1="accent1" accent2="accent2" accent3="accent3" accent4="accent4" accent5="accent5" accent6="accent6" hlink="hlink" folHlink="folHlink"/>
  <p:sldLayoutIdLst>
    <p:sldLayoutId id="2147484810" r:id="rId1"/>
    <p:sldLayoutId id="2147484811" r:id="rId2"/>
    <p:sldLayoutId id="2147484812" r:id="rId3"/>
    <p:sldLayoutId id="2147484813" r:id="rId4"/>
    <p:sldLayoutId id="2147484814" r:id="rId5"/>
    <p:sldLayoutId id="2147484815" r:id="rId6"/>
    <p:sldLayoutId id="2147484816" r:id="rId7"/>
    <p:sldLayoutId id="2147484817" r:id="rId8"/>
    <p:sldLayoutId id="2147484818" r:id="rId9"/>
    <p:sldLayoutId id="2147484819" r:id="rId10"/>
    <p:sldLayoutId id="2147484820" r:id="rId11"/>
    <p:sldLayoutId id="2147484821" r:id="rId12"/>
    <p:sldLayoutId id="2147484822" r:id="rId13"/>
    <p:sldLayoutId id="2147484823" r:id="rId14"/>
    <p:sldLayoutId id="2147484824" r:id="rId15"/>
    <p:sldLayoutId id="2147484825" r:id="rId16"/>
    <p:sldLayoutId id="2147484826" r:id="rId17"/>
    <p:sldLayoutId id="2147484827" r:id="rId18"/>
    <p:sldLayoutId id="2147484828" r:id="rId19"/>
    <p:sldLayoutId id="2147484829" r:id="rId20"/>
    <p:sldLayoutId id="2147484830" r:id="rId21"/>
    <p:sldLayoutId id="2147484831" r:id="rId22"/>
    <p:sldLayoutId id="2147484832" r:id="rId23"/>
    <p:sldLayoutId id="2147484833" r:id="rId24"/>
    <p:sldLayoutId id="2147484834" r:id="rId25"/>
    <p:sldLayoutId id="2147484835" r:id="rId26"/>
    <p:sldLayoutId id="2147484836" r:id="rId27"/>
    <p:sldLayoutId id="2147484837" r:id="rId28"/>
    <p:sldLayoutId id="2147484838" r:id="rId29"/>
    <p:sldLayoutId id="2147484839" r:id="rId30"/>
    <p:sldLayoutId id="2147484840" r:id="rId31"/>
    <p:sldLayoutId id="2147484841" r:id="rId32"/>
    <p:sldLayoutId id="2147484842" r:id="rId33"/>
    <p:sldLayoutId id="2147484843" r:id="rId34"/>
    <p:sldLayoutId id="2147484844" r:id="rId35"/>
    <p:sldLayoutId id="2147484845" r:id="rId36"/>
    <p:sldLayoutId id="2147484846" r:id="rId37"/>
    <p:sldLayoutId id="2147484847" r:id="rId38"/>
    <p:sldLayoutId id="2147484848" r:id="rId39"/>
    <p:sldLayoutId id="2147484849" r:id="rId40"/>
    <p:sldLayoutId id="2147484850" r:id="rId41"/>
    <p:sldLayoutId id="2147484851" r:id="rId42"/>
    <p:sldLayoutId id="2147484852" r:id="rId43"/>
    <p:sldLayoutId id="2147484853" r:id="rId44"/>
    <p:sldLayoutId id="2147484854" r:id="rId45"/>
    <p:sldLayoutId id="2147484855" r:id="rId46"/>
  </p:sldLayoutIdLst>
  <p:transition>
    <p:fade/>
  </p:transition>
  <p:hf sldNum="0" hdr="0" ftr="0" dt="0"/>
  <p:txStyles>
    <p:titleStyle>
      <a:lvl1pPr algn="l" defTabSz="951304" rtl="0" eaLnBrk="1" latinLnBrk="0" hangingPunct="1">
        <a:lnSpc>
          <a:spcPct val="100000"/>
        </a:lnSpc>
        <a:spcBef>
          <a:spcPct val="0"/>
        </a:spcBef>
        <a:buNone/>
        <a:defRPr lang="en-US" sz="3672" b="0" kern="1200" cap="none" spc="-51" baseline="0" dirty="0" smtClean="0">
          <a:ln w="3175">
            <a:noFill/>
          </a:ln>
          <a:solidFill>
            <a:schemeClr val="tx1"/>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solidFill>
            <a:schemeClr val="tx1"/>
          </a:solidFill>
          <a:latin typeface="+mn-lt"/>
          <a:ea typeface="+mn-ea"/>
          <a:cs typeface="Segoe UI" panose="020B05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solidFill>
            <a:schemeClr val="tx1"/>
          </a:soli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solidFill>
            <a:schemeClr val="tx1"/>
          </a:soli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solidFill>
            <a:schemeClr val="tx1"/>
          </a:soli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solidFill>
            <a:schemeClr val="tx1"/>
          </a:soli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6"/>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2" y="1212853"/>
            <a:ext cx="11887198" cy="1974977"/>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43374834"/>
      </p:ext>
    </p:extLst>
  </p:cSld>
  <p:clrMap bg1="lt1" tx1="dk1" bg2="lt2" tx2="dk2" accent1="accent1" accent2="accent2" accent3="accent3" accent4="accent4" accent5="accent5" accent6="accent6" hlink="hlink" folHlink="folHlink"/>
  <p:sldLayoutIdLst>
    <p:sldLayoutId id="2147484870" r:id="rId1"/>
    <p:sldLayoutId id="2147484871" r:id="rId2"/>
    <p:sldLayoutId id="2147484872" r:id="rId3"/>
    <p:sldLayoutId id="2147484873" r:id="rId4"/>
    <p:sldLayoutId id="2147484874" r:id="rId5"/>
    <p:sldLayoutId id="2147484875" r:id="rId6"/>
    <p:sldLayoutId id="2147484876" r:id="rId7"/>
    <p:sldLayoutId id="2147484877" r:id="rId8"/>
    <p:sldLayoutId id="2147484878" r:id="rId9"/>
    <p:sldLayoutId id="2147484879" r:id="rId10"/>
    <p:sldLayoutId id="2147484880" r:id="rId11"/>
    <p:sldLayoutId id="2147484881" r:id="rId12"/>
    <p:sldLayoutId id="2147484882" r:id="rId13"/>
    <p:sldLayoutId id="2147484883" r:id="rId14"/>
    <p:sldLayoutId id="2147484884" r:id="rId15"/>
    <p:sldLayoutId id="2147484885" r:id="rId16"/>
    <p:sldLayoutId id="2147484886" r:id="rId17"/>
    <p:sldLayoutId id="2147484887" r:id="rId18"/>
    <p:sldLayoutId id="2147484888" r:id="rId19"/>
    <p:sldLayoutId id="2147484889" r:id="rId20"/>
    <p:sldLayoutId id="2147484890" r:id="rId21"/>
    <p:sldLayoutId id="2147484891" r:id="rId22"/>
    <p:sldLayoutId id="2147484892" r:id="rId23"/>
    <p:sldLayoutId id="2147484893" r:id="rId24"/>
    <p:sldLayoutId id="2147484894" r:id="rId25"/>
    <p:sldLayoutId id="2147484895" r:id="rId26"/>
    <p:sldLayoutId id="2147484896" r:id="rId27"/>
  </p:sldLayoutIdLst>
  <p:transition>
    <p:fade/>
  </p:transition>
  <p:txStyles>
    <p:titleStyle>
      <a:lvl1pPr algn="l" defTabSz="932525" rtl="0" eaLnBrk="1" latinLnBrk="0" hangingPunct="1">
        <a:lnSpc>
          <a:spcPct val="90000"/>
        </a:lnSpc>
        <a:spcBef>
          <a:spcPct val="0"/>
        </a:spcBef>
        <a:buNone/>
        <a:defRPr lang="en-US" sz="51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21" marR="0" indent="-342821" algn="l" defTabSz="932525" rtl="0" eaLnBrk="1" fontAlgn="auto" latinLnBrk="0" hangingPunct="1">
        <a:lnSpc>
          <a:spcPct val="90000"/>
        </a:lnSpc>
        <a:spcBef>
          <a:spcPct val="20000"/>
        </a:spcBef>
        <a:spcAft>
          <a:spcPts val="0"/>
        </a:spcAft>
        <a:buClrTx/>
        <a:buSzPct val="90000"/>
        <a:buFont typeface="Arial" pitchFamily="34" charset="0"/>
        <a:buChar char="•"/>
        <a:tabLst/>
        <a:defRPr sz="3740" kern="1200" spc="0" baseline="0">
          <a:gradFill>
            <a:gsLst>
              <a:gs pos="1250">
                <a:schemeClr val="tx1"/>
              </a:gs>
              <a:gs pos="100000">
                <a:schemeClr val="tx1"/>
              </a:gs>
            </a:gsLst>
            <a:lin ang="5400000" scaled="0"/>
          </a:gradFill>
          <a:latin typeface="+mj-lt"/>
          <a:ea typeface="+mn-ea"/>
          <a:cs typeface="+mn-cs"/>
        </a:defRPr>
      </a:lvl1pPr>
      <a:lvl2pPr marL="584064" marR="0" indent="-241243" algn="l" defTabSz="932525" rtl="0" eaLnBrk="1" fontAlgn="auto" latinLnBrk="0" hangingPunct="1">
        <a:lnSpc>
          <a:spcPct val="90000"/>
        </a:lnSpc>
        <a:spcBef>
          <a:spcPct val="20000"/>
        </a:spcBef>
        <a:spcAft>
          <a:spcPts val="0"/>
        </a:spcAft>
        <a:buClrTx/>
        <a:buSzPct val="90000"/>
        <a:buFont typeface="Arial" pitchFamily="34" charset="0"/>
        <a:buChar char="•"/>
        <a:tabLst/>
        <a:defRPr sz="2379" kern="1200" spc="0" baseline="0">
          <a:gradFill>
            <a:gsLst>
              <a:gs pos="1250">
                <a:schemeClr val="tx1"/>
              </a:gs>
              <a:gs pos="100000">
                <a:schemeClr val="tx1"/>
              </a:gs>
            </a:gsLst>
            <a:lin ang="5400000" scaled="0"/>
          </a:gradFill>
          <a:latin typeface="+mn-lt"/>
          <a:ea typeface="+mn-ea"/>
          <a:cs typeface="+mn-cs"/>
        </a:defRPr>
      </a:lvl2pPr>
      <a:lvl3pPr marL="799915" marR="0" indent="-228547" algn="l" defTabSz="932525" rtl="0" eaLnBrk="1" fontAlgn="auto" latinLnBrk="0" hangingPunct="1">
        <a:lnSpc>
          <a:spcPct val="90000"/>
        </a:lnSpc>
        <a:spcBef>
          <a:spcPct val="20000"/>
        </a:spcBef>
        <a:spcAft>
          <a:spcPts val="0"/>
        </a:spcAft>
        <a:buClrTx/>
        <a:buSzPct val="90000"/>
        <a:buFont typeface="Arial" pitchFamily="34" charset="0"/>
        <a:buChar char="•"/>
        <a:tabLst/>
        <a:defRPr sz="1700" kern="1200" spc="0" baseline="0">
          <a:gradFill>
            <a:gsLst>
              <a:gs pos="1250">
                <a:schemeClr val="tx1"/>
              </a:gs>
              <a:gs pos="100000">
                <a:schemeClr val="tx1"/>
              </a:gs>
            </a:gsLst>
            <a:lin ang="5400000" scaled="0"/>
          </a:gradFill>
          <a:latin typeface="+mn-lt"/>
          <a:ea typeface="+mn-ea"/>
          <a:cs typeface="+mn-cs"/>
        </a:defRPr>
      </a:lvl3pPr>
      <a:lvl4pPr marL="1028462" marR="0" indent="-228547" algn="l" defTabSz="932525" rtl="0" eaLnBrk="1" fontAlgn="auto" latinLnBrk="0" hangingPunct="1">
        <a:lnSpc>
          <a:spcPct val="90000"/>
        </a:lnSpc>
        <a:spcBef>
          <a:spcPct val="20000"/>
        </a:spcBef>
        <a:spcAft>
          <a:spcPts val="0"/>
        </a:spcAft>
        <a:buClrTx/>
        <a:buSzPct val="90000"/>
        <a:buFont typeface="Arial" pitchFamily="34" charset="0"/>
        <a:buChar char="•"/>
        <a:tabLst/>
        <a:defRPr sz="1700" kern="1200" spc="0" baseline="0">
          <a:gradFill>
            <a:gsLst>
              <a:gs pos="1250">
                <a:schemeClr val="tx1"/>
              </a:gs>
              <a:gs pos="100000">
                <a:schemeClr val="tx1"/>
              </a:gs>
            </a:gsLst>
            <a:lin ang="5400000" scaled="0"/>
          </a:gradFill>
          <a:latin typeface="+mn-lt"/>
          <a:ea typeface="+mn-ea"/>
          <a:cs typeface="+mn-cs"/>
        </a:defRPr>
      </a:lvl4pPr>
      <a:lvl5pPr marL="1257008" marR="0" indent="-228547" algn="l" defTabSz="932525" rtl="0" eaLnBrk="1" fontAlgn="auto" latinLnBrk="0" hangingPunct="1">
        <a:lnSpc>
          <a:spcPct val="90000"/>
        </a:lnSpc>
        <a:spcBef>
          <a:spcPct val="20000"/>
        </a:spcBef>
        <a:spcAft>
          <a:spcPts val="0"/>
        </a:spcAft>
        <a:buClrTx/>
        <a:buSzPct val="90000"/>
        <a:buFont typeface="Arial" pitchFamily="34" charset="0"/>
        <a:buChar char="•"/>
        <a:tabLst/>
        <a:defRPr sz="1700" kern="1200" spc="0" baseline="0">
          <a:gradFill>
            <a:gsLst>
              <a:gs pos="1250">
                <a:schemeClr val="tx1"/>
              </a:gs>
              <a:gs pos="100000">
                <a:schemeClr val="tx1"/>
              </a:gs>
            </a:gsLst>
            <a:lin ang="5400000" scaled="0"/>
          </a:gradFill>
          <a:latin typeface="+mn-lt"/>
          <a:ea typeface="+mn-ea"/>
          <a:cs typeface="+mn-cs"/>
        </a:defRPr>
      </a:lvl5pPr>
      <a:lvl6pPr marL="2564446" indent="-233132" algn="l" defTabSz="9325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708" indent="-233132" algn="l" defTabSz="9325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972" indent="-233132" algn="l" defTabSz="9325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235" indent="-233132" algn="l" defTabSz="93252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25" rtl="0" eaLnBrk="1" latinLnBrk="0" hangingPunct="1">
        <a:defRPr sz="1800" kern="1200">
          <a:solidFill>
            <a:schemeClr val="tx1"/>
          </a:solidFill>
          <a:latin typeface="+mn-lt"/>
          <a:ea typeface="+mn-ea"/>
          <a:cs typeface="+mn-cs"/>
        </a:defRPr>
      </a:lvl1pPr>
      <a:lvl2pPr marL="466263" algn="l" defTabSz="932525" rtl="0" eaLnBrk="1" latinLnBrk="0" hangingPunct="1">
        <a:defRPr sz="1800" kern="1200">
          <a:solidFill>
            <a:schemeClr val="tx1"/>
          </a:solidFill>
          <a:latin typeface="+mn-lt"/>
          <a:ea typeface="+mn-ea"/>
          <a:cs typeface="+mn-cs"/>
        </a:defRPr>
      </a:lvl2pPr>
      <a:lvl3pPr marL="932525" algn="l" defTabSz="932525" rtl="0" eaLnBrk="1" latinLnBrk="0" hangingPunct="1">
        <a:defRPr sz="1800" kern="1200">
          <a:solidFill>
            <a:schemeClr val="tx1"/>
          </a:solidFill>
          <a:latin typeface="+mn-lt"/>
          <a:ea typeface="+mn-ea"/>
          <a:cs typeface="+mn-cs"/>
        </a:defRPr>
      </a:lvl3pPr>
      <a:lvl4pPr marL="1398788" algn="l" defTabSz="932525" rtl="0" eaLnBrk="1" latinLnBrk="0" hangingPunct="1">
        <a:defRPr sz="1800" kern="1200">
          <a:solidFill>
            <a:schemeClr val="tx1"/>
          </a:solidFill>
          <a:latin typeface="+mn-lt"/>
          <a:ea typeface="+mn-ea"/>
          <a:cs typeface="+mn-cs"/>
        </a:defRPr>
      </a:lvl4pPr>
      <a:lvl5pPr marL="1865051" algn="l" defTabSz="932525" rtl="0" eaLnBrk="1" latinLnBrk="0" hangingPunct="1">
        <a:defRPr sz="1800" kern="1200">
          <a:solidFill>
            <a:schemeClr val="tx1"/>
          </a:solidFill>
          <a:latin typeface="+mn-lt"/>
          <a:ea typeface="+mn-ea"/>
          <a:cs typeface="+mn-cs"/>
        </a:defRPr>
      </a:lvl5pPr>
      <a:lvl6pPr marL="2331315" algn="l" defTabSz="932525" rtl="0" eaLnBrk="1" latinLnBrk="0" hangingPunct="1">
        <a:defRPr sz="1800" kern="1200">
          <a:solidFill>
            <a:schemeClr val="tx1"/>
          </a:solidFill>
          <a:latin typeface="+mn-lt"/>
          <a:ea typeface="+mn-ea"/>
          <a:cs typeface="+mn-cs"/>
        </a:defRPr>
      </a:lvl6pPr>
      <a:lvl7pPr marL="2797577" algn="l" defTabSz="932525" rtl="0" eaLnBrk="1" latinLnBrk="0" hangingPunct="1">
        <a:defRPr sz="1800" kern="1200">
          <a:solidFill>
            <a:schemeClr val="tx1"/>
          </a:solidFill>
          <a:latin typeface="+mn-lt"/>
          <a:ea typeface="+mn-ea"/>
          <a:cs typeface="+mn-cs"/>
        </a:defRPr>
      </a:lvl7pPr>
      <a:lvl8pPr marL="3263839" algn="l" defTabSz="932525" rtl="0" eaLnBrk="1" latinLnBrk="0" hangingPunct="1">
        <a:defRPr sz="1800" kern="1200">
          <a:solidFill>
            <a:schemeClr val="tx1"/>
          </a:solidFill>
          <a:latin typeface="+mn-lt"/>
          <a:ea typeface="+mn-ea"/>
          <a:cs typeface="+mn-cs"/>
        </a:defRPr>
      </a:lvl8pPr>
      <a:lvl9pPr marL="3730104" algn="l" defTabSz="932525"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6302"/>
            <a:ext cx="11239464" cy="502246"/>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915" y="1464081"/>
            <a:ext cx="11239464" cy="1428261"/>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12" cstate="screen">
            <a:extLst>
              <a:ext uri="{28A0092B-C50C-407E-A947-70E740481C1C}">
                <a14:useLocalDpi xmlns:a14="http://schemas.microsoft.com/office/drawing/2010/main"/>
              </a:ext>
            </a:extLst>
          </a:blip>
          <a:srcRect l="762"/>
          <a:stretch/>
        </p:blipFill>
        <p:spPr>
          <a:xfrm rot="5400000">
            <a:off x="9654779" y="2900301"/>
            <a:ext cx="6994525" cy="1193925"/>
          </a:xfrm>
          <a:prstGeom prst="rect">
            <a:avLst/>
          </a:prstGeom>
        </p:spPr>
      </p:pic>
    </p:spTree>
    <p:extLst>
      <p:ext uri="{BB962C8B-B14F-4D97-AF65-F5344CB8AC3E}">
        <p14:creationId xmlns:p14="http://schemas.microsoft.com/office/powerpoint/2010/main" val="3579318520"/>
      </p:ext>
    </p:extLst>
  </p:cSld>
  <p:clrMap bg1="dk1" tx1="lt1" bg2="dk2" tx2="lt2" accent1="accent1" accent2="accent2" accent3="accent3" accent4="accent4" accent5="accent5" accent6="accent6" hlink="hlink" folHlink="folHlink"/>
  <p:sldLayoutIdLst>
    <p:sldLayoutId id="2147484898" r:id="rId1"/>
    <p:sldLayoutId id="2147484899" r:id="rId2"/>
    <p:sldLayoutId id="2147484900" r:id="rId3"/>
    <p:sldLayoutId id="2147484901" r:id="rId4"/>
    <p:sldLayoutId id="2147484902" r:id="rId5"/>
    <p:sldLayoutId id="2147484903" r:id="rId6"/>
    <p:sldLayoutId id="2147484904" r:id="rId7"/>
    <p:sldLayoutId id="2147484905" r:id="rId8"/>
    <p:sldLayoutId id="2147484906" r:id="rId9"/>
    <p:sldLayoutId id="2147484908" r:id="rId10"/>
  </p:sldLayoutIdLst>
  <p:transition>
    <p:fade/>
  </p:transition>
  <p:hf sldNum="0" hdr="0" ftr="0" dt="0"/>
  <p:txStyles>
    <p:titleStyle>
      <a:lvl1pPr algn="l" defTabSz="951304" rtl="0" eaLnBrk="1" latinLnBrk="0" hangingPunct="1">
        <a:lnSpc>
          <a:spcPct val="100000"/>
        </a:lnSpc>
        <a:spcBef>
          <a:spcPct val="0"/>
        </a:spcBef>
        <a:buNone/>
        <a:defRPr lang="en-US" sz="3264"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0" marR="0" indent="0" algn="l" defTabSz="951304" rtl="0" eaLnBrk="1" fontAlgn="auto" latinLnBrk="0" hangingPunct="1">
        <a:lnSpc>
          <a:spcPct val="100000"/>
        </a:lnSpc>
        <a:spcBef>
          <a:spcPts val="1836"/>
        </a:spcBef>
        <a:spcAft>
          <a:spcPts val="0"/>
        </a:spcAft>
        <a:buClrTx/>
        <a:buSzPct val="90000"/>
        <a:buFont typeface="Wingdings" panose="05000000000000000000" pitchFamily="2" charset="2"/>
        <a:buNone/>
        <a:tabLst/>
        <a:defRPr sz="2448"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0" marR="0" indent="0" algn="l" defTabSz="951304" rtl="0" eaLnBrk="1" fontAlgn="auto" latinLnBrk="0" hangingPunct="1">
        <a:lnSpc>
          <a:spcPct val="100000"/>
        </a:lnSpc>
        <a:spcBef>
          <a:spcPts val="0"/>
        </a:spcBef>
        <a:spcAft>
          <a:spcPts val="612"/>
        </a:spcAft>
        <a:buClrTx/>
        <a:buSzPct val="90000"/>
        <a:buFont typeface="Wingdings" panose="05000000000000000000" pitchFamily="2" charset="2"/>
        <a:buNone/>
        <a:tabLst/>
        <a:defRPr sz="1632" kern="1200" spc="0" baseline="0">
          <a:gradFill>
            <a:gsLst>
              <a:gs pos="1250">
                <a:schemeClr val="tx1"/>
              </a:gs>
              <a:gs pos="100000">
                <a:schemeClr val="tx1"/>
              </a:gs>
            </a:gsLst>
            <a:lin ang="5400000" scaled="0"/>
          </a:gradFill>
          <a:latin typeface="+mn-lt"/>
          <a:ea typeface="+mn-ea"/>
          <a:cs typeface="+mn-cs"/>
        </a:defRPr>
      </a:lvl2pPr>
      <a:lvl3pPr marL="0" marR="0" indent="0" algn="l" defTabSz="951304" rtl="0" eaLnBrk="1" fontAlgn="auto" latinLnBrk="0" hangingPunct="1">
        <a:lnSpc>
          <a:spcPct val="100000"/>
        </a:lnSpc>
        <a:spcBef>
          <a:spcPts val="0"/>
        </a:spcBef>
        <a:spcAft>
          <a:spcPts val="612"/>
        </a:spcAft>
        <a:buClrTx/>
        <a:buSzPct val="90000"/>
        <a:buFont typeface="Wingdings" panose="05000000000000000000" pitchFamily="2" charset="2"/>
        <a:buNone/>
        <a:tabLst/>
        <a:defRPr sz="1224" kern="1200" spc="0" baseline="0">
          <a:gradFill>
            <a:gsLst>
              <a:gs pos="1250">
                <a:schemeClr val="tx1"/>
              </a:gs>
              <a:gs pos="100000">
                <a:schemeClr val="tx1"/>
              </a:gs>
            </a:gsLst>
            <a:lin ang="5400000" scaled="0"/>
          </a:gradFill>
          <a:latin typeface="+mn-lt"/>
          <a:ea typeface="+mn-ea"/>
          <a:cs typeface="+mn-cs"/>
        </a:defRPr>
      </a:lvl3pPr>
      <a:lvl4pPr marL="0" marR="0" indent="0" algn="l" defTabSz="951304" rtl="0" eaLnBrk="1" fontAlgn="auto" latinLnBrk="0" hangingPunct="1">
        <a:lnSpc>
          <a:spcPct val="100000"/>
        </a:lnSpc>
        <a:spcBef>
          <a:spcPts val="0"/>
        </a:spcBef>
        <a:spcAft>
          <a:spcPts val="612"/>
        </a:spcAft>
        <a:buClrTx/>
        <a:buSzPct val="90000"/>
        <a:buFont typeface="Wingdings" panose="05000000000000000000" pitchFamily="2" charset="2"/>
        <a:buNone/>
        <a:tabLst/>
        <a:defRPr sz="1122" kern="1200" spc="0" baseline="0">
          <a:gradFill>
            <a:gsLst>
              <a:gs pos="1250">
                <a:schemeClr val="tx1"/>
              </a:gs>
              <a:gs pos="100000">
                <a:schemeClr val="tx1"/>
              </a:gs>
            </a:gsLst>
            <a:lin ang="5400000" scaled="0"/>
          </a:gradFill>
          <a:latin typeface="+mn-lt"/>
          <a:ea typeface="+mn-ea"/>
          <a:cs typeface="+mn-cs"/>
        </a:defRPr>
      </a:lvl4pPr>
      <a:lvl5pPr marL="0" marR="0" indent="0" algn="l" defTabSz="951304" rtl="0" eaLnBrk="1" fontAlgn="auto" latinLnBrk="0" hangingPunct="1">
        <a:lnSpc>
          <a:spcPct val="100000"/>
        </a:lnSpc>
        <a:spcBef>
          <a:spcPts val="0"/>
        </a:spcBef>
        <a:spcAft>
          <a:spcPts val="612"/>
        </a:spcAft>
        <a:buClrTx/>
        <a:buSzPct val="90000"/>
        <a:buFont typeface="Wingdings" panose="05000000000000000000" pitchFamily="2" charset="2"/>
        <a:buNone/>
        <a:tabLst/>
        <a:defRPr sz="1122"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pos="3840">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5138" y="567458"/>
            <a:ext cx="11530584" cy="830020"/>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65138" y="1853743"/>
            <a:ext cx="11456988" cy="2062103"/>
          </a:xfrm>
          <a:prstGeom prst="rect">
            <a:avLst/>
          </a:prstGeom>
        </p:spPr>
        <p:txBody>
          <a:bodyPr vert="horz" wrap="square" lIns="0" tIns="91440" rIns="146304" bIns="91440" rtlCol="0">
            <a:spAutoFit/>
          </a:bodyPr>
          <a:lstStyle/>
          <a:p>
            <a:pPr lvl="1"/>
            <a:r>
              <a:rPr lang="en-US"/>
              <a:t>Large: subhead Segoe UI Regular 20/24</a:t>
            </a:r>
          </a:p>
          <a:p>
            <a:pPr lvl="1"/>
            <a:endParaRPr lang="en-US"/>
          </a:p>
          <a:p>
            <a:pPr lvl="2"/>
            <a:r>
              <a:rPr lang="en-US"/>
              <a:t>Medium: paragraph heading Segoe UI </a:t>
            </a:r>
            <a:r>
              <a:rPr lang="en-US" err="1"/>
              <a:t>Semibold</a:t>
            </a:r>
            <a:r>
              <a:rPr lang="en-US"/>
              <a:t> 14/18</a:t>
            </a:r>
          </a:p>
          <a:p>
            <a:pPr lvl="3"/>
            <a:r>
              <a:rPr lang="en-US"/>
              <a:t>Medium: paragraph body copy Segoe UI Regular 14/18</a:t>
            </a:r>
          </a:p>
          <a:p>
            <a:pPr lvl="3"/>
            <a:endParaRPr lang="en-US"/>
          </a:p>
          <a:p>
            <a:pPr lvl="4"/>
            <a:r>
              <a:rPr lang="en-US"/>
              <a:t>Small: caption heading Segoe UI Bold 10/12</a:t>
            </a:r>
          </a:p>
          <a:p>
            <a:pPr lvl="6"/>
            <a:r>
              <a:rPr lang="en-US"/>
              <a:t>Small: caption body copy Segoe UI Regular 10/12</a:t>
            </a:r>
          </a:p>
          <a:p>
            <a:pPr lvl="6"/>
            <a:endParaRPr lang="en-US"/>
          </a:p>
          <a:p>
            <a:pPr lvl="6"/>
            <a:endParaRPr lang="en-US"/>
          </a:p>
        </p:txBody>
      </p:sp>
      <p:pic>
        <p:nvPicPr>
          <p:cNvPr id="7" name="Picture 6"/>
          <p:cNvPicPr>
            <a:picLocks noChangeAspect="1"/>
          </p:cNvPicPr>
          <p:nvPr userDrawn="1"/>
        </p:nvPicPr>
        <p:blipFill>
          <a:blip r:embed="rId123" cstate="print">
            <a:extLst>
              <a:ext uri="{28A0092B-C50C-407E-A947-70E740481C1C}">
                <a14:useLocalDpi xmlns:a14="http://schemas.microsoft.com/office/drawing/2010/main" val="0"/>
              </a:ext>
            </a:extLst>
          </a:blip>
          <a:stretch>
            <a:fillRect/>
          </a:stretch>
        </p:blipFill>
        <p:spPr>
          <a:xfrm rot="5400000">
            <a:off x="9621909" y="2898553"/>
            <a:ext cx="6979503" cy="1188133"/>
          </a:xfrm>
          <a:prstGeom prst="rect">
            <a:avLst/>
          </a:prstGeom>
        </p:spPr>
      </p:pic>
    </p:spTree>
    <p:extLst>
      <p:ext uri="{BB962C8B-B14F-4D97-AF65-F5344CB8AC3E}">
        <p14:creationId xmlns:p14="http://schemas.microsoft.com/office/powerpoint/2010/main" val="3725522096"/>
      </p:ext>
    </p:extLst>
  </p:cSld>
  <p:clrMap bg1="lt1" tx1="dk1" bg2="lt2" tx2="dk2" accent1="accent1" accent2="accent2" accent3="accent3" accent4="accent4" accent5="accent5" accent6="accent6" hlink="hlink" folHlink="folHlink"/>
  <p:sldLayoutIdLst>
    <p:sldLayoutId id="2147484910" r:id="rId1"/>
    <p:sldLayoutId id="2147484911" r:id="rId2"/>
    <p:sldLayoutId id="2147484912" r:id="rId3"/>
    <p:sldLayoutId id="2147484913" r:id="rId4"/>
    <p:sldLayoutId id="2147484914" r:id="rId5"/>
    <p:sldLayoutId id="2147484915" r:id="rId6"/>
    <p:sldLayoutId id="2147484916" r:id="rId7"/>
    <p:sldLayoutId id="2147484917" r:id="rId8"/>
    <p:sldLayoutId id="2147484918" r:id="rId9"/>
    <p:sldLayoutId id="2147484919" r:id="rId10"/>
    <p:sldLayoutId id="2147484920" r:id="rId11"/>
    <p:sldLayoutId id="2147484921" r:id="rId12"/>
    <p:sldLayoutId id="2147484922" r:id="rId13"/>
    <p:sldLayoutId id="2147484923" r:id="rId14"/>
    <p:sldLayoutId id="2147484924" r:id="rId15"/>
    <p:sldLayoutId id="2147484925" r:id="rId16"/>
    <p:sldLayoutId id="2147484926" r:id="rId17"/>
    <p:sldLayoutId id="2147484927" r:id="rId18"/>
    <p:sldLayoutId id="2147484928" r:id="rId19"/>
    <p:sldLayoutId id="2147484929" r:id="rId20"/>
    <p:sldLayoutId id="2147484930" r:id="rId21"/>
    <p:sldLayoutId id="2147484931" r:id="rId22"/>
    <p:sldLayoutId id="2147484932" r:id="rId23"/>
    <p:sldLayoutId id="2147484933" r:id="rId24"/>
    <p:sldLayoutId id="2147484934" r:id="rId25"/>
    <p:sldLayoutId id="2147484935" r:id="rId26"/>
    <p:sldLayoutId id="2147484936" r:id="rId27"/>
    <p:sldLayoutId id="2147484937" r:id="rId28"/>
    <p:sldLayoutId id="2147484938" r:id="rId29"/>
    <p:sldLayoutId id="2147484939" r:id="rId30"/>
    <p:sldLayoutId id="2147484940" r:id="rId31"/>
    <p:sldLayoutId id="2147484941" r:id="rId32"/>
    <p:sldLayoutId id="2147484942" r:id="rId33"/>
    <p:sldLayoutId id="2147484943" r:id="rId34"/>
    <p:sldLayoutId id="2147484944" r:id="rId35"/>
    <p:sldLayoutId id="2147484945" r:id="rId36"/>
    <p:sldLayoutId id="2147484946" r:id="rId37"/>
    <p:sldLayoutId id="2147484947" r:id="rId38"/>
    <p:sldLayoutId id="2147484948" r:id="rId39"/>
    <p:sldLayoutId id="2147484949" r:id="rId40"/>
    <p:sldLayoutId id="2147484950" r:id="rId41"/>
    <p:sldLayoutId id="2147484951" r:id="rId42"/>
    <p:sldLayoutId id="2147484952" r:id="rId43"/>
    <p:sldLayoutId id="2147484953" r:id="rId44"/>
    <p:sldLayoutId id="2147484954" r:id="rId45"/>
    <p:sldLayoutId id="2147484955" r:id="rId46"/>
    <p:sldLayoutId id="2147484956" r:id="rId47"/>
    <p:sldLayoutId id="2147484957" r:id="rId48"/>
    <p:sldLayoutId id="2147484958" r:id="rId49"/>
    <p:sldLayoutId id="2147484959" r:id="rId50"/>
    <p:sldLayoutId id="2147484960" r:id="rId51"/>
    <p:sldLayoutId id="2147484961" r:id="rId52"/>
    <p:sldLayoutId id="2147484962" r:id="rId53"/>
    <p:sldLayoutId id="2147484963" r:id="rId54"/>
    <p:sldLayoutId id="2147484964" r:id="rId55"/>
    <p:sldLayoutId id="2147484965" r:id="rId56"/>
    <p:sldLayoutId id="2147484966" r:id="rId57"/>
    <p:sldLayoutId id="2147484967" r:id="rId58"/>
    <p:sldLayoutId id="2147484968" r:id="rId59"/>
    <p:sldLayoutId id="2147484969" r:id="rId60"/>
    <p:sldLayoutId id="2147484970" r:id="rId61"/>
    <p:sldLayoutId id="2147484971" r:id="rId62"/>
    <p:sldLayoutId id="2147484972" r:id="rId63"/>
    <p:sldLayoutId id="2147484973" r:id="rId64"/>
    <p:sldLayoutId id="2147484974" r:id="rId65"/>
    <p:sldLayoutId id="2147484975" r:id="rId66"/>
    <p:sldLayoutId id="2147484976" r:id="rId67"/>
    <p:sldLayoutId id="2147484977" r:id="rId68"/>
    <p:sldLayoutId id="2147484978" r:id="rId69"/>
    <p:sldLayoutId id="2147484979" r:id="rId70"/>
    <p:sldLayoutId id="2147484980" r:id="rId71"/>
    <p:sldLayoutId id="2147484981" r:id="rId72"/>
    <p:sldLayoutId id="2147484982" r:id="rId73"/>
    <p:sldLayoutId id="2147484983" r:id="rId74"/>
    <p:sldLayoutId id="2147484984" r:id="rId75"/>
    <p:sldLayoutId id="2147484985" r:id="rId76"/>
    <p:sldLayoutId id="2147484986" r:id="rId77"/>
    <p:sldLayoutId id="2147484987" r:id="rId78"/>
    <p:sldLayoutId id="2147484988" r:id="rId79"/>
    <p:sldLayoutId id="2147484989" r:id="rId80"/>
    <p:sldLayoutId id="2147484990" r:id="rId81"/>
    <p:sldLayoutId id="2147484991" r:id="rId82"/>
    <p:sldLayoutId id="2147484992" r:id="rId83"/>
    <p:sldLayoutId id="2147484993" r:id="rId84"/>
    <p:sldLayoutId id="2147484994" r:id="rId85"/>
    <p:sldLayoutId id="2147484995" r:id="rId86"/>
    <p:sldLayoutId id="2147484996" r:id="rId87"/>
    <p:sldLayoutId id="2147484997" r:id="rId88"/>
    <p:sldLayoutId id="2147484998" r:id="rId89"/>
    <p:sldLayoutId id="2147484999" r:id="rId90"/>
    <p:sldLayoutId id="2147485000" r:id="rId91"/>
    <p:sldLayoutId id="2147485001" r:id="rId92"/>
    <p:sldLayoutId id="2147485002" r:id="rId93"/>
    <p:sldLayoutId id="2147485003" r:id="rId94"/>
    <p:sldLayoutId id="2147485004" r:id="rId95"/>
    <p:sldLayoutId id="2147485005" r:id="rId96"/>
    <p:sldLayoutId id="2147485006" r:id="rId97"/>
    <p:sldLayoutId id="2147485007" r:id="rId98"/>
    <p:sldLayoutId id="2147485008" r:id="rId99"/>
    <p:sldLayoutId id="2147485009" r:id="rId100"/>
    <p:sldLayoutId id="2147485010" r:id="rId101"/>
    <p:sldLayoutId id="2147485011" r:id="rId102"/>
    <p:sldLayoutId id="2147485012" r:id="rId103"/>
    <p:sldLayoutId id="2147485013" r:id="rId104"/>
    <p:sldLayoutId id="2147485014" r:id="rId105"/>
    <p:sldLayoutId id="2147485015" r:id="rId106"/>
    <p:sldLayoutId id="2147485016" r:id="rId107"/>
    <p:sldLayoutId id="2147485017" r:id="rId108"/>
    <p:sldLayoutId id="2147485018" r:id="rId109"/>
    <p:sldLayoutId id="2147485019" r:id="rId110"/>
    <p:sldLayoutId id="2147485020" r:id="rId111"/>
    <p:sldLayoutId id="2147485021" r:id="rId112"/>
    <p:sldLayoutId id="2147485022" r:id="rId113"/>
    <p:sldLayoutId id="2147485023" r:id="rId114"/>
    <p:sldLayoutId id="2147485024" r:id="rId115"/>
    <p:sldLayoutId id="2147485025" r:id="rId116"/>
    <p:sldLayoutId id="2147485026" r:id="rId117"/>
    <p:sldLayoutId id="2147485027" r:id="rId118"/>
    <p:sldLayoutId id="2147485028" r:id="rId119"/>
    <p:sldLayoutId id="2147485029" r:id="rId120"/>
    <p:sldLayoutId id="2147485031" r:id="rId121"/>
  </p:sldLayoutIdLst>
  <p:transition>
    <p:fade/>
  </p:transition>
  <p:hf hdr="0" dt="0"/>
  <p:txStyles>
    <p:titleStyle>
      <a:lvl1pPr algn="l" defTabSz="932563" rtl="0" eaLnBrk="1" latinLnBrk="0" hangingPunct="1">
        <a:lnSpc>
          <a:spcPct val="9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p:titleStyle>
    <p:bodyStyle>
      <a:lvl1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563"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1399" kern="1200" spc="0" baseline="0">
          <a:solidFill>
            <a:schemeClr val="tx2"/>
          </a:solidFill>
          <a:latin typeface="+mj-lt"/>
          <a:ea typeface="+mn-ea"/>
          <a:cs typeface="+mn-cs"/>
        </a:defRPr>
      </a:lvl3pPr>
      <a:lvl4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1399" kern="1200" spc="0" baseline="0">
          <a:solidFill>
            <a:srgbClr val="000000"/>
          </a:solidFill>
          <a:latin typeface="+mn-lt"/>
          <a:ea typeface="+mn-ea"/>
          <a:cs typeface="+mn-cs"/>
        </a:defRPr>
      </a:lvl4pPr>
      <a:lvl5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406" indent="0" algn="l" defTabSz="932563"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563"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6301"/>
            <a:ext cx="11239464"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915" y="1464080"/>
            <a:ext cx="11239464" cy="1644855"/>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34"/>
          <a:srcRect l="762"/>
          <a:stretch/>
        </p:blipFill>
        <p:spPr>
          <a:xfrm rot="5400000">
            <a:off x="9654779" y="2900301"/>
            <a:ext cx="6994525" cy="1193925"/>
          </a:xfrm>
          <a:prstGeom prst="rect">
            <a:avLst/>
          </a:prstGeom>
        </p:spPr>
      </p:pic>
    </p:spTree>
    <p:extLst>
      <p:ext uri="{BB962C8B-B14F-4D97-AF65-F5344CB8AC3E}">
        <p14:creationId xmlns:p14="http://schemas.microsoft.com/office/powerpoint/2010/main" val="1353707342"/>
      </p:ext>
    </p:extLst>
  </p:cSld>
  <p:clrMap bg1="dk1" tx1="lt1" bg2="dk2" tx2="lt2" accent1="accent1" accent2="accent2" accent3="accent3" accent4="accent4" accent5="accent5" accent6="accent6" hlink="hlink" folHlink="folHlink"/>
  <p:sldLayoutIdLst>
    <p:sldLayoutId id="2147485033" r:id="rId1"/>
    <p:sldLayoutId id="2147485034" r:id="rId2"/>
    <p:sldLayoutId id="2147485035" r:id="rId3"/>
    <p:sldLayoutId id="2147485036" r:id="rId4"/>
    <p:sldLayoutId id="2147485037" r:id="rId5"/>
    <p:sldLayoutId id="2147485038" r:id="rId6"/>
    <p:sldLayoutId id="2147485039" r:id="rId7"/>
    <p:sldLayoutId id="2147485040" r:id="rId8"/>
    <p:sldLayoutId id="2147485041" r:id="rId9"/>
    <p:sldLayoutId id="2147485042" r:id="rId10"/>
    <p:sldLayoutId id="2147485043" r:id="rId11"/>
    <p:sldLayoutId id="2147485044" r:id="rId12"/>
    <p:sldLayoutId id="2147485045" r:id="rId13"/>
    <p:sldLayoutId id="2147485046" r:id="rId14"/>
    <p:sldLayoutId id="2147485047" r:id="rId15"/>
    <p:sldLayoutId id="2147485048" r:id="rId16"/>
    <p:sldLayoutId id="2147485049" r:id="rId17"/>
    <p:sldLayoutId id="2147485050" r:id="rId18"/>
    <p:sldLayoutId id="2147485051" r:id="rId19"/>
    <p:sldLayoutId id="2147485052" r:id="rId20"/>
    <p:sldLayoutId id="2147485053" r:id="rId21"/>
    <p:sldLayoutId id="2147485054" r:id="rId22"/>
    <p:sldLayoutId id="2147485055" r:id="rId23"/>
    <p:sldLayoutId id="2147485056" r:id="rId24"/>
    <p:sldLayoutId id="2147485057" r:id="rId25"/>
    <p:sldLayoutId id="2147485058" r:id="rId26"/>
    <p:sldLayoutId id="2147485059" r:id="rId27"/>
    <p:sldLayoutId id="2147485060" r:id="rId28"/>
    <p:sldLayoutId id="2147485061" r:id="rId29"/>
    <p:sldLayoutId id="2147485062" r:id="rId30"/>
    <p:sldLayoutId id="2147485063" r:id="rId31"/>
    <p:sldLayoutId id="2147485064" r:id="rId32"/>
  </p:sldLayoutIdLst>
  <p:transition>
    <p:fade/>
  </p:transition>
  <p:hf sldNum="0" hdr="0" ftr="0" dt="0"/>
  <p:txStyles>
    <p:title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82.xml"/></Relationships>
</file>

<file path=ppt/slides/_rels/slide10.xml.rels><?xml version="1.0" encoding="UTF-8" standalone="yes"?>
<Relationships xmlns="http://schemas.openxmlformats.org/package/2006/relationships"><Relationship Id="rId8" Type="http://schemas.openxmlformats.org/officeDocument/2006/relationships/image" Target="../media/image136.png"/><Relationship Id="rId13" Type="http://schemas.openxmlformats.org/officeDocument/2006/relationships/image" Target="../media/image141.svg"/><Relationship Id="rId18" Type="http://schemas.openxmlformats.org/officeDocument/2006/relationships/image" Target="../media/image146.png"/><Relationship Id="rId26" Type="http://schemas.openxmlformats.org/officeDocument/2006/relationships/image" Target="../media/image154.png"/><Relationship Id="rId3" Type="http://schemas.openxmlformats.org/officeDocument/2006/relationships/image" Target="../media/image120.svg"/><Relationship Id="rId21" Type="http://schemas.openxmlformats.org/officeDocument/2006/relationships/image" Target="../media/image149.svg"/><Relationship Id="rId7" Type="http://schemas.openxmlformats.org/officeDocument/2006/relationships/image" Target="../media/image135.svg"/><Relationship Id="rId12" Type="http://schemas.openxmlformats.org/officeDocument/2006/relationships/image" Target="../media/image140.png"/><Relationship Id="rId17" Type="http://schemas.openxmlformats.org/officeDocument/2006/relationships/image" Target="../media/image145.svg"/><Relationship Id="rId25" Type="http://schemas.openxmlformats.org/officeDocument/2006/relationships/image" Target="../media/image153.svg"/><Relationship Id="rId2" Type="http://schemas.openxmlformats.org/officeDocument/2006/relationships/image" Target="../media/image119.png"/><Relationship Id="rId16" Type="http://schemas.openxmlformats.org/officeDocument/2006/relationships/image" Target="../media/image144.png"/><Relationship Id="rId20" Type="http://schemas.openxmlformats.org/officeDocument/2006/relationships/image" Target="../media/image148.png"/><Relationship Id="rId29" Type="http://schemas.openxmlformats.org/officeDocument/2006/relationships/image" Target="../media/image157.png"/><Relationship Id="rId1" Type="http://schemas.openxmlformats.org/officeDocument/2006/relationships/slideLayout" Target="../slideLayouts/slideLayout248.xml"/><Relationship Id="rId6" Type="http://schemas.openxmlformats.org/officeDocument/2006/relationships/image" Target="../media/image134.png"/><Relationship Id="rId11" Type="http://schemas.openxmlformats.org/officeDocument/2006/relationships/image" Target="../media/image139.svg"/><Relationship Id="rId24" Type="http://schemas.openxmlformats.org/officeDocument/2006/relationships/image" Target="../media/image152.png"/><Relationship Id="rId5" Type="http://schemas.openxmlformats.org/officeDocument/2006/relationships/image" Target="../media/image133.svg"/><Relationship Id="rId15" Type="http://schemas.openxmlformats.org/officeDocument/2006/relationships/image" Target="../media/image143.svg"/><Relationship Id="rId23" Type="http://schemas.openxmlformats.org/officeDocument/2006/relationships/image" Target="../media/image151.svg"/><Relationship Id="rId28" Type="http://schemas.openxmlformats.org/officeDocument/2006/relationships/image" Target="../media/image156.png"/><Relationship Id="rId10" Type="http://schemas.openxmlformats.org/officeDocument/2006/relationships/image" Target="../media/image138.png"/><Relationship Id="rId19" Type="http://schemas.openxmlformats.org/officeDocument/2006/relationships/image" Target="../media/image147.svg"/><Relationship Id="rId31" Type="http://schemas.openxmlformats.org/officeDocument/2006/relationships/image" Target="../media/image159.svg"/><Relationship Id="rId4" Type="http://schemas.openxmlformats.org/officeDocument/2006/relationships/image" Target="../media/image132.png"/><Relationship Id="rId9" Type="http://schemas.openxmlformats.org/officeDocument/2006/relationships/image" Target="../media/image137.svg"/><Relationship Id="rId14" Type="http://schemas.openxmlformats.org/officeDocument/2006/relationships/image" Target="../media/image142.png"/><Relationship Id="rId22" Type="http://schemas.openxmlformats.org/officeDocument/2006/relationships/image" Target="../media/image150.png"/><Relationship Id="rId27" Type="http://schemas.openxmlformats.org/officeDocument/2006/relationships/image" Target="../media/image155.png"/><Relationship Id="rId30" Type="http://schemas.openxmlformats.org/officeDocument/2006/relationships/image" Target="../media/image15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43.xml"/></Relationships>
</file>

<file path=ppt/slides/_rels/slide12.xml.rels><?xml version="1.0" encoding="UTF-8" standalone="yes"?>
<Relationships xmlns="http://schemas.openxmlformats.org/package/2006/relationships"><Relationship Id="rId8" Type="http://schemas.openxmlformats.org/officeDocument/2006/relationships/image" Target="../media/image165.png"/><Relationship Id="rId13" Type="http://schemas.openxmlformats.org/officeDocument/2006/relationships/image" Target="../media/image170.svg"/><Relationship Id="rId3" Type="http://schemas.openxmlformats.org/officeDocument/2006/relationships/image" Target="../media/image160.png"/><Relationship Id="rId7" Type="http://schemas.openxmlformats.org/officeDocument/2006/relationships/image" Target="../media/image164.svg"/><Relationship Id="rId12" Type="http://schemas.openxmlformats.org/officeDocument/2006/relationships/image" Target="../media/image169.png"/><Relationship Id="rId2" Type="http://schemas.openxmlformats.org/officeDocument/2006/relationships/notesSlide" Target="../notesSlides/notesSlide7.xml"/><Relationship Id="rId1" Type="http://schemas.openxmlformats.org/officeDocument/2006/relationships/slideLayout" Target="../slideLayouts/slideLayout248.xml"/><Relationship Id="rId6" Type="http://schemas.openxmlformats.org/officeDocument/2006/relationships/image" Target="../media/image163.png"/><Relationship Id="rId11" Type="http://schemas.openxmlformats.org/officeDocument/2006/relationships/image" Target="../media/image168.svg"/><Relationship Id="rId5" Type="http://schemas.openxmlformats.org/officeDocument/2006/relationships/image" Target="../media/image162.png"/><Relationship Id="rId15" Type="http://schemas.openxmlformats.org/officeDocument/2006/relationships/image" Target="../media/image172.svg"/><Relationship Id="rId10" Type="http://schemas.openxmlformats.org/officeDocument/2006/relationships/image" Target="../media/image167.png"/><Relationship Id="rId4" Type="http://schemas.openxmlformats.org/officeDocument/2006/relationships/image" Target="../media/image161.png"/><Relationship Id="rId9" Type="http://schemas.openxmlformats.org/officeDocument/2006/relationships/image" Target="../media/image166.svg"/><Relationship Id="rId14" Type="http://schemas.openxmlformats.org/officeDocument/2006/relationships/image" Target="../media/image171.png"/></Relationships>
</file>

<file path=ppt/slides/_rels/slide13.xml.rels><?xml version="1.0" encoding="UTF-8" standalone="yes"?>
<Relationships xmlns="http://schemas.openxmlformats.org/package/2006/relationships"><Relationship Id="rId8" Type="http://schemas.openxmlformats.org/officeDocument/2006/relationships/image" Target="../media/image178.png"/><Relationship Id="rId13" Type="http://schemas.openxmlformats.org/officeDocument/2006/relationships/image" Target="../media/image183.png"/><Relationship Id="rId3" Type="http://schemas.openxmlformats.org/officeDocument/2006/relationships/image" Target="../media/image173.png"/><Relationship Id="rId7" Type="http://schemas.openxmlformats.org/officeDocument/2006/relationships/image" Target="../media/image177.png"/><Relationship Id="rId12" Type="http://schemas.openxmlformats.org/officeDocument/2006/relationships/image" Target="../media/image182.png"/><Relationship Id="rId17" Type="http://schemas.openxmlformats.org/officeDocument/2006/relationships/image" Target="../media/image187.png"/><Relationship Id="rId2" Type="http://schemas.openxmlformats.org/officeDocument/2006/relationships/notesSlide" Target="../notesSlides/notesSlide8.xml"/><Relationship Id="rId16" Type="http://schemas.openxmlformats.org/officeDocument/2006/relationships/image" Target="../media/image186.png"/><Relationship Id="rId1" Type="http://schemas.openxmlformats.org/officeDocument/2006/relationships/slideLayout" Target="../slideLayouts/slideLayout135.xml"/><Relationship Id="rId6" Type="http://schemas.openxmlformats.org/officeDocument/2006/relationships/image" Target="../media/image176.png"/><Relationship Id="rId11" Type="http://schemas.openxmlformats.org/officeDocument/2006/relationships/image" Target="../media/image181.png"/><Relationship Id="rId5" Type="http://schemas.openxmlformats.org/officeDocument/2006/relationships/image" Target="../media/image175.png"/><Relationship Id="rId15" Type="http://schemas.openxmlformats.org/officeDocument/2006/relationships/image" Target="../media/image185.png"/><Relationship Id="rId10" Type="http://schemas.openxmlformats.org/officeDocument/2006/relationships/image" Target="../media/image180.png"/><Relationship Id="rId4" Type="http://schemas.openxmlformats.org/officeDocument/2006/relationships/image" Target="../media/image174.png"/><Relationship Id="rId9" Type="http://schemas.openxmlformats.org/officeDocument/2006/relationships/image" Target="../media/image179.png"/><Relationship Id="rId14" Type="http://schemas.openxmlformats.org/officeDocument/2006/relationships/image" Target="../media/image18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5.xml"/></Relationships>
</file>

<file path=ppt/slides/_rels/slide15.xml.rels><?xml version="1.0" encoding="UTF-8" standalone="yes"?>
<Relationships xmlns="http://schemas.openxmlformats.org/package/2006/relationships"><Relationship Id="rId8" Type="http://schemas.openxmlformats.org/officeDocument/2006/relationships/image" Target="../media/image193.svg"/><Relationship Id="rId13" Type="http://schemas.openxmlformats.org/officeDocument/2006/relationships/image" Target="../media/image198.png"/><Relationship Id="rId18" Type="http://schemas.openxmlformats.org/officeDocument/2006/relationships/image" Target="../media/image203.svg"/><Relationship Id="rId26" Type="http://schemas.openxmlformats.org/officeDocument/2006/relationships/image" Target="../media/image166.svg"/><Relationship Id="rId3" Type="http://schemas.openxmlformats.org/officeDocument/2006/relationships/image" Target="../media/image188.png"/><Relationship Id="rId21" Type="http://schemas.openxmlformats.org/officeDocument/2006/relationships/image" Target="../media/image206.png"/><Relationship Id="rId7" Type="http://schemas.openxmlformats.org/officeDocument/2006/relationships/image" Target="../media/image192.png"/><Relationship Id="rId12" Type="http://schemas.openxmlformats.org/officeDocument/2006/relationships/image" Target="../media/image197.svg"/><Relationship Id="rId17" Type="http://schemas.openxmlformats.org/officeDocument/2006/relationships/image" Target="../media/image202.png"/><Relationship Id="rId25" Type="http://schemas.openxmlformats.org/officeDocument/2006/relationships/image" Target="../media/image165.png"/><Relationship Id="rId2" Type="http://schemas.openxmlformats.org/officeDocument/2006/relationships/notesSlide" Target="../notesSlides/notesSlide9.xml"/><Relationship Id="rId16" Type="http://schemas.openxmlformats.org/officeDocument/2006/relationships/image" Target="../media/image201.svg"/><Relationship Id="rId20" Type="http://schemas.openxmlformats.org/officeDocument/2006/relationships/image" Target="../media/image205.svg"/><Relationship Id="rId1" Type="http://schemas.openxmlformats.org/officeDocument/2006/relationships/slideLayout" Target="../slideLayouts/slideLayout135.xml"/><Relationship Id="rId6" Type="http://schemas.openxmlformats.org/officeDocument/2006/relationships/image" Target="../media/image191.svg"/><Relationship Id="rId11" Type="http://schemas.openxmlformats.org/officeDocument/2006/relationships/image" Target="../media/image196.png"/><Relationship Id="rId24" Type="http://schemas.openxmlformats.org/officeDocument/2006/relationships/image" Target="../media/image209.svg"/><Relationship Id="rId5" Type="http://schemas.openxmlformats.org/officeDocument/2006/relationships/image" Target="../media/image190.png"/><Relationship Id="rId15" Type="http://schemas.openxmlformats.org/officeDocument/2006/relationships/image" Target="../media/image200.png"/><Relationship Id="rId23" Type="http://schemas.openxmlformats.org/officeDocument/2006/relationships/image" Target="../media/image208.png"/><Relationship Id="rId10" Type="http://schemas.openxmlformats.org/officeDocument/2006/relationships/image" Target="../media/image195.svg"/><Relationship Id="rId19" Type="http://schemas.openxmlformats.org/officeDocument/2006/relationships/image" Target="../media/image204.png"/><Relationship Id="rId4" Type="http://schemas.openxmlformats.org/officeDocument/2006/relationships/image" Target="../media/image189.svg"/><Relationship Id="rId9" Type="http://schemas.openxmlformats.org/officeDocument/2006/relationships/image" Target="../media/image194.png"/><Relationship Id="rId14" Type="http://schemas.openxmlformats.org/officeDocument/2006/relationships/image" Target="../media/image199.svg"/><Relationship Id="rId22" Type="http://schemas.openxmlformats.org/officeDocument/2006/relationships/image" Target="../media/image207.svg"/></Relationships>
</file>

<file path=ppt/slides/_rels/slide16.xml.rels><?xml version="1.0" encoding="UTF-8" standalone="yes"?>
<Relationships xmlns="http://schemas.openxmlformats.org/package/2006/relationships"><Relationship Id="rId13" Type="http://schemas.openxmlformats.org/officeDocument/2006/relationships/image" Target="../media/image171.png"/><Relationship Id="rId18" Type="http://schemas.openxmlformats.org/officeDocument/2006/relationships/image" Target="../media/image203.svg"/><Relationship Id="rId26" Type="http://schemas.openxmlformats.org/officeDocument/2006/relationships/image" Target="../media/image216.svg"/><Relationship Id="rId3" Type="http://schemas.openxmlformats.org/officeDocument/2006/relationships/image" Target="../media/image144.png"/><Relationship Id="rId21" Type="http://schemas.openxmlformats.org/officeDocument/2006/relationships/image" Target="../media/image192.png"/><Relationship Id="rId34" Type="http://schemas.openxmlformats.org/officeDocument/2006/relationships/image" Target="../media/image222.svg"/><Relationship Id="rId7" Type="http://schemas.openxmlformats.org/officeDocument/2006/relationships/image" Target="../media/image150.png"/><Relationship Id="rId12" Type="http://schemas.openxmlformats.org/officeDocument/2006/relationships/image" Target="../media/image210.svg"/><Relationship Id="rId17" Type="http://schemas.openxmlformats.org/officeDocument/2006/relationships/image" Target="../media/image202.png"/><Relationship Id="rId25" Type="http://schemas.openxmlformats.org/officeDocument/2006/relationships/image" Target="../media/image215.png"/><Relationship Id="rId33" Type="http://schemas.openxmlformats.org/officeDocument/2006/relationships/image" Target="../media/image221.png"/><Relationship Id="rId2" Type="http://schemas.openxmlformats.org/officeDocument/2006/relationships/notesSlide" Target="../notesSlides/notesSlide10.xml"/><Relationship Id="rId16" Type="http://schemas.openxmlformats.org/officeDocument/2006/relationships/image" Target="../media/image212.svg"/><Relationship Id="rId20" Type="http://schemas.openxmlformats.org/officeDocument/2006/relationships/image" Target="../media/image191.svg"/><Relationship Id="rId29" Type="http://schemas.openxmlformats.org/officeDocument/2006/relationships/image" Target="../media/image163.png"/><Relationship Id="rId1" Type="http://schemas.openxmlformats.org/officeDocument/2006/relationships/slideLayout" Target="../slideLayouts/slideLayout135.xml"/><Relationship Id="rId6" Type="http://schemas.openxmlformats.org/officeDocument/2006/relationships/image" Target="../media/image149.svg"/><Relationship Id="rId11" Type="http://schemas.openxmlformats.org/officeDocument/2006/relationships/image" Target="../media/image140.png"/><Relationship Id="rId24" Type="http://schemas.openxmlformats.org/officeDocument/2006/relationships/image" Target="../media/image214.svg"/><Relationship Id="rId32" Type="http://schemas.openxmlformats.org/officeDocument/2006/relationships/image" Target="../media/image220.svg"/><Relationship Id="rId5" Type="http://schemas.openxmlformats.org/officeDocument/2006/relationships/image" Target="../media/image148.png"/><Relationship Id="rId15" Type="http://schemas.openxmlformats.org/officeDocument/2006/relationships/image" Target="../media/image211.png"/><Relationship Id="rId23" Type="http://schemas.openxmlformats.org/officeDocument/2006/relationships/image" Target="../media/image213.png"/><Relationship Id="rId28" Type="http://schemas.openxmlformats.org/officeDocument/2006/relationships/image" Target="../media/image218.svg"/><Relationship Id="rId10" Type="http://schemas.openxmlformats.org/officeDocument/2006/relationships/image" Target="../media/image143.svg"/><Relationship Id="rId19" Type="http://schemas.openxmlformats.org/officeDocument/2006/relationships/image" Target="../media/image190.png"/><Relationship Id="rId31" Type="http://schemas.openxmlformats.org/officeDocument/2006/relationships/image" Target="../media/image219.png"/><Relationship Id="rId4" Type="http://schemas.openxmlformats.org/officeDocument/2006/relationships/image" Target="../media/image145.svg"/><Relationship Id="rId9" Type="http://schemas.openxmlformats.org/officeDocument/2006/relationships/image" Target="../media/image142.png"/><Relationship Id="rId14" Type="http://schemas.openxmlformats.org/officeDocument/2006/relationships/image" Target="../media/image172.svg"/><Relationship Id="rId22" Type="http://schemas.openxmlformats.org/officeDocument/2006/relationships/image" Target="../media/image193.svg"/><Relationship Id="rId27" Type="http://schemas.openxmlformats.org/officeDocument/2006/relationships/image" Target="../media/image217.png"/><Relationship Id="rId30" Type="http://schemas.openxmlformats.org/officeDocument/2006/relationships/image" Target="../media/image164.svg"/><Relationship Id="rId8" Type="http://schemas.openxmlformats.org/officeDocument/2006/relationships/image" Target="../media/image151.sv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43.xml"/></Relationships>
</file>

<file path=ppt/slides/_rels/slide18.xml.rels><?xml version="1.0" encoding="UTF-8" standalone="yes"?>
<Relationships xmlns="http://schemas.openxmlformats.org/package/2006/relationships"><Relationship Id="rId3" Type="http://schemas.openxmlformats.org/officeDocument/2006/relationships/image" Target="../media/image223.png"/><Relationship Id="rId2" Type="http://schemas.openxmlformats.org/officeDocument/2006/relationships/notesSlide" Target="../notesSlides/notesSlide11.xml"/><Relationship Id="rId1" Type="http://schemas.openxmlformats.org/officeDocument/2006/relationships/slideLayout" Target="../slideLayouts/slideLayout135.xml"/><Relationship Id="rId5" Type="http://schemas.openxmlformats.org/officeDocument/2006/relationships/image" Target="../media/image214.svg"/><Relationship Id="rId4" Type="http://schemas.openxmlformats.org/officeDocument/2006/relationships/image" Target="../media/image21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4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53.xml"/></Relationships>
</file>

<file path=ppt/slides/_rels/slide20.xml.rels><?xml version="1.0" encoding="UTF-8" standalone="yes"?>
<Relationships xmlns="http://schemas.openxmlformats.org/package/2006/relationships"><Relationship Id="rId8" Type="http://schemas.openxmlformats.org/officeDocument/2006/relationships/image" Target="../media/image228.svg"/><Relationship Id="rId13" Type="http://schemas.openxmlformats.org/officeDocument/2006/relationships/image" Target="../media/image233.png"/><Relationship Id="rId18" Type="http://schemas.openxmlformats.org/officeDocument/2006/relationships/image" Target="../media/image168.svg"/><Relationship Id="rId3" Type="http://schemas.openxmlformats.org/officeDocument/2006/relationships/image" Target="../media/image224.png"/><Relationship Id="rId7" Type="http://schemas.openxmlformats.org/officeDocument/2006/relationships/image" Target="../media/image227.png"/><Relationship Id="rId12" Type="http://schemas.openxmlformats.org/officeDocument/2006/relationships/image" Target="../media/image232.svg"/><Relationship Id="rId17" Type="http://schemas.openxmlformats.org/officeDocument/2006/relationships/image" Target="../media/image167.png"/><Relationship Id="rId2" Type="http://schemas.openxmlformats.org/officeDocument/2006/relationships/notesSlide" Target="../notesSlides/notesSlide12.xml"/><Relationship Id="rId16" Type="http://schemas.openxmlformats.org/officeDocument/2006/relationships/image" Target="../media/image236.svg"/><Relationship Id="rId1" Type="http://schemas.openxmlformats.org/officeDocument/2006/relationships/slideLayout" Target="../slideLayouts/slideLayout135.xml"/><Relationship Id="rId6" Type="http://schemas.openxmlformats.org/officeDocument/2006/relationships/hyperlink" Target="https://en.wikipedia.org/wiki/Kubernetes" TargetMode="External"/><Relationship Id="rId11" Type="http://schemas.openxmlformats.org/officeDocument/2006/relationships/image" Target="../media/image231.png"/><Relationship Id="rId5" Type="http://schemas.openxmlformats.org/officeDocument/2006/relationships/image" Target="../media/image226.png"/><Relationship Id="rId15" Type="http://schemas.openxmlformats.org/officeDocument/2006/relationships/image" Target="../media/image235.png"/><Relationship Id="rId10" Type="http://schemas.openxmlformats.org/officeDocument/2006/relationships/image" Target="../media/image230.svg"/><Relationship Id="rId4" Type="http://schemas.openxmlformats.org/officeDocument/2006/relationships/image" Target="../media/image225.svg"/><Relationship Id="rId9" Type="http://schemas.openxmlformats.org/officeDocument/2006/relationships/image" Target="../media/image229.png"/><Relationship Id="rId14" Type="http://schemas.openxmlformats.org/officeDocument/2006/relationships/image" Target="../media/image234.sv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43.xml"/></Relationships>
</file>

<file path=ppt/slides/_rels/slide22.xml.rels><?xml version="1.0" encoding="UTF-8" standalone="yes"?>
<Relationships xmlns="http://schemas.openxmlformats.org/package/2006/relationships"><Relationship Id="rId8" Type="http://schemas.openxmlformats.org/officeDocument/2006/relationships/image" Target="../media/image240.png"/><Relationship Id="rId3" Type="http://schemas.openxmlformats.org/officeDocument/2006/relationships/image" Target="../media/image226.png"/><Relationship Id="rId7" Type="http://schemas.openxmlformats.org/officeDocument/2006/relationships/image" Target="../media/image239.png"/><Relationship Id="rId2" Type="http://schemas.openxmlformats.org/officeDocument/2006/relationships/notesSlide" Target="../notesSlides/notesSlide13.xml"/><Relationship Id="rId1" Type="http://schemas.openxmlformats.org/officeDocument/2006/relationships/slideLayout" Target="../slideLayouts/slideLayout135.xml"/><Relationship Id="rId6" Type="http://schemas.openxmlformats.org/officeDocument/2006/relationships/image" Target="../media/image238.png"/><Relationship Id="rId5" Type="http://schemas.openxmlformats.org/officeDocument/2006/relationships/image" Target="../media/image237.png"/><Relationship Id="rId4" Type="http://schemas.openxmlformats.org/officeDocument/2006/relationships/hyperlink" Target="https://en.wikipedia.org/wiki/Kubernetes" TargetMode="External"/><Relationship Id="rId9" Type="http://schemas.openxmlformats.org/officeDocument/2006/relationships/image" Target="../media/image241.svg"/></Relationships>
</file>

<file path=ppt/slides/_rels/slide23.xml.rels><?xml version="1.0" encoding="UTF-8" standalone="yes"?>
<Relationships xmlns="http://schemas.openxmlformats.org/package/2006/relationships"><Relationship Id="rId13" Type="http://schemas.openxmlformats.org/officeDocument/2006/relationships/image" Target="../media/image251.svg"/><Relationship Id="rId18" Type="http://schemas.openxmlformats.org/officeDocument/2006/relationships/image" Target="../media/image254.svg"/><Relationship Id="rId26" Type="http://schemas.openxmlformats.org/officeDocument/2006/relationships/image" Target="../media/image199.svg"/><Relationship Id="rId3" Type="http://schemas.openxmlformats.org/officeDocument/2006/relationships/image" Target="../media/image120.svg"/><Relationship Id="rId21" Type="http://schemas.openxmlformats.org/officeDocument/2006/relationships/image" Target="../media/image257.png"/><Relationship Id="rId34" Type="http://schemas.openxmlformats.org/officeDocument/2006/relationships/image" Target="../media/image164.svg"/><Relationship Id="rId7" Type="http://schemas.openxmlformats.org/officeDocument/2006/relationships/image" Target="../media/image245.svg"/><Relationship Id="rId12" Type="http://schemas.openxmlformats.org/officeDocument/2006/relationships/image" Target="../media/image250.png"/><Relationship Id="rId17" Type="http://schemas.openxmlformats.org/officeDocument/2006/relationships/image" Target="../media/image253.png"/><Relationship Id="rId25" Type="http://schemas.openxmlformats.org/officeDocument/2006/relationships/image" Target="../media/image198.png"/><Relationship Id="rId33" Type="http://schemas.openxmlformats.org/officeDocument/2006/relationships/image" Target="../media/image163.png"/><Relationship Id="rId2" Type="http://schemas.openxmlformats.org/officeDocument/2006/relationships/image" Target="../media/image119.png"/><Relationship Id="rId16" Type="http://schemas.openxmlformats.org/officeDocument/2006/relationships/image" Target="../media/image252.png"/><Relationship Id="rId20" Type="http://schemas.openxmlformats.org/officeDocument/2006/relationships/image" Target="../media/image256.svg"/><Relationship Id="rId29" Type="http://schemas.openxmlformats.org/officeDocument/2006/relationships/image" Target="../media/image261.png"/><Relationship Id="rId1" Type="http://schemas.openxmlformats.org/officeDocument/2006/relationships/slideLayout" Target="../slideLayouts/slideLayout135.xml"/><Relationship Id="rId6" Type="http://schemas.openxmlformats.org/officeDocument/2006/relationships/image" Target="../media/image244.png"/><Relationship Id="rId11" Type="http://schemas.openxmlformats.org/officeDocument/2006/relationships/image" Target="../media/image249.svg"/><Relationship Id="rId24" Type="http://schemas.openxmlformats.org/officeDocument/2006/relationships/image" Target="../media/image260.svg"/><Relationship Id="rId32" Type="http://schemas.openxmlformats.org/officeDocument/2006/relationships/image" Target="../media/image172.svg"/><Relationship Id="rId5" Type="http://schemas.openxmlformats.org/officeDocument/2006/relationships/image" Target="../media/image243.svg"/><Relationship Id="rId15" Type="http://schemas.openxmlformats.org/officeDocument/2006/relationships/image" Target="../media/image236.svg"/><Relationship Id="rId23" Type="http://schemas.openxmlformats.org/officeDocument/2006/relationships/image" Target="../media/image259.png"/><Relationship Id="rId28" Type="http://schemas.openxmlformats.org/officeDocument/2006/relationships/image" Target="../media/image168.svg"/><Relationship Id="rId10" Type="http://schemas.openxmlformats.org/officeDocument/2006/relationships/image" Target="../media/image248.png"/><Relationship Id="rId19" Type="http://schemas.openxmlformats.org/officeDocument/2006/relationships/image" Target="../media/image255.png"/><Relationship Id="rId31" Type="http://schemas.openxmlformats.org/officeDocument/2006/relationships/image" Target="../media/image171.png"/><Relationship Id="rId4" Type="http://schemas.openxmlformats.org/officeDocument/2006/relationships/image" Target="../media/image242.png"/><Relationship Id="rId9" Type="http://schemas.openxmlformats.org/officeDocument/2006/relationships/image" Target="../media/image247.svg"/><Relationship Id="rId14" Type="http://schemas.openxmlformats.org/officeDocument/2006/relationships/image" Target="../media/image235.png"/><Relationship Id="rId22" Type="http://schemas.openxmlformats.org/officeDocument/2006/relationships/image" Target="../media/image258.svg"/><Relationship Id="rId27" Type="http://schemas.openxmlformats.org/officeDocument/2006/relationships/image" Target="../media/image167.png"/><Relationship Id="rId30" Type="http://schemas.openxmlformats.org/officeDocument/2006/relationships/image" Target="../media/image262.svg"/><Relationship Id="rId8" Type="http://schemas.openxmlformats.org/officeDocument/2006/relationships/image" Target="../media/image24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96.xml"/></Relationships>
</file>

<file path=ppt/slides/_rels/slide25.xml.rels><?xml version="1.0" encoding="UTF-8" standalone="yes"?>
<Relationships xmlns="http://schemas.openxmlformats.org/package/2006/relationships"><Relationship Id="rId3" Type="http://schemas.openxmlformats.org/officeDocument/2006/relationships/hyperlink" Target="https://docs.microsoft.com/azure/azure-arc/kubernetes/kubernetes-resource-view" TargetMode="External"/><Relationship Id="rId2" Type="http://schemas.openxmlformats.org/officeDocument/2006/relationships/hyperlink" Target="https://docs.microsoft.com/azure/governance/policy/concepts/policy-for-kubernetes?toc=/azure/azure-arc/kubernetes/toc.json&amp;bc=/azure/azure-arc/kubernetes/breadcrumb/toc.json#install-azure-policy-extension-for-azure-arc-enabled-kubernetes" TargetMode="External"/><Relationship Id="rId1" Type="http://schemas.openxmlformats.org/officeDocument/2006/relationships/slideLayout" Target="../slideLayouts/slideLayout263.xml"/><Relationship Id="rId6" Type="http://schemas.openxmlformats.org/officeDocument/2006/relationships/hyperlink" Target="https://docs.microsoft.com/azure/defender-for-cloud/defender-for-sql-usage" TargetMode="External"/><Relationship Id="rId5" Type="http://schemas.openxmlformats.org/officeDocument/2006/relationships/hyperlink" Target="https://docs.microsoft.com/en-us/sql/sql-server/azure-arc/assess?view=sql-server-ver15" TargetMode="External"/><Relationship Id="rId4" Type="http://schemas.openxmlformats.org/officeDocument/2006/relationships/hyperlink" Target="https://docs.microsoft.com/azure/azure-arc/kubernetes/tutorial-arc-enabled-open-service-mesh" TargetMode="External"/></Relationships>
</file>

<file path=ppt/slides/_rels/slide26.xml.rels><?xml version="1.0" encoding="UTF-8" standalone="yes"?>
<Relationships xmlns="http://schemas.openxmlformats.org/package/2006/relationships"><Relationship Id="rId3" Type="http://schemas.openxmlformats.org/officeDocument/2006/relationships/hyperlink" Target="https://docs.microsoft.com/azure/cloud-adoption-framework/manage/hybrid/server/best-practices/arc-update-management" TargetMode="External"/><Relationship Id="rId2" Type="http://schemas.openxmlformats.org/officeDocument/2006/relationships/hyperlink" Target="https://docs.microsoft.com/azure/azure-arc/system-center-virtual-machine-manager/overview" TargetMode="External"/><Relationship Id="rId1" Type="http://schemas.openxmlformats.org/officeDocument/2006/relationships/slideLayout" Target="../slideLayouts/slideLayout263.xml"/><Relationship Id="rId6" Type="http://schemas.openxmlformats.org/officeDocument/2006/relationships/hyperlink" Target="https://docs.microsoft.com/azure/azure-arc/vmware-vsphere/overview" TargetMode="External"/><Relationship Id="rId5" Type="http://schemas.openxmlformats.org/officeDocument/2006/relationships/hyperlink" Target="https://docs.microsoft.com/azure/azure-arc/kubernetes/kubernetes-resource-view" TargetMode="External"/><Relationship Id="rId4" Type="http://schemas.openxmlformats.org/officeDocument/2006/relationships/hyperlink" Target="https://docs.microsoft.com/azure/container-registry/intro-connected-registry" TargetMode="External"/></Relationships>
</file>

<file path=ppt/slides/_rels/slide27.xml.rels><?xml version="1.0" encoding="UTF-8" standalone="yes"?>
<Relationships xmlns="http://schemas.openxmlformats.org/package/2006/relationships"><Relationship Id="rId3" Type="http://schemas.openxmlformats.org/officeDocument/2006/relationships/hyperlink" Target="https://docs.microsoft.com/en-us/azure/defender-for-cloud/defender-for-containers-introduction?tabs=defender-for-container-arch-aks" TargetMode="External"/><Relationship Id="rId7" Type="http://schemas.openxmlformats.org/officeDocument/2006/relationships/hyperlink" Target="https://docs.microsoft.com/azure/automanage/automanage-arc" TargetMode="External"/><Relationship Id="rId2" Type="http://schemas.openxmlformats.org/officeDocument/2006/relationships/hyperlink" Target="https://docs.microsoft.com/en-us/azure/azure-arc/kubernetes/tutorial-akv-secrets-provider" TargetMode="External"/><Relationship Id="rId1" Type="http://schemas.openxmlformats.org/officeDocument/2006/relationships/slideLayout" Target="../slideLayouts/slideLayout263.xml"/><Relationship Id="rId6" Type="http://schemas.openxmlformats.org/officeDocument/2006/relationships/hyperlink" Target="https://docs.microsoft.com/windows-server/manage/windows-admin-center/azure/manage-arc-hybrid-machines" TargetMode="External"/><Relationship Id="rId5" Type="http://schemas.openxmlformats.org/officeDocument/2006/relationships/hyperlink" Target="https://docs.microsoft.com/en-us/azure-stack/hci/manage/azure-arc-enabled-virtual-machines" TargetMode="External"/><Relationship Id="rId4" Type="http://schemas.openxmlformats.org/officeDocument/2006/relationships/hyperlink" Target="https://azurearcjumpstart.io/"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63.xml"/></Relationships>
</file>

<file path=ppt/slides/_rels/slide29.xml.rels><?xml version="1.0" encoding="UTF-8" standalone="yes"?>
<Relationships xmlns="http://schemas.openxmlformats.org/package/2006/relationships"><Relationship Id="rId3" Type="http://schemas.openxmlformats.org/officeDocument/2006/relationships/hyperlink" Target="https://docs.microsoft.com/en-us/azure/azure-arc/data/point-in-time-restore" TargetMode="External"/><Relationship Id="rId7" Type="http://schemas.openxmlformats.org/officeDocument/2006/relationships/hyperlink" Target="https://docs.microsoft.com/en-us/sql/database-engine/availability-groups/windows/distributed-availability-groups?view=sql-server-ver15" TargetMode="External"/><Relationship Id="rId2" Type="http://schemas.openxmlformats.org/officeDocument/2006/relationships/hyperlink" Target="https://docs.microsoft.com/en-us/azure/azure-arc/data/service-tiers" TargetMode="External"/><Relationship Id="rId1" Type="http://schemas.openxmlformats.org/officeDocument/2006/relationships/slideLayout" Target="../slideLayouts/slideLayout263.xml"/><Relationship Id="rId6" Type="http://schemas.openxmlformats.org/officeDocument/2006/relationships/hyperlink" Target="https://docs.microsoft.com/en-us/azure/machine-learning/how-to-attach-arc-kubernetes?tabs=studio#training" TargetMode="External"/><Relationship Id="rId5" Type="http://schemas.openxmlformats.org/officeDocument/2006/relationships/hyperlink" Target="https://docs.microsoft.com/en-us/azure/machine-learning/how-to-attach-arc-kubernetes?tabs=studio#deploy-extension-for-real-time-inferencing-workloads-" TargetMode="External"/><Relationship Id="rId4" Type="http://schemas.openxmlformats.org/officeDocument/2006/relationships/hyperlink" Target="https://docs.microsoft.com/en-us/azure/azure-arc/data/managed-instance-disaster-recovery"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8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63.xml"/></Relationships>
</file>

<file path=ppt/slides/_rels/slide31.xml.rels><?xml version="1.0" encoding="UTF-8" standalone="yes"?>
<Relationships xmlns="http://schemas.openxmlformats.org/package/2006/relationships"><Relationship Id="rId3" Type="http://schemas.openxmlformats.org/officeDocument/2006/relationships/hyperlink" Target="https://docs.microsoft.com/en-US/Azure/app-service/overview-arc-integration" TargetMode="External"/><Relationship Id="rId2" Type="http://schemas.openxmlformats.org/officeDocument/2006/relationships/hyperlink" Target="https://docs.microsoft.com/en-us/azure/azure-arc/data/active-directory-introduction" TargetMode="External"/><Relationship Id="rId1" Type="http://schemas.openxmlformats.org/officeDocument/2006/relationships/slideLayout" Target="../slideLayouts/slideLayout263.xml"/><Relationship Id="rId6" Type="http://schemas.openxmlformats.org/officeDocument/2006/relationships/hyperlink" Target="https://docs.microsoft.com/en-us/azure/azure-functions/create-first-function-arc-custom-container?tabs=csharp%2Cbrowser" TargetMode="External"/><Relationship Id="rId5" Type="http://schemas.openxmlformats.org/officeDocument/2006/relationships/hyperlink" Target="https://docs.microsoft.com/en-us/azure/azure-arc/data/what-is-azure-arc-enabled-postgres-hyperscale" TargetMode="External"/><Relationship Id="rId4" Type="http://schemas.openxmlformats.org/officeDocument/2006/relationships/hyperlink" Target="https://docs.microsoft.com/en-us/azure/azure-arc/data/upgrade-sql-managed-instance-auto" TargetMode="External"/></Relationships>
</file>

<file path=ppt/slides/_rels/slide32.xml.rels><?xml version="1.0" encoding="UTF-8" standalone="yes"?>
<Relationships xmlns="http://schemas.openxmlformats.org/package/2006/relationships"><Relationship Id="rId3" Type="http://schemas.openxmlformats.org/officeDocument/2006/relationships/hyperlink" Target="https://docs.microsoft.com/en-us/azure/event-grid/kubernetes/overview" TargetMode="External"/><Relationship Id="rId2" Type="http://schemas.openxmlformats.org/officeDocument/2006/relationships/hyperlink" Target="https://docs.microsoft.com/en-us/azure/logic-apps/azure-arc-enabled-logic-apps-overview" TargetMode="External"/><Relationship Id="rId1" Type="http://schemas.openxmlformats.org/officeDocument/2006/relationships/slideLayout" Target="../slideLayouts/slideLayout263.xml"/><Relationship Id="rId5" Type="http://schemas.openxmlformats.org/officeDocument/2006/relationships/hyperlink" Target="https://azurearcjumpstart.io/" TargetMode="External"/><Relationship Id="rId4" Type="http://schemas.openxmlformats.org/officeDocument/2006/relationships/hyperlink" Target="https://docs.microsoft.com/en-us/azure/api-management/how-to-deploy-self-hosted-gateway-azure-arc" TargetMode="External"/></Relationships>
</file>

<file path=ppt/slides/_rels/slide33.xml.rels><?xml version="1.0" encoding="UTF-8" standalone="yes"?>
<Relationships xmlns="http://schemas.openxmlformats.org/package/2006/relationships"><Relationship Id="rId3" Type="http://schemas.openxmlformats.org/officeDocument/2006/relationships/hyperlink" Target="https://docs.microsoft.com/en-us/azure-stack/hci/deploy/network-atc" TargetMode="External"/><Relationship Id="rId2" Type="http://schemas.openxmlformats.org/officeDocument/2006/relationships/hyperlink" Target="https://hcicatalog.azurewebsites.net/#/compare/61/73" TargetMode="External"/><Relationship Id="rId1" Type="http://schemas.openxmlformats.org/officeDocument/2006/relationships/slideLayout" Target="../slideLayouts/slideLayout263.xml"/></Relationships>
</file>

<file path=ppt/slides/_rels/slide34.xml.rels><?xml version="1.0" encoding="UTF-8" standalone="yes"?>
<Relationships xmlns="http://schemas.openxmlformats.org/package/2006/relationships"><Relationship Id="rId2" Type="http://schemas.openxmlformats.org/officeDocument/2006/relationships/hyperlink" Target="https://docs.microsoft.com/en-us/azure/virtual-desktop/azure-stack-hci-overview" TargetMode="External"/><Relationship Id="rId1" Type="http://schemas.openxmlformats.org/officeDocument/2006/relationships/slideLayout" Target="../slideLayouts/slideLayout26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6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6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63.xml"/></Relationships>
</file>

<file path=ppt/slides/_rels/slide38.xml.rels><?xml version="1.0" encoding="UTF-8" standalone="yes"?>
<Relationships xmlns="http://schemas.openxmlformats.org/package/2006/relationships"><Relationship Id="rId3" Type="http://schemas.openxmlformats.org/officeDocument/2006/relationships/hyperlink" Target="https://docs.microsoft.com/azure-stack/aks-hci/concepts-vertical-node-pool-scaling" TargetMode="External"/><Relationship Id="rId2" Type="http://schemas.openxmlformats.org/officeDocument/2006/relationships/hyperlink" Target="https://docs.microsoft.com/azure-stack/aks-hci/work-with-autoscaler-profiles" TargetMode="External"/><Relationship Id="rId1" Type="http://schemas.openxmlformats.org/officeDocument/2006/relationships/slideLayout" Target="../slideLayouts/slideLayout263.xml"/><Relationship Id="rId4" Type="http://schemas.openxmlformats.org/officeDocument/2006/relationships/hyperlink" Target="https://docs.microsoft.com/azure-stack/aks-hci/set-proxy-settings" TargetMode="External"/></Relationships>
</file>

<file path=ppt/slides/_rels/slide39.xml.rels><?xml version="1.0" encoding="UTF-8" standalone="yes"?>
<Relationships xmlns="http://schemas.openxmlformats.org/package/2006/relationships"><Relationship Id="rId3" Type="http://schemas.openxmlformats.org/officeDocument/2006/relationships/hyperlink" Target="https://docs.microsoft.com/en-us/azure-stack/hci/concepts/software-load-balancer" TargetMode="External"/><Relationship Id="rId2" Type="http://schemas.openxmlformats.org/officeDocument/2006/relationships/hyperlink" Target="https://docs.microsoft.com/azure-stack/aks-hci/system-requirements" TargetMode="External"/><Relationship Id="rId1" Type="http://schemas.openxmlformats.org/officeDocument/2006/relationships/slideLayout" Target="../slideLayouts/slideLayout263.xml"/></Relationships>
</file>

<file path=ppt/slides/_rels/slide4.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2.xml"/><Relationship Id="rId1" Type="http://schemas.openxmlformats.org/officeDocument/2006/relationships/slideLayout" Target="../slideLayouts/slideLayout648.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9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5.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14.xml"/><Relationship Id="rId7" Type="http://schemas.openxmlformats.org/officeDocument/2006/relationships/image" Target="../media/image120.svg"/><Relationship Id="rId2" Type="http://schemas.openxmlformats.org/officeDocument/2006/relationships/slideLayout" Target="../slideLayouts/slideLayout541.xml"/><Relationship Id="rId1" Type="http://schemas.openxmlformats.org/officeDocument/2006/relationships/themeOverride" Target="../theme/themeOverride1.xml"/><Relationship Id="rId6" Type="http://schemas.openxmlformats.org/officeDocument/2006/relationships/image" Target="../media/image119.png"/><Relationship Id="rId5" Type="http://schemas.openxmlformats.org/officeDocument/2006/relationships/image" Target="../media/image264.svg"/><Relationship Id="rId4" Type="http://schemas.openxmlformats.org/officeDocument/2006/relationships/image" Target="../media/image263.pn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15.xml"/><Relationship Id="rId7" Type="http://schemas.openxmlformats.org/officeDocument/2006/relationships/image" Target="../media/image120.svg"/><Relationship Id="rId2" Type="http://schemas.openxmlformats.org/officeDocument/2006/relationships/slideLayout" Target="../slideLayouts/slideLayout541.xml"/><Relationship Id="rId1" Type="http://schemas.openxmlformats.org/officeDocument/2006/relationships/themeOverride" Target="../theme/themeOverride2.xml"/><Relationship Id="rId6" Type="http://schemas.openxmlformats.org/officeDocument/2006/relationships/image" Target="../media/image119.png"/><Relationship Id="rId5" Type="http://schemas.openxmlformats.org/officeDocument/2006/relationships/image" Target="../media/image266.svg"/><Relationship Id="rId4" Type="http://schemas.openxmlformats.org/officeDocument/2006/relationships/image" Target="../media/image265.png"/></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16.xml"/><Relationship Id="rId7" Type="http://schemas.openxmlformats.org/officeDocument/2006/relationships/image" Target="../media/image120.svg"/><Relationship Id="rId2" Type="http://schemas.openxmlformats.org/officeDocument/2006/relationships/slideLayout" Target="../slideLayouts/slideLayout541.xml"/><Relationship Id="rId1" Type="http://schemas.openxmlformats.org/officeDocument/2006/relationships/themeOverride" Target="../theme/themeOverride3.xml"/><Relationship Id="rId6" Type="http://schemas.openxmlformats.org/officeDocument/2006/relationships/image" Target="../media/image119.png"/><Relationship Id="rId5" Type="http://schemas.openxmlformats.org/officeDocument/2006/relationships/image" Target="../media/image268.svg"/><Relationship Id="rId4" Type="http://schemas.openxmlformats.org/officeDocument/2006/relationships/image" Target="../media/image267.png"/></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17.xml"/><Relationship Id="rId7" Type="http://schemas.openxmlformats.org/officeDocument/2006/relationships/image" Target="../media/image120.svg"/><Relationship Id="rId2" Type="http://schemas.openxmlformats.org/officeDocument/2006/relationships/slideLayout" Target="../slideLayouts/slideLayout541.xml"/><Relationship Id="rId1" Type="http://schemas.openxmlformats.org/officeDocument/2006/relationships/themeOverride" Target="../theme/themeOverride4.xml"/><Relationship Id="rId6" Type="http://schemas.openxmlformats.org/officeDocument/2006/relationships/image" Target="../media/image119.png"/><Relationship Id="rId5" Type="http://schemas.openxmlformats.org/officeDocument/2006/relationships/image" Target="../media/image270.svg"/><Relationship Id="rId4" Type="http://schemas.openxmlformats.org/officeDocument/2006/relationships/image" Target="../media/image269.png"/></Relationships>
</file>

<file path=ppt/slides/_rels/slide5.xml.rels><?xml version="1.0" encoding="UTF-8" standalone="yes"?>
<Relationships xmlns="http://schemas.openxmlformats.org/package/2006/relationships"><Relationship Id="rId3" Type="http://schemas.openxmlformats.org/officeDocument/2006/relationships/image" Target="../media/image118.png"/><Relationship Id="rId7" Type="http://schemas.openxmlformats.org/officeDocument/2006/relationships/image" Target="../media/image122.png"/><Relationship Id="rId2" Type="http://schemas.openxmlformats.org/officeDocument/2006/relationships/notesSlide" Target="../notesSlides/notesSlide3.xml"/><Relationship Id="rId1" Type="http://schemas.openxmlformats.org/officeDocument/2006/relationships/slideLayout" Target="../slideLayouts/slideLayout648.xml"/><Relationship Id="rId6" Type="http://schemas.openxmlformats.org/officeDocument/2006/relationships/image" Target="../media/image121.png"/><Relationship Id="rId5" Type="http://schemas.openxmlformats.org/officeDocument/2006/relationships/image" Target="../media/image120.svg"/><Relationship Id="rId4" Type="http://schemas.openxmlformats.org/officeDocument/2006/relationships/image" Target="../media/image119.png"/></Relationships>
</file>

<file path=ppt/slides/_rels/slide6.xml.rels><?xml version="1.0" encoding="UTF-8" standalone="yes"?>
<Relationships xmlns="http://schemas.openxmlformats.org/package/2006/relationships"><Relationship Id="rId3" Type="http://schemas.openxmlformats.org/officeDocument/2006/relationships/image" Target="../media/image119.png"/><Relationship Id="rId7" Type="http://schemas.openxmlformats.org/officeDocument/2006/relationships/image" Target="../media/image122.png"/><Relationship Id="rId2" Type="http://schemas.openxmlformats.org/officeDocument/2006/relationships/notesSlide" Target="../notesSlides/notesSlide4.xml"/><Relationship Id="rId1" Type="http://schemas.openxmlformats.org/officeDocument/2006/relationships/slideLayout" Target="../slideLayouts/slideLayout648.xml"/><Relationship Id="rId6" Type="http://schemas.openxmlformats.org/officeDocument/2006/relationships/image" Target="../media/image121.png"/><Relationship Id="rId5" Type="http://schemas.openxmlformats.org/officeDocument/2006/relationships/image" Target="../media/image118.png"/><Relationship Id="rId4" Type="http://schemas.openxmlformats.org/officeDocument/2006/relationships/image" Target="../media/image120.svg"/></Relationships>
</file>

<file path=ppt/slides/_rels/slide7.xml.rels><?xml version="1.0" encoding="UTF-8" standalone="yes"?>
<Relationships xmlns="http://schemas.openxmlformats.org/package/2006/relationships"><Relationship Id="rId3" Type="http://schemas.openxmlformats.org/officeDocument/2006/relationships/image" Target="../media/image123.png"/><Relationship Id="rId7" Type="http://schemas.openxmlformats.org/officeDocument/2006/relationships/image" Target="../media/image120.svg"/><Relationship Id="rId2" Type="http://schemas.openxmlformats.org/officeDocument/2006/relationships/notesSlide" Target="../notesSlides/notesSlide5.xml"/><Relationship Id="rId1" Type="http://schemas.openxmlformats.org/officeDocument/2006/relationships/slideLayout" Target="../slideLayouts/slideLayout565.xml"/><Relationship Id="rId6" Type="http://schemas.openxmlformats.org/officeDocument/2006/relationships/image" Target="../media/image119.png"/><Relationship Id="rId5" Type="http://schemas.openxmlformats.org/officeDocument/2006/relationships/image" Target="../media/image121.png"/><Relationship Id="rId4" Type="http://schemas.openxmlformats.org/officeDocument/2006/relationships/image" Target="../media/image12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53.xml"/></Relationships>
</file>

<file path=ppt/slides/_rels/slide9.xml.rels><?xml version="1.0" encoding="UTF-8" standalone="yes"?>
<Relationships xmlns="http://schemas.openxmlformats.org/package/2006/relationships"><Relationship Id="rId8" Type="http://schemas.openxmlformats.org/officeDocument/2006/relationships/image" Target="../media/image130.jpeg"/><Relationship Id="rId3" Type="http://schemas.openxmlformats.org/officeDocument/2006/relationships/image" Target="../media/image125.png"/><Relationship Id="rId7" Type="http://schemas.openxmlformats.org/officeDocument/2006/relationships/image" Target="../media/image129.jpeg"/><Relationship Id="rId2" Type="http://schemas.openxmlformats.org/officeDocument/2006/relationships/notesSlide" Target="../notesSlides/notesSlide6.xml"/><Relationship Id="rId1" Type="http://schemas.openxmlformats.org/officeDocument/2006/relationships/slideLayout" Target="../slideLayouts/slideLayout229.xml"/><Relationship Id="rId6" Type="http://schemas.openxmlformats.org/officeDocument/2006/relationships/image" Target="../media/image128.jpeg"/><Relationship Id="rId5" Type="http://schemas.openxmlformats.org/officeDocument/2006/relationships/image" Target="../media/image127.jpeg"/><Relationship Id="rId4" Type="http://schemas.openxmlformats.org/officeDocument/2006/relationships/image" Target="../media/image126.jpeg"/><Relationship Id="rId9" Type="http://schemas.openxmlformats.org/officeDocument/2006/relationships/image" Target="../media/image13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609DA2-A997-5B2C-56AD-6C02037E1D15}"/>
              </a:ext>
            </a:extLst>
          </p:cNvPr>
          <p:cNvSpPr>
            <a:spLocks noGrp="1"/>
          </p:cNvSpPr>
          <p:nvPr>
            <p:ph type="title"/>
          </p:nvPr>
        </p:nvSpPr>
        <p:spPr/>
        <p:txBody>
          <a:bodyPr/>
          <a:lstStyle/>
          <a:p>
            <a:r>
              <a:rPr lang="en-US" dirty="0"/>
              <a:t>Azure Hybrid &amp; Azure Arc Roadmap</a:t>
            </a:r>
          </a:p>
        </p:txBody>
      </p:sp>
      <p:sp>
        <p:nvSpPr>
          <p:cNvPr id="3" name="Text Placeholder 2">
            <a:extLst>
              <a:ext uri="{FF2B5EF4-FFF2-40B4-BE49-F238E27FC236}">
                <a16:creationId xmlns:a16="http://schemas.microsoft.com/office/drawing/2014/main" id="{6DF780F7-5F1D-445B-5066-0E6FCDAD0676}"/>
              </a:ext>
            </a:extLst>
          </p:cNvPr>
          <p:cNvSpPr>
            <a:spLocks noGrp="1"/>
          </p:cNvSpPr>
          <p:nvPr>
            <p:ph type="body" sz="quarter" idx="15"/>
          </p:nvPr>
        </p:nvSpPr>
        <p:spPr>
          <a:xfrm>
            <a:off x="437277" y="4411663"/>
            <a:ext cx="5521944" cy="461665"/>
          </a:xfrm>
        </p:spPr>
        <p:txBody>
          <a:bodyPr/>
          <a:lstStyle/>
          <a:p>
            <a:r>
              <a:rPr lang="en-US" dirty="0"/>
              <a:t>22H2 and 23H1</a:t>
            </a:r>
          </a:p>
        </p:txBody>
      </p:sp>
    </p:spTree>
    <p:extLst>
      <p:ext uri="{BB962C8B-B14F-4D97-AF65-F5344CB8AC3E}">
        <p14:creationId xmlns:p14="http://schemas.microsoft.com/office/powerpoint/2010/main" val="1326789130"/>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Title 1">
            <a:extLst>
              <a:ext uri="{FF2B5EF4-FFF2-40B4-BE49-F238E27FC236}">
                <a16:creationId xmlns:a16="http://schemas.microsoft.com/office/drawing/2014/main" id="{1566F926-AC67-4F5C-B94A-02CE9C9BE37E}"/>
              </a:ext>
            </a:extLst>
          </p:cNvPr>
          <p:cNvSpPr txBox="1">
            <a:spLocks noGrp="1"/>
          </p:cNvSpPr>
          <p:nvPr>
            <p:ph type="title" idx="4294967295"/>
          </p:nvPr>
        </p:nvSpPr>
        <p:spPr>
          <a:xfrm>
            <a:off x="325494" y="169316"/>
            <a:ext cx="11531551" cy="411162"/>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51304" rtl="0" eaLnBrk="1" fontAlgn="auto" latinLnBrk="0" hangingPunct="1">
              <a:lnSpc>
                <a:spcPct val="100000"/>
              </a:lnSpc>
              <a:spcBef>
                <a:spcPct val="0"/>
              </a:spcBef>
              <a:spcAft>
                <a:spcPts val="0"/>
              </a:spcAft>
              <a:buClrTx/>
              <a:buSzTx/>
              <a:buFontTx/>
              <a:buNone/>
              <a:tabLst/>
              <a:defRPr/>
            </a:pPr>
            <a:r>
              <a:rPr kumimoji="0" lang="en-US" sz="3672" b="0" i="0" u="none" strike="noStrike" kern="1200" cap="none" spc="-51" normalizeH="0" baseline="0" noProof="0" dirty="0">
                <a:ln w="3175">
                  <a:noFill/>
                </a:ln>
                <a:solidFill>
                  <a:srgbClr val="FFFFFF"/>
                </a:solidFill>
                <a:effectLst/>
                <a:uLnTx/>
                <a:uFillTx/>
                <a:latin typeface="Segoe UI Semibold"/>
                <a:ea typeface="+mn-ea"/>
                <a:cs typeface="Segoe UI" pitchFamily="34" charset="0"/>
              </a:rPr>
              <a:t>Definition of Azure Arc-enabled</a:t>
            </a:r>
            <a:endParaRPr kumimoji="0" lang="en-US" sz="1836" b="0" i="0" u="none" strike="noStrike" kern="1200" cap="none" spc="0" normalizeH="0" baseline="0" noProof="0" dirty="0">
              <a:ln>
                <a:noFill/>
              </a:ln>
              <a:solidFill>
                <a:srgbClr val="9BF00B"/>
              </a:solidFill>
              <a:effectLst/>
              <a:uLnTx/>
              <a:uFillTx/>
              <a:latin typeface="Segoe UI"/>
              <a:ea typeface="+mn-ea"/>
              <a:cs typeface="Segoe UI" pitchFamily="34" charset="0"/>
            </a:endParaRPr>
          </a:p>
        </p:txBody>
      </p:sp>
      <p:grpSp>
        <p:nvGrpSpPr>
          <p:cNvPr id="11" name="Group 10">
            <a:extLst>
              <a:ext uri="{FF2B5EF4-FFF2-40B4-BE49-F238E27FC236}">
                <a16:creationId xmlns:a16="http://schemas.microsoft.com/office/drawing/2014/main" id="{E2780EE9-06ED-4F3A-EA8D-ECFF0E6831AC}"/>
              </a:ext>
              <a:ext uri="{C183D7F6-B498-43B3-948B-1728B52AA6E4}">
                <adec:decorative xmlns:adec="http://schemas.microsoft.com/office/drawing/2017/decorative" val="1"/>
              </a:ext>
            </a:extLst>
          </p:cNvPr>
          <p:cNvGrpSpPr/>
          <p:nvPr/>
        </p:nvGrpSpPr>
        <p:grpSpPr>
          <a:xfrm>
            <a:off x="1888408" y="1082216"/>
            <a:ext cx="9876871" cy="5344207"/>
            <a:chOff x="1888408" y="1082216"/>
            <a:chExt cx="9876871" cy="5344207"/>
          </a:xfrm>
        </p:grpSpPr>
        <p:sp>
          <p:nvSpPr>
            <p:cNvPr id="3" name="Rectangle: Rounded Corners 2">
              <a:extLst>
                <a:ext uri="{FF2B5EF4-FFF2-40B4-BE49-F238E27FC236}">
                  <a16:creationId xmlns:a16="http://schemas.microsoft.com/office/drawing/2014/main" id="{3E836643-DB85-4A71-B7FF-6C9B73347E3A}"/>
                </a:ext>
                <a:ext uri="{C183D7F6-B498-43B3-948B-1728B52AA6E4}">
                  <adec:decorative xmlns:adec="http://schemas.microsoft.com/office/drawing/2017/decorative" val="1"/>
                </a:ext>
              </a:extLst>
            </p:cNvPr>
            <p:cNvSpPr/>
            <p:nvPr/>
          </p:nvSpPr>
          <p:spPr bwMode="auto">
            <a:xfrm>
              <a:off x="3065024" y="1237653"/>
              <a:ext cx="2709477" cy="2383237"/>
            </a:xfrm>
            <a:prstGeom prst="round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1020" err="1">
                <a:solidFill>
                  <a:srgbClr val="000000"/>
                </a:solidFill>
                <a:latin typeface="Segoe UI"/>
                <a:ea typeface="Segoe UI" pitchFamily="34" charset="0"/>
                <a:cs typeface="Segoe UI" pitchFamily="34" charset="0"/>
              </a:endParaRPr>
            </a:p>
          </p:txBody>
        </p:sp>
        <p:pic>
          <p:nvPicPr>
            <p:cNvPr id="5" name="Graphic 4">
              <a:extLst>
                <a:ext uri="{FF2B5EF4-FFF2-40B4-BE49-F238E27FC236}">
                  <a16:creationId xmlns:a16="http://schemas.microsoft.com/office/drawing/2014/main" id="{7F78E307-5ECC-4CC7-B869-F35EB3E9A81F}"/>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3533696" y="1237652"/>
              <a:ext cx="1772132" cy="1772132"/>
            </a:xfrm>
            <a:prstGeom prst="rect">
              <a:avLst/>
            </a:prstGeom>
          </p:spPr>
        </p:pic>
        <p:sp>
          <p:nvSpPr>
            <p:cNvPr id="7" name="TextBox 6">
              <a:extLst>
                <a:ext uri="{FF2B5EF4-FFF2-40B4-BE49-F238E27FC236}">
                  <a16:creationId xmlns:a16="http://schemas.microsoft.com/office/drawing/2014/main" id="{6AFADBA7-472D-4C6F-B219-77AC0CEE4D98}"/>
                </a:ext>
              </a:extLst>
            </p:cNvPr>
            <p:cNvSpPr txBox="1"/>
            <p:nvPr/>
          </p:nvSpPr>
          <p:spPr>
            <a:xfrm>
              <a:off x="3653191" y="2884048"/>
              <a:ext cx="1563234" cy="512317"/>
            </a:xfrm>
            <a:prstGeom prst="rect">
              <a:avLst/>
            </a:prstGeom>
            <a:noFill/>
          </p:spPr>
          <p:txBody>
            <a:bodyPr wrap="square" lIns="0" tIns="0" rIns="0" bIns="0" rtlCol="0">
              <a:spAutoFit/>
            </a:bodyPr>
            <a:lstStyle/>
            <a:p>
              <a:pPr algn="ctr" defTabSz="932597">
                <a:defRPr/>
              </a:pPr>
              <a:r>
                <a:rPr lang="en-US" sz="1632" dirty="0">
                  <a:solidFill>
                    <a:srgbClr val="FFFFFF"/>
                  </a:solidFill>
                  <a:latin typeface="Segoe UI"/>
                </a:rPr>
                <a:t>Azure Arc- enabled</a:t>
              </a:r>
            </a:p>
          </p:txBody>
        </p:sp>
        <p:sp>
          <p:nvSpPr>
            <p:cNvPr id="8" name="TextBox 7">
              <a:extLst>
                <a:ext uri="{FF2B5EF4-FFF2-40B4-BE49-F238E27FC236}">
                  <a16:creationId xmlns:a16="http://schemas.microsoft.com/office/drawing/2014/main" id="{69F4FFB8-EB73-4926-8E1C-1204175A0E69}"/>
                </a:ext>
              </a:extLst>
            </p:cNvPr>
            <p:cNvSpPr txBox="1"/>
            <p:nvPr/>
          </p:nvSpPr>
          <p:spPr>
            <a:xfrm>
              <a:off x="6183928" y="1082216"/>
              <a:ext cx="5581351" cy="2602315"/>
            </a:xfrm>
            <a:prstGeom prst="rect">
              <a:avLst/>
            </a:prstGeom>
            <a:noFill/>
          </p:spPr>
          <p:txBody>
            <a:bodyPr wrap="square" lIns="0" tIns="0" rIns="0" bIns="0" rtlCol="0">
              <a:spAutoFit/>
            </a:bodyPr>
            <a:lstStyle/>
            <a:p>
              <a:pPr defTabSz="932597">
                <a:lnSpc>
                  <a:spcPct val="200000"/>
                </a:lnSpc>
                <a:defRPr/>
              </a:pPr>
              <a:r>
                <a:rPr lang="en-US" sz="1224" dirty="0">
                  <a:solidFill>
                    <a:srgbClr val="FFFFFF"/>
                  </a:solidFill>
                  <a:latin typeface="Segoe UI"/>
                </a:rPr>
                <a:t>With Azure Arc-enabled services and solutions, you can expect: </a:t>
              </a:r>
            </a:p>
            <a:p>
              <a:pPr marL="349724" indent="-349724" defTabSz="932597">
                <a:lnSpc>
                  <a:spcPct val="150000"/>
                </a:lnSpc>
                <a:buFont typeface="Arial" panose="020B0604020202020204" pitchFamily="34" charset="0"/>
                <a:buChar char="•"/>
                <a:defRPr/>
              </a:pPr>
              <a:r>
                <a:rPr lang="en-US" sz="1224" dirty="0">
                  <a:solidFill>
                    <a:srgbClr val="FFFFFF"/>
                  </a:solidFill>
                  <a:latin typeface="Segoe UI"/>
                </a:rPr>
                <a:t>Inventory and organization from Azure (ARM integration)</a:t>
              </a:r>
            </a:p>
            <a:p>
              <a:pPr marL="349724" indent="-349724" defTabSz="932597">
                <a:lnSpc>
                  <a:spcPct val="150000"/>
                </a:lnSpc>
                <a:buFont typeface="Arial" panose="020B0604020202020204" pitchFamily="34" charset="0"/>
                <a:buChar char="•"/>
                <a:defRPr/>
              </a:pPr>
              <a:r>
                <a:rPr lang="en-US" sz="1224" dirty="0">
                  <a:solidFill>
                    <a:srgbClr val="FFFFFF"/>
                  </a:solidFill>
                  <a:latin typeface="Segoe UI"/>
                </a:rPr>
                <a:t>Development and operations tools integration (as appropriate)</a:t>
              </a:r>
            </a:p>
            <a:p>
              <a:pPr marL="349724" indent="-349724" defTabSz="932597">
                <a:lnSpc>
                  <a:spcPct val="150000"/>
                </a:lnSpc>
                <a:buFont typeface="Arial" panose="020B0604020202020204" pitchFamily="34" charset="0"/>
                <a:buChar char="•"/>
                <a:defRPr/>
              </a:pPr>
              <a:r>
                <a:rPr lang="en-US" sz="1224" dirty="0">
                  <a:solidFill>
                    <a:srgbClr val="FFFFFF"/>
                  </a:solidFill>
                  <a:latin typeface="Segoe UI"/>
                </a:rPr>
                <a:t>Security, governance, and management capabilities (Attach services as appropriate)</a:t>
              </a:r>
            </a:p>
            <a:p>
              <a:pPr marL="349724" indent="-349724" defTabSz="932597">
                <a:lnSpc>
                  <a:spcPct val="150000"/>
                </a:lnSpc>
                <a:buFont typeface="Arial" panose="020B0604020202020204" pitchFamily="34" charset="0"/>
                <a:buChar char="•"/>
                <a:defRPr/>
              </a:pPr>
              <a:r>
                <a:rPr lang="en-US" sz="1224" dirty="0">
                  <a:solidFill>
                    <a:srgbClr val="FFFFFF"/>
                  </a:solidFill>
                  <a:latin typeface="Segoe UI"/>
                </a:rPr>
                <a:t>Cloud-style feature updates</a:t>
              </a:r>
            </a:p>
            <a:p>
              <a:pPr marL="349724" indent="-349724" defTabSz="932597">
                <a:lnSpc>
                  <a:spcPct val="150000"/>
                </a:lnSpc>
                <a:buFont typeface="Arial" panose="020B0604020202020204" pitchFamily="34" charset="0"/>
                <a:buChar char="•"/>
                <a:defRPr/>
              </a:pPr>
              <a:r>
                <a:rPr lang="en-US" sz="1224" dirty="0">
                  <a:solidFill>
                    <a:srgbClr val="FFFFFF"/>
                  </a:solidFill>
                  <a:latin typeface="Segoe UI"/>
                </a:rPr>
                <a:t>Cloud billing model for Azure capabilities</a:t>
              </a:r>
            </a:p>
            <a:p>
              <a:pPr marL="349724" indent="-349724" defTabSz="932597">
                <a:lnSpc>
                  <a:spcPct val="150000"/>
                </a:lnSpc>
                <a:buFont typeface="Arial" panose="020B0604020202020204" pitchFamily="34" charset="0"/>
                <a:buChar char="•"/>
                <a:defRPr/>
              </a:pPr>
              <a:r>
                <a:rPr lang="en-US" sz="1224" dirty="0">
                  <a:solidFill>
                    <a:srgbClr val="FFFFFF"/>
                  </a:solidFill>
                  <a:latin typeface="Segoe UI"/>
                </a:rPr>
                <a:t>Optional support for disconnected scenarios</a:t>
              </a:r>
            </a:p>
            <a:p>
              <a:pPr marL="349724" indent="-349724" defTabSz="932597">
                <a:lnSpc>
                  <a:spcPct val="150000"/>
                </a:lnSpc>
                <a:buFont typeface="Arial" panose="020B0604020202020204" pitchFamily="34" charset="0"/>
                <a:buChar char="•"/>
                <a:defRPr/>
              </a:pPr>
              <a:endParaRPr lang="en-US" sz="1224" dirty="0">
                <a:solidFill>
                  <a:srgbClr val="FFFFFF"/>
                </a:solidFill>
                <a:latin typeface="Segoe UI"/>
              </a:endParaRPr>
            </a:p>
          </p:txBody>
        </p:sp>
        <p:pic>
          <p:nvPicPr>
            <p:cNvPr id="2" name="Graphic 1">
              <a:extLst>
                <a:ext uri="{FF2B5EF4-FFF2-40B4-BE49-F238E27FC236}">
                  <a16:creationId xmlns:a16="http://schemas.microsoft.com/office/drawing/2014/main" id="{819E0A0B-5CBD-431A-8784-927E8F485579}"/>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2759374" y="4833691"/>
              <a:ext cx="503735" cy="503735"/>
            </a:xfrm>
            <a:prstGeom prst="rect">
              <a:avLst/>
            </a:prstGeom>
          </p:spPr>
        </p:pic>
        <p:pic>
          <p:nvPicPr>
            <p:cNvPr id="4" name="Graphic 3">
              <a:extLst>
                <a:ext uri="{FF2B5EF4-FFF2-40B4-BE49-F238E27FC236}">
                  <a16:creationId xmlns:a16="http://schemas.microsoft.com/office/drawing/2014/main" id="{6D539B25-5C44-4863-8D87-EB41822DABEC}"/>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3589126" y="4821482"/>
              <a:ext cx="528151" cy="528151"/>
            </a:xfrm>
            <a:prstGeom prst="rect">
              <a:avLst/>
            </a:prstGeom>
          </p:spPr>
        </p:pic>
        <p:pic>
          <p:nvPicPr>
            <p:cNvPr id="14" name="Graphic 13">
              <a:extLst>
                <a:ext uri="{FF2B5EF4-FFF2-40B4-BE49-F238E27FC236}">
                  <a16:creationId xmlns:a16="http://schemas.microsoft.com/office/drawing/2014/main" id="{00228738-0CEF-497A-B2D3-7BAEF20C2D45}"/>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4443294" y="4841110"/>
              <a:ext cx="488895" cy="488895"/>
            </a:xfrm>
            <a:prstGeom prst="rect">
              <a:avLst/>
            </a:prstGeom>
          </p:spPr>
        </p:pic>
        <p:pic>
          <p:nvPicPr>
            <p:cNvPr id="16" name="Graphic 15">
              <a:extLst>
                <a:ext uri="{FF2B5EF4-FFF2-40B4-BE49-F238E27FC236}">
                  <a16:creationId xmlns:a16="http://schemas.microsoft.com/office/drawing/2014/main" id="{69413D69-9777-44F3-B317-C6DEBE9E84D4}"/>
                </a:ext>
                <a:ext uri="{C183D7F6-B498-43B3-948B-1728B52AA6E4}">
                  <adec:decorative xmlns:adec="http://schemas.microsoft.com/office/drawing/2017/decorative" val="1"/>
                </a:ext>
              </a:extLst>
            </p:cNvPr>
            <p:cNvPicPr>
              <a:picLocks noChangeAspect="1"/>
            </p:cNvPicPr>
            <p:nvPr/>
          </p:nvPicPr>
          <p:blipFill>
            <a:blip r:embed="rId10">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5258207" y="4833420"/>
              <a:ext cx="504278" cy="504278"/>
            </a:xfrm>
            <a:prstGeom prst="rect">
              <a:avLst/>
            </a:prstGeom>
          </p:spPr>
        </p:pic>
        <p:pic>
          <p:nvPicPr>
            <p:cNvPr id="18" name="Graphic 17">
              <a:extLst>
                <a:ext uri="{FF2B5EF4-FFF2-40B4-BE49-F238E27FC236}">
                  <a16:creationId xmlns:a16="http://schemas.microsoft.com/office/drawing/2014/main" id="{74FCFD6C-0602-447B-98E8-319B3A00CBAD}"/>
                </a:ext>
                <a:ext uri="{C183D7F6-B498-43B3-948B-1728B52AA6E4}">
                  <adec:decorative xmlns:adec="http://schemas.microsoft.com/office/drawing/2017/decorative" val="1"/>
                </a:ext>
              </a:extLst>
            </p:cNvPr>
            <p:cNvPicPr>
              <a:picLocks noChangeAspect="1"/>
            </p:cNvPicPr>
            <p:nvPr/>
          </p:nvPicPr>
          <p:blipFill>
            <a:blip r:embed="rId12">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8527492" y="4842068"/>
              <a:ext cx="486979" cy="486979"/>
            </a:xfrm>
            <a:prstGeom prst="rect">
              <a:avLst/>
            </a:prstGeom>
          </p:spPr>
        </p:pic>
        <p:pic>
          <p:nvPicPr>
            <p:cNvPr id="20" name="Graphic 19">
              <a:extLst>
                <a:ext uri="{FF2B5EF4-FFF2-40B4-BE49-F238E27FC236}">
                  <a16:creationId xmlns:a16="http://schemas.microsoft.com/office/drawing/2014/main" id="{DC292F19-FEA1-4935-8939-3DB4736A2D2F}"/>
                </a:ext>
                <a:ext uri="{C183D7F6-B498-43B3-948B-1728B52AA6E4}">
                  <adec:decorative xmlns:adec="http://schemas.microsoft.com/office/drawing/2017/decorative" val="1"/>
                </a:ext>
              </a:extLst>
            </p:cNvPr>
            <p:cNvPicPr>
              <a:picLocks noChangeAspect="1"/>
            </p:cNvPicPr>
            <p:nvPr/>
          </p:nvPicPr>
          <p:blipFill>
            <a:blip r:embed="rId14">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6901499" y="4842068"/>
              <a:ext cx="486979" cy="486979"/>
            </a:xfrm>
            <a:prstGeom prst="rect">
              <a:avLst/>
            </a:prstGeom>
          </p:spPr>
        </p:pic>
        <p:pic>
          <p:nvPicPr>
            <p:cNvPr id="22" name="Graphic 21">
              <a:extLst>
                <a:ext uri="{FF2B5EF4-FFF2-40B4-BE49-F238E27FC236}">
                  <a16:creationId xmlns:a16="http://schemas.microsoft.com/office/drawing/2014/main" id="{2187567B-36FD-483D-9C7C-3C2B62BD3A09}"/>
                </a:ext>
                <a:ext uri="{C183D7F6-B498-43B3-948B-1728B52AA6E4}">
                  <adec:decorative xmlns:adec="http://schemas.microsoft.com/office/drawing/2017/decorative" val="1"/>
                </a:ext>
              </a:extLst>
            </p:cNvPr>
            <p:cNvPicPr>
              <a:picLocks noChangeAspect="1"/>
            </p:cNvPicPr>
            <p:nvPr/>
          </p:nvPicPr>
          <p:blipFill>
            <a:blip r:embed="rId16">
              <a:extLst>
                <a:ext uri="{28A0092B-C50C-407E-A947-70E740481C1C}">
                  <a14:useLocalDpi xmlns:a14="http://schemas.microsoft.com/office/drawing/2010/main"/>
                </a:ext>
                <a:ext uri="{96DAC541-7B7A-43D3-8B79-37D633B846F1}">
                  <asvg:svgBlip xmlns:asvg="http://schemas.microsoft.com/office/drawing/2016/SVG/main" r:embed="rId17"/>
                </a:ext>
              </a:extLst>
            </a:blip>
            <a:stretch>
              <a:fillRect/>
            </a:stretch>
          </p:blipFill>
          <p:spPr>
            <a:xfrm>
              <a:off x="6088502" y="4842068"/>
              <a:ext cx="486979" cy="486979"/>
            </a:xfrm>
            <a:prstGeom prst="rect">
              <a:avLst/>
            </a:prstGeom>
          </p:spPr>
        </p:pic>
        <p:pic>
          <p:nvPicPr>
            <p:cNvPr id="24" name="Graphic 23">
              <a:extLst>
                <a:ext uri="{FF2B5EF4-FFF2-40B4-BE49-F238E27FC236}">
                  <a16:creationId xmlns:a16="http://schemas.microsoft.com/office/drawing/2014/main" id="{6B72AF99-8AE5-49D5-9000-DB1686AD7A10}"/>
                </a:ext>
                <a:ext uri="{C183D7F6-B498-43B3-948B-1728B52AA6E4}">
                  <adec:decorative xmlns:adec="http://schemas.microsoft.com/office/drawing/2017/decorative" val="1"/>
                </a:ext>
              </a:extLst>
            </p:cNvPr>
            <p:cNvPicPr>
              <a:picLocks noChangeAspect="1"/>
            </p:cNvPicPr>
            <p:nvPr/>
          </p:nvPicPr>
          <p:blipFill>
            <a:blip r:embed="rId18">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9340489" y="4842068"/>
              <a:ext cx="486979" cy="486979"/>
            </a:xfrm>
            <a:prstGeom prst="rect">
              <a:avLst/>
            </a:prstGeom>
          </p:spPr>
        </p:pic>
        <p:pic>
          <p:nvPicPr>
            <p:cNvPr id="26" name="Graphic 25">
              <a:extLst>
                <a:ext uri="{FF2B5EF4-FFF2-40B4-BE49-F238E27FC236}">
                  <a16:creationId xmlns:a16="http://schemas.microsoft.com/office/drawing/2014/main" id="{252CF205-5436-4D23-AAA8-5C9F37EDBEE0}"/>
                </a:ext>
                <a:ext uri="{C183D7F6-B498-43B3-948B-1728B52AA6E4}">
                  <adec:decorative xmlns:adec="http://schemas.microsoft.com/office/drawing/2017/decorative" val="1"/>
                </a:ext>
              </a:extLst>
            </p:cNvPr>
            <p:cNvPicPr>
              <a:picLocks noChangeAspect="1"/>
            </p:cNvPicPr>
            <p:nvPr/>
          </p:nvPicPr>
          <p:blipFill>
            <a:blip r:embed="rId20">
              <a:extLst>
                <a:ext uri="{28A0092B-C50C-407E-A947-70E740481C1C}">
                  <a14:useLocalDpi xmlns:a14="http://schemas.microsoft.com/office/drawing/2010/main"/>
                </a:ext>
                <a:ext uri="{96DAC541-7B7A-43D3-8B79-37D633B846F1}">
                  <asvg:svgBlip xmlns:asvg="http://schemas.microsoft.com/office/drawing/2016/SVG/main" r:embed="rId21"/>
                </a:ext>
              </a:extLst>
            </a:blip>
            <a:stretch>
              <a:fillRect/>
            </a:stretch>
          </p:blipFill>
          <p:spPr>
            <a:xfrm>
              <a:off x="10153486" y="4842068"/>
              <a:ext cx="486979" cy="486979"/>
            </a:xfrm>
            <a:prstGeom prst="rect">
              <a:avLst/>
            </a:prstGeom>
          </p:spPr>
        </p:pic>
        <p:pic>
          <p:nvPicPr>
            <p:cNvPr id="28" name="Graphic 27">
              <a:extLst>
                <a:ext uri="{FF2B5EF4-FFF2-40B4-BE49-F238E27FC236}">
                  <a16:creationId xmlns:a16="http://schemas.microsoft.com/office/drawing/2014/main" id="{76A29014-ED88-49B4-988E-2EE469D8FE40}"/>
                </a:ext>
                <a:ext uri="{C183D7F6-B498-43B3-948B-1728B52AA6E4}">
                  <adec:decorative xmlns:adec="http://schemas.microsoft.com/office/drawing/2017/decorative" val="1"/>
                </a:ext>
              </a:extLst>
            </p:cNvPr>
            <p:cNvPicPr>
              <a:picLocks noChangeAspect="1"/>
            </p:cNvPicPr>
            <p:nvPr/>
          </p:nvPicPr>
          <p:blipFill>
            <a:blip r:embed="rId22">
              <a:extLst>
                <a:ext uri="{28A0092B-C50C-407E-A947-70E740481C1C}">
                  <a14:useLocalDpi xmlns:a14="http://schemas.microsoft.com/office/drawing/2010/main"/>
                </a:ext>
                <a:ext uri="{96DAC541-7B7A-43D3-8B79-37D633B846F1}">
                  <asvg:svgBlip xmlns:asvg="http://schemas.microsoft.com/office/drawing/2016/SVG/main" r:embed="rId23"/>
                </a:ext>
              </a:extLst>
            </a:blip>
            <a:stretch>
              <a:fillRect/>
            </a:stretch>
          </p:blipFill>
          <p:spPr>
            <a:xfrm>
              <a:off x="7714495" y="4842068"/>
              <a:ext cx="486979" cy="486979"/>
            </a:xfrm>
            <a:prstGeom prst="rect">
              <a:avLst/>
            </a:prstGeom>
          </p:spPr>
        </p:pic>
        <p:pic>
          <p:nvPicPr>
            <p:cNvPr id="32" name="Kubernetes" descr="Kubernetes">
              <a:extLst>
                <a:ext uri="{FF2B5EF4-FFF2-40B4-BE49-F238E27FC236}">
                  <a16:creationId xmlns:a16="http://schemas.microsoft.com/office/drawing/2014/main" id="{B5DBE09C-836E-4B3A-AE51-1D1301816DDF}"/>
                </a:ext>
              </a:extLst>
            </p:cNvPr>
            <p:cNvPicPr>
              <a:picLocks noChangeAspect="1"/>
            </p:cNvPicPr>
            <p:nvPr/>
          </p:nvPicPr>
          <p:blipFill>
            <a:blip r:embed="rId24">
              <a:extLst>
                <a:ext uri="{28A0092B-C50C-407E-A947-70E740481C1C}">
                  <a14:useLocalDpi xmlns:a14="http://schemas.microsoft.com/office/drawing/2010/main"/>
                </a:ext>
                <a:ext uri="{96DAC541-7B7A-43D3-8B79-37D633B846F1}">
                  <asvg:svgBlip xmlns:asvg="http://schemas.microsoft.com/office/drawing/2016/SVG/main" r:embed="rId25"/>
                </a:ext>
              </a:extLst>
            </a:blip>
            <a:stretch>
              <a:fillRect/>
            </a:stretch>
          </p:blipFill>
          <p:spPr>
            <a:xfrm>
              <a:off x="3674321" y="5826905"/>
              <a:ext cx="377816" cy="377813"/>
            </a:xfrm>
            <a:prstGeom prst="rect">
              <a:avLst/>
            </a:prstGeom>
          </p:spPr>
        </p:pic>
        <p:grpSp>
          <p:nvGrpSpPr>
            <p:cNvPr id="33" name="Group 32" descr="OpenShift logo">
              <a:extLst>
                <a:ext uri="{FF2B5EF4-FFF2-40B4-BE49-F238E27FC236}">
                  <a16:creationId xmlns:a16="http://schemas.microsoft.com/office/drawing/2014/main" id="{62700A11-5258-4CD6-B57D-0D1A79F7D326}"/>
                </a:ext>
              </a:extLst>
            </p:cNvPr>
            <p:cNvGrpSpPr/>
            <p:nvPr/>
          </p:nvGrpSpPr>
          <p:grpSpPr>
            <a:xfrm>
              <a:off x="4313720" y="5768641"/>
              <a:ext cx="899105" cy="526479"/>
              <a:chOff x="7106926" y="3831389"/>
              <a:chExt cx="1019112" cy="596751"/>
            </a:xfrm>
          </p:grpSpPr>
          <p:pic>
            <p:nvPicPr>
              <p:cNvPr id="37" name="Picture 4" descr="Image result for openshift">
                <a:extLst>
                  <a:ext uri="{FF2B5EF4-FFF2-40B4-BE49-F238E27FC236}">
                    <a16:creationId xmlns:a16="http://schemas.microsoft.com/office/drawing/2014/main" id="{13DAF3FA-BDBA-4E62-9491-8B4356B81293}"/>
                  </a:ext>
                </a:extLst>
              </p:cNvPr>
              <p:cNvPicPr>
                <a:picLocks noChangeAspect="1" noChangeArrowheads="1"/>
              </p:cNvPicPr>
              <p:nvPr/>
            </p:nvPicPr>
            <p:blipFill rotWithShape="1">
              <a:blip r:embed="rId26" cstate="screen">
                <a:extLst>
                  <a:ext uri="{28A0092B-C50C-407E-A947-70E740481C1C}">
                    <a14:useLocalDpi xmlns:a14="http://schemas.microsoft.com/office/drawing/2010/main"/>
                  </a:ext>
                </a:extLst>
              </a:blip>
              <a:srcRect b="21931"/>
              <a:stretch/>
            </p:blipFill>
            <p:spPr bwMode="auto">
              <a:xfrm>
                <a:off x="7386046" y="3831389"/>
                <a:ext cx="460874" cy="378998"/>
              </a:xfrm>
              <a:prstGeom prst="rect">
                <a:avLst/>
              </a:prstGeom>
              <a:noFill/>
              <a:extLst>
                <a:ext uri="{909E8E84-426E-40DD-AFC4-6F175D3DCCD1}">
                  <a14:hiddenFill xmlns:a14="http://schemas.microsoft.com/office/drawing/2010/main">
                    <a:solidFill>
                      <a:srgbClr val="FFFFFF"/>
                    </a:solidFill>
                  </a14:hiddenFill>
                </a:ext>
              </a:extLst>
            </p:spPr>
          </p:pic>
          <p:sp>
            <p:nvSpPr>
              <p:cNvPr id="38" name="TextBox 1090">
                <a:extLst>
                  <a:ext uri="{FF2B5EF4-FFF2-40B4-BE49-F238E27FC236}">
                    <a16:creationId xmlns:a16="http://schemas.microsoft.com/office/drawing/2014/main" id="{954EF68D-CD47-4104-A364-65806DBED39F}"/>
                  </a:ext>
                </a:extLst>
              </p:cNvPr>
              <p:cNvSpPr txBox="1"/>
              <p:nvPr/>
            </p:nvSpPr>
            <p:spPr>
              <a:xfrm>
                <a:off x="7106926" y="4176262"/>
                <a:ext cx="1019112" cy="251878"/>
              </a:xfrm>
              <a:prstGeom prst="rect">
                <a:avLst/>
              </a:prstGeom>
              <a:noFill/>
            </p:spPr>
            <p:txBody>
              <a:bodyPr wrap="square" bIns="46630" rtlCol="0" anchor="t">
                <a:spAutoFit/>
              </a:bodyPr>
              <a:lstStyle/>
              <a:p>
                <a:pPr algn="ctr" defTabSz="466298">
                  <a:defRPr/>
                </a:pPr>
                <a:r>
                  <a:rPr lang="en-US" sz="816">
                    <a:solidFill>
                      <a:srgbClr val="FFFFFF"/>
                    </a:solidFill>
                    <a:latin typeface="Segoe UI Semibold"/>
                    <a:cs typeface="Segoe UI Semibold" panose="020B0502040204020203" pitchFamily="34" charset="0"/>
                  </a:rPr>
                  <a:t>OpenShift</a:t>
                </a:r>
              </a:p>
            </p:txBody>
          </p:sp>
        </p:grpSp>
        <p:grpSp>
          <p:nvGrpSpPr>
            <p:cNvPr id="43" name="Group 42" descr="red hat logo png&#10;">
              <a:extLst>
                <a:ext uri="{FF2B5EF4-FFF2-40B4-BE49-F238E27FC236}">
                  <a16:creationId xmlns:a16="http://schemas.microsoft.com/office/drawing/2014/main" id="{8FA2AE4C-CB90-4FF8-9B34-31CC7CD8B1CC}"/>
                </a:ext>
              </a:extLst>
            </p:cNvPr>
            <p:cNvGrpSpPr/>
            <p:nvPr/>
          </p:nvGrpSpPr>
          <p:grpSpPr>
            <a:xfrm>
              <a:off x="7924631" y="5890774"/>
              <a:ext cx="1062529" cy="250073"/>
              <a:chOff x="3181349" y="2743199"/>
              <a:chExt cx="5827776" cy="1371600"/>
            </a:xfrm>
          </p:grpSpPr>
          <p:sp>
            <p:nvSpPr>
              <p:cNvPr id="50" name="Freeform: Shape 49">
                <a:extLst>
                  <a:ext uri="{FF2B5EF4-FFF2-40B4-BE49-F238E27FC236}">
                    <a16:creationId xmlns:a16="http://schemas.microsoft.com/office/drawing/2014/main" id="{158DCF14-A854-48EE-9077-BA409099E7AA}"/>
                  </a:ext>
                </a:extLst>
              </p:cNvPr>
              <p:cNvSpPr/>
              <p:nvPr/>
            </p:nvSpPr>
            <p:spPr>
              <a:xfrm>
                <a:off x="3181349" y="2743199"/>
                <a:ext cx="1813083" cy="1371600"/>
              </a:xfrm>
              <a:custGeom>
                <a:avLst/>
                <a:gdLst>
                  <a:gd name="connsiteX0" fmla="*/ 1209389 w 1813083"/>
                  <a:gd name="connsiteY0" fmla="*/ 790480 h 1371600"/>
                  <a:gd name="connsiteX1" fmla="*/ 1500950 w 1813083"/>
                  <a:gd name="connsiteY1" fmla="*/ 624173 h 1371600"/>
                  <a:gd name="connsiteX2" fmla="*/ 1497997 w 1813083"/>
                  <a:gd name="connsiteY2" fmla="*/ 591598 h 1371600"/>
                  <a:gd name="connsiteX3" fmla="*/ 1427036 w 1813083"/>
                  <a:gd name="connsiteY3" fmla="*/ 283369 h 1371600"/>
                  <a:gd name="connsiteX4" fmla="*/ 1277207 w 1813083"/>
                  <a:gd name="connsiteY4" fmla="*/ 125254 h 1371600"/>
                  <a:gd name="connsiteX5" fmla="*/ 924020 w 1813083"/>
                  <a:gd name="connsiteY5" fmla="*/ 0 h 1371600"/>
                  <a:gd name="connsiteX6" fmla="*/ 786384 w 1813083"/>
                  <a:gd name="connsiteY6" fmla="*/ 71438 h 1371600"/>
                  <a:gd name="connsiteX7" fmla="*/ 615982 w 1813083"/>
                  <a:gd name="connsiteY7" fmla="*/ 18098 h 1371600"/>
                  <a:gd name="connsiteX8" fmla="*/ 492824 w 1813083"/>
                  <a:gd name="connsiteY8" fmla="*/ 137160 h 1371600"/>
                  <a:gd name="connsiteX9" fmla="*/ 402431 w 1813083"/>
                  <a:gd name="connsiteY9" fmla="*/ 395859 h 1371600"/>
                  <a:gd name="connsiteX10" fmla="*/ 400336 w 1813083"/>
                  <a:gd name="connsiteY10" fmla="*/ 414338 h 1371600"/>
                  <a:gd name="connsiteX11" fmla="*/ 1209389 w 1813083"/>
                  <a:gd name="connsiteY11" fmla="*/ 790099 h 1371600"/>
                  <a:gd name="connsiteX12" fmla="*/ 1519238 w 1813083"/>
                  <a:gd name="connsiteY12" fmla="*/ 681704 h 1371600"/>
                  <a:gd name="connsiteX13" fmla="*/ 1535716 w 1813083"/>
                  <a:gd name="connsiteY13" fmla="*/ 778193 h 1371600"/>
                  <a:gd name="connsiteX14" fmla="*/ 1188720 w 1813083"/>
                  <a:gd name="connsiteY14" fmla="*/ 985552 h 1371600"/>
                  <a:gd name="connsiteX15" fmla="*/ 353187 w 1813083"/>
                  <a:gd name="connsiteY15" fmla="*/ 552355 h 1371600"/>
                  <a:gd name="connsiteX16" fmla="*/ 367570 w 1813083"/>
                  <a:gd name="connsiteY16" fmla="*/ 482537 h 1371600"/>
                  <a:gd name="connsiteX17" fmla="*/ 0 w 1813083"/>
                  <a:gd name="connsiteY17" fmla="*/ 702183 h 1371600"/>
                  <a:gd name="connsiteX18" fmla="*/ 1273016 w 1813083"/>
                  <a:gd name="connsiteY18" fmla="*/ 1371600 h 1371600"/>
                  <a:gd name="connsiteX19" fmla="*/ 1813084 w 1813083"/>
                  <a:gd name="connsiteY19" fmla="*/ 1022509 h 1371600"/>
                  <a:gd name="connsiteX20" fmla="*/ 1519428 w 1813083"/>
                  <a:gd name="connsiteY20" fmla="*/ 681704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813083" h="1371600">
                    <a:moveTo>
                      <a:pt x="1209389" y="790480"/>
                    </a:moveTo>
                    <a:cubicBezTo>
                      <a:pt x="1328547" y="790480"/>
                      <a:pt x="1500950" y="765905"/>
                      <a:pt x="1500950" y="624173"/>
                    </a:cubicBezTo>
                    <a:cubicBezTo>
                      <a:pt x="1501306" y="613235"/>
                      <a:pt x="1500314" y="602294"/>
                      <a:pt x="1497997" y="591598"/>
                    </a:cubicBezTo>
                    <a:lnTo>
                      <a:pt x="1427036" y="283369"/>
                    </a:lnTo>
                    <a:cubicBezTo>
                      <a:pt x="1410653" y="215551"/>
                      <a:pt x="1396270" y="184785"/>
                      <a:pt x="1277207" y="125254"/>
                    </a:cubicBezTo>
                    <a:cubicBezTo>
                      <a:pt x="1184815" y="78010"/>
                      <a:pt x="983552" y="0"/>
                      <a:pt x="924020" y="0"/>
                    </a:cubicBezTo>
                    <a:cubicBezTo>
                      <a:pt x="868585" y="0"/>
                      <a:pt x="852488" y="71438"/>
                      <a:pt x="786384" y="71438"/>
                    </a:cubicBezTo>
                    <a:cubicBezTo>
                      <a:pt x="722757" y="71438"/>
                      <a:pt x="675513" y="18098"/>
                      <a:pt x="615982" y="18098"/>
                    </a:cubicBezTo>
                    <a:cubicBezTo>
                      <a:pt x="558832" y="18098"/>
                      <a:pt x="521589" y="57055"/>
                      <a:pt x="492824" y="137160"/>
                    </a:cubicBezTo>
                    <a:cubicBezTo>
                      <a:pt x="492824" y="137160"/>
                      <a:pt x="412718" y="363093"/>
                      <a:pt x="402431" y="395859"/>
                    </a:cubicBezTo>
                    <a:cubicBezTo>
                      <a:pt x="400796" y="401876"/>
                      <a:pt x="400090" y="408107"/>
                      <a:pt x="400336" y="414338"/>
                    </a:cubicBezTo>
                    <a:cubicBezTo>
                      <a:pt x="400336" y="502158"/>
                      <a:pt x="746093" y="790099"/>
                      <a:pt x="1209389" y="790099"/>
                    </a:cubicBezTo>
                    <a:moveTo>
                      <a:pt x="1519238" y="681704"/>
                    </a:moveTo>
                    <a:cubicBezTo>
                      <a:pt x="1535716" y="759714"/>
                      <a:pt x="1535716" y="767906"/>
                      <a:pt x="1535716" y="778193"/>
                    </a:cubicBezTo>
                    <a:cubicBezTo>
                      <a:pt x="1535716" y="911543"/>
                      <a:pt x="1385792" y="985552"/>
                      <a:pt x="1188720" y="985552"/>
                    </a:cubicBezTo>
                    <a:cubicBezTo>
                      <a:pt x="743331" y="985838"/>
                      <a:pt x="353187" y="724853"/>
                      <a:pt x="353187" y="552355"/>
                    </a:cubicBezTo>
                    <a:cubicBezTo>
                      <a:pt x="353161" y="528344"/>
                      <a:pt x="358056" y="504582"/>
                      <a:pt x="367570" y="482537"/>
                    </a:cubicBezTo>
                    <a:cubicBezTo>
                      <a:pt x="207359" y="490538"/>
                      <a:pt x="0" y="519113"/>
                      <a:pt x="0" y="702183"/>
                    </a:cubicBezTo>
                    <a:cubicBezTo>
                      <a:pt x="0" y="1002030"/>
                      <a:pt x="710470" y="1371600"/>
                      <a:pt x="1273016" y="1371600"/>
                    </a:cubicBezTo>
                    <a:cubicBezTo>
                      <a:pt x="1704308" y="1371600"/>
                      <a:pt x="1813084" y="1176528"/>
                      <a:pt x="1813084" y="1022509"/>
                    </a:cubicBezTo>
                    <a:cubicBezTo>
                      <a:pt x="1813084" y="901351"/>
                      <a:pt x="1708309" y="763810"/>
                      <a:pt x="1519428" y="681704"/>
                    </a:cubicBezTo>
                  </a:path>
                </a:pathLst>
              </a:custGeom>
              <a:solidFill>
                <a:srgbClr val="EE0000"/>
              </a:solidFill>
              <a:ln w="9525" cap="flat">
                <a:noFill/>
                <a:prstDash val="solid"/>
                <a:miter/>
              </a:ln>
            </p:spPr>
            <p:txBody>
              <a:bodyPr rtlCol="0" anchor="ctr"/>
              <a:lstStyle/>
              <a:p>
                <a:pPr defTabSz="932597">
                  <a:defRPr/>
                </a:pPr>
                <a:endParaRPr lang="en-US" sz="1836">
                  <a:solidFill>
                    <a:srgbClr val="FFFFFF"/>
                  </a:solidFill>
                  <a:latin typeface="Segoe UI"/>
                </a:endParaRPr>
              </a:p>
            </p:txBody>
          </p:sp>
          <p:sp>
            <p:nvSpPr>
              <p:cNvPr id="51" name="Freeform: Shape 50">
                <a:extLst>
                  <a:ext uri="{FF2B5EF4-FFF2-40B4-BE49-F238E27FC236}">
                    <a16:creationId xmlns:a16="http://schemas.microsoft.com/office/drawing/2014/main" id="{E60DD1D5-4517-4577-8A77-A6C9606C1460}"/>
                  </a:ext>
                </a:extLst>
              </p:cNvPr>
              <p:cNvSpPr/>
              <p:nvPr/>
            </p:nvSpPr>
            <p:spPr>
              <a:xfrm>
                <a:off x="3534537" y="3139438"/>
                <a:ext cx="1182526" cy="589309"/>
              </a:xfrm>
              <a:custGeom>
                <a:avLst/>
                <a:gdLst>
                  <a:gd name="connsiteX0" fmla="*/ 1166051 w 1182528"/>
                  <a:gd name="connsiteY0" fmla="*/ 285464 h 589312"/>
                  <a:gd name="connsiteX1" fmla="*/ 1182529 w 1182528"/>
                  <a:gd name="connsiteY1" fmla="*/ 381953 h 589312"/>
                  <a:gd name="connsiteX2" fmla="*/ 835533 w 1182528"/>
                  <a:gd name="connsiteY2" fmla="*/ 589312 h 589312"/>
                  <a:gd name="connsiteX3" fmla="*/ 0 w 1182528"/>
                  <a:gd name="connsiteY3" fmla="*/ 156115 h 589312"/>
                  <a:gd name="connsiteX4" fmla="*/ 14383 w 1182528"/>
                  <a:gd name="connsiteY4" fmla="*/ 86297 h 589312"/>
                  <a:gd name="connsiteX5" fmla="*/ 49244 w 1182528"/>
                  <a:gd name="connsiteY5" fmla="*/ 0 h 589312"/>
                  <a:gd name="connsiteX6" fmla="*/ 47149 w 1182528"/>
                  <a:gd name="connsiteY6" fmla="*/ 18098 h 589312"/>
                  <a:gd name="connsiteX7" fmla="*/ 856202 w 1182528"/>
                  <a:gd name="connsiteY7" fmla="*/ 393859 h 589312"/>
                  <a:gd name="connsiteX8" fmla="*/ 1147763 w 1182528"/>
                  <a:gd name="connsiteY8" fmla="*/ 227552 h 589312"/>
                  <a:gd name="connsiteX9" fmla="*/ 1144810 w 1182528"/>
                  <a:gd name="connsiteY9" fmla="*/ 194977 h 589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82528" h="589312">
                    <a:moveTo>
                      <a:pt x="1166051" y="285464"/>
                    </a:moveTo>
                    <a:cubicBezTo>
                      <a:pt x="1182529" y="363474"/>
                      <a:pt x="1182529" y="371666"/>
                      <a:pt x="1182529" y="381953"/>
                    </a:cubicBezTo>
                    <a:cubicBezTo>
                      <a:pt x="1182529" y="515303"/>
                      <a:pt x="1032605" y="589312"/>
                      <a:pt x="835533" y="589312"/>
                    </a:cubicBezTo>
                    <a:cubicBezTo>
                      <a:pt x="390144" y="589598"/>
                      <a:pt x="0" y="328613"/>
                      <a:pt x="0" y="156115"/>
                    </a:cubicBezTo>
                    <a:cubicBezTo>
                      <a:pt x="-26" y="132104"/>
                      <a:pt x="4869" y="108342"/>
                      <a:pt x="14383" y="86297"/>
                    </a:cubicBezTo>
                    <a:lnTo>
                      <a:pt x="49244" y="0"/>
                    </a:lnTo>
                    <a:cubicBezTo>
                      <a:pt x="47647" y="5894"/>
                      <a:pt x="46941" y="11994"/>
                      <a:pt x="47149" y="18098"/>
                    </a:cubicBezTo>
                    <a:cubicBezTo>
                      <a:pt x="47149" y="105918"/>
                      <a:pt x="392906" y="393859"/>
                      <a:pt x="856202" y="393859"/>
                    </a:cubicBezTo>
                    <a:cubicBezTo>
                      <a:pt x="975360" y="393859"/>
                      <a:pt x="1147763" y="369284"/>
                      <a:pt x="1147763" y="227552"/>
                    </a:cubicBezTo>
                    <a:cubicBezTo>
                      <a:pt x="1148119" y="216614"/>
                      <a:pt x="1147127" y="205673"/>
                      <a:pt x="1144810" y="194977"/>
                    </a:cubicBezTo>
                    <a:close/>
                  </a:path>
                </a:pathLst>
              </a:custGeom>
              <a:solidFill>
                <a:srgbClr val="000000"/>
              </a:solidFill>
              <a:ln w="9525" cap="flat">
                <a:noFill/>
                <a:prstDash val="solid"/>
                <a:miter/>
              </a:ln>
            </p:spPr>
            <p:txBody>
              <a:bodyPr rtlCol="0" anchor="ctr"/>
              <a:lstStyle/>
              <a:p>
                <a:pPr defTabSz="932597">
                  <a:defRPr/>
                </a:pPr>
                <a:endParaRPr lang="en-US" sz="1836">
                  <a:solidFill>
                    <a:srgbClr val="FFFFFF"/>
                  </a:solidFill>
                  <a:latin typeface="Segoe UI"/>
                </a:endParaRPr>
              </a:p>
            </p:txBody>
          </p:sp>
          <p:sp>
            <p:nvSpPr>
              <p:cNvPr id="52" name="Freeform: Shape 51">
                <a:extLst>
                  <a:ext uri="{FF2B5EF4-FFF2-40B4-BE49-F238E27FC236}">
                    <a16:creationId xmlns:a16="http://schemas.microsoft.com/office/drawing/2014/main" id="{9AE10BCB-FA32-4AC0-B2F5-E83AF291C174}"/>
                  </a:ext>
                </a:extLst>
              </p:cNvPr>
              <p:cNvSpPr/>
              <p:nvPr/>
            </p:nvSpPr>
            <p:spPr>
              <a:xfrm>
                <a:off x="5329237" y="3047428"/>
                <a:ext cx="3679888" cy="746567"/>
              </a:xfrm>
              <a:custGeom>
                <a:avLst/>
                <a:gdLst>
                  <a:gd name="connsiteX0" fmla="*/ 3369374 w 3679888"/>
                  <a:gd name="connsiteY0" fmla="*/ 574929 h 746569"/>
                  <a:gd name="connsiteX1" fmla="*/ 3561683 w 3679888"/>
                  <a:gd name="connsiteY1" fmla="*/ 743236 h 746569"/>
                  <a:gd name="connsiteX2" fmla="*/ 3674936 w 3679888"/>
                  <a:gd name="connsiteY2" fmla="*/ 727234 h 746569"/>
                  <a:gd name="connsiteX3" fmla="*/ 3674936 w 3679888"/>
                  <a:gd name="connsiteY3" fmla="*/ 595884 h 746569"/>
                  <a:gd name="connsiteX4" fmla="*/ 3601784 w 3679888"/>
                  <a:gd name="connsiteY4" fmla="*/ 606933 h 746569"/>
                  <a:gd name="connsiteX5" fmla="*/ 3531680 w 3679888"/>
                  <a:gd name="connsiteY5" fmla="*/ 542830 h 746569"/>
                  <a:gd name="connsiteX6" fmla="*/ 3531680 w 3679888"/>
                  <a:gd name="connsiteY6" fmla="*/ 341567 h 746569"/>
                  <a:gd name="connsiteX7" fmla="*/ 3679889 w 3679888"/>
                  <a:gd name="connsiteY7" fmla="*/ 341567 h 746569"/>
                  <a:gd name="connsiteX8" fmla="*/ 3679889 w 3679888"/>
                  <a:gd name="connsiteY8" fmla="*/ 206312 h 746569"/>
                  <a:gd name="connsiteX9" fmla="*/ 3531680 w 3679888"/>
                  <a:gd name="connsiteY9" fmla="*/ 206312 h 746569"/>
                  <a:gd name="connsiteX10" fmla="*/ 3531680 w 3679888"/>
                  <a:gd name="connsiteY10" fmla="*/ 34862 h 746569"/>
                  <a:gd name="connsiteX11" fmla="*/ 3369755 w 3679888"/>
                  <a:gd name="connsiteY11" fmla="*/ 69914 h 746569"/>
                  <a:gd name="connsiteX12" fmla="*/ 3369755 w 3679888"/>
                  <a:gd name="connsiteY12" fmla="*/ 206312 h 746569"/>
                  <a:gd name="connsiteX13" fmla="*/ 3262217 w 3679888"/>
                  <a:gd name="connsiteY13" fmla="*/ 206312 h 746569"/>
                  <a:gd name="connsiteX14" fmla="*/ 3262217 w 3679888"/>
                  <a:gd name="connsiteY14" fmla="*/ 341567 h 746569"/>
                  <a:gd name="connsiteX15" fmla="*/ 3369374 w 3679888"/>
                  <a:gd name="connsiteY15" fmla="*/ 341567 h 746569"/>
                  <a:gd name="connsiteX16" fmla="*/ 2864549 w 3679888"/>
                  <a:gd name="connsiteY16" fmla="*/ 577977 h 746569"/>
                  <a:gd name="connsiteX17" fmla="*/ 2952750 w 3679888"/>
                  <a:gd name="connsiteY17" fmla="*/ 525875 h 746569"/>
                  <a:gd name="connsiteX18" fmla="*/ 3048952 w 3679888"/>
                  <a:gd name="connsiteY18" fmla="*/ 537877 h 746569"/>
                  <a:gd name="connsiteX19" fmla="*/ 3048952 w 3679888"/>
                  <a:gd name="connsiteY19" fmla="*/ 605981 h 746569"/>
                  <a:gd name="connsiteX20" fmla="*/ 2947702 w 3679888"/>
                  <a:gd name="connsiteY20" fmla="*/ 631031 h 746569"/>
                  <a:gd name="connsiteX21" fmla="*/ 2864549 w 3679888"/>
                  <a:gd name="connsiteY21" fmla="*/ 577977 h 746569"/>
                  <a:gd name="connsiteX22" fmla="*/ 2914079 w 3679888"/>
                  <a:gd name="connsiteY22" fmla="*/ 745236 h 746569"/>
                  <a:gd name="connsiteX23" fmla="*/ 3060383 w 3679888"/>
                  <a:gd name="connsiteY23" fmla="*/ 704183 h 746569"/>
                  <a:gd name="connsiteX24" fmla="*/ 3060383 w 3679888"/>
                  <a:gd name="connsiteY24" fmla="*/ 736283 h 746569"/>
                  <a:gd name="connsiteX25" fmla="*/ 3220593 w 3679888"/>
                  <a:gd name="connsiteY25" fmla="*/ 736283 h 746569"/>
                  <a:gd name="connsiteX26" fmla="*/ 3220593 w 3679888"/>
                  <a:gd name="connsiteY26" fmla="*/ 396621 h 746569"/>
                  <a:gd name="connsiteX27" fmla="*/ 2988278 w 3679888"/>
                  <a:gd name="connsiteY27" fmla="*/ 196596 h 746569"/>
                  <a:gd name="connsiteX28" fmla="*/ 2740628 w 3679888"/>
                  <a:gd name="connsiteY28" fmla="*/ 254699 h 746569"/>
                  <a:gd name="connsiteX29" fmla="*/ 2798731 w 3679888"/>
                  <a:gd name="connsiteY29" fmla="*/ 373951 h 746569"/>
                  <a:gd name="connsiteX30" fmla="*/ 2959036 w 3679888"/>
                  <a:gd name="connsiteY30" fmla="*/ 331851 h 746569"/>
                  <a:gd name="connsiteX31" fmla="*/ 3060192 w 3679888"/>
                  <a:gd name="connsiteY31" fmla="*/ 411004 h 746569"/>
                  <a:gd name="connsiteX32" fmla="*/ 3060192 w 3679888"/>
                  <a:gd name="connsiteY32" fmla="*/ 437007 h 746569"/>
                  <a:gd name="connsiteX33" fmla="*/ 2939987 w 3679888"/>
                  <a:gd name="connsiteY33" fmla="*/ 421958 h 746569"/>
                  <a:gd name="connsiteX34" fmla="*/ 2721578 w 3679888"/>
                  <a:gd name="connsiteY34" fmla="*/ 581311 h 746569"/>
                  <a:gd name="connsiteX35" fmla="*/ 2913888 w 3679888"/>
                  <a:gd name="connsiteY35" fmla="*/ 745522 h 746569"/>
                  <a:gd name="connsiteX36" fmla="*/ 2033397 w 3679888"/>
                  <a:gd name="connsiteY36" fmla="*/ 736568 h 746569"/>
                  <a:gd name="connsiteX37" fmla="*/ 2205704 w 3679888"/>
                  <a:gd name="connsiteY37" fmla="*/ 736568 h 746569"/>
                  <a:gd name="connsiteX38" fmla="*/ 2205704 w 3679888"/>
                  <a:gd name="connsiteY38" fmla="*/ 461772 h 746569"/>
                  <a:gd name="connsiteX39" fmla="*/ 2494216 w 3679888"/>
                  <a:gd name="connsiteY39" fmla="*/ 461772 h 746569"/>
                  <a:gd name="connsiteX40" fmla="*/ 2494216 w 3679888"/>
                  <a:gd name="connsiteY40" fmla="*/ 736283 h 746569"/>
                  <a:gd name="connsiteX41" fmla="*/ 2667000 w 3679888"/>
                  <a:gd name="connsiteY41" fmla="*/ 736283 h 746569"/>
                  <a:gd name="connsiteX42" fmla="*/ 2667000 w 3679888"/>
                  <a:gd name="connsiteY42" fmla="*/ 35052 h 746569"/>
                  <a:gd name="connsiteX43" fmla="*/ 2494883 w 3679888"/>
                  <a:gd name="connsiteY43" fmla="*/ 35052 h 746569"/>
                  <a:gd name="connsiteX44" fmla="*/ 2494883 w 3679888"/>
                  <a:gd name="connsiteY44" fmla="*/ 304514 h 746569"/>
                  <a:gd name="connsiteX45" fmla="*/ 2206371 w 3679888"/>
                  <a:gd name="connsiteY45" fmla="*/ 304514 h 746569"/>
                  <a:gd name="connsiteX46" fmla="*/ 2206371 w 3679888"/>
                  <a:gd name="connsiteY46" fmla="*/ 35052 h 746569"/>
                  <a:gd name="connsiteX47" fmla="*/ 2034064 w 3679888"/>
                  <a:gd name="connsiteY47" fmla="*/ 35052 h 746569"/>
                  <a:gd name="connsiteX48" fmla="*/ 1377506 w 3679888"/>
                  <a:gd name="connsiteY48" fmla="*/ 470821 h 746569"/>
                  <a:gd name="connsiteX49" fmla="*/ 1516761 w 3679888"/>
                  <a:gd name="connsiteY49" fmla="*/ 336518 h 746569"/>
                  <a:gd name="connsiteX50" fmla="*/ 1628775 w 3679888"/>
                  <a:gd name="connsiteY50" fmla="*/ 377666 h 746569"/>
                  <a:gd name="connsiteX51" fmla="*/ 1628775 w 3679888"/>
                  <a:gd name="connsiteY51" fmla="*/ 562928 h 746569"/>
                  <a:gd name="connsiteX52" fmla="*/ 1516761 w 3679888"/>
                  <a:gd name="connsiteY52" fmla="*/ 605409 h 746569"/>
                  <a:gd name="connsiteX53" fmla="*/ 1377506 w 3679888"/>
                  <a:gd name="connsiteY53" fmla="*/ 471202 h 746569"/>
                  <a:gd name="connsiteX54" fmla="*/ 1630966 w 3679888"/>
                  <a:gd name="connsiteY54" fmla="*/ 736664 h 746569"/>
                  <a:gd name="connsiteX55" fmla="*/ 1791272 w 3679888"/>
                  <a:gd name="connsiteY55" fmla="*/ 736664 h 746569"/>
                  <a:gd name="connsiteX56" fmla="*/ 1791272 w 3679888"/>
                  <a:gd name="connsiteY56" fmla="*/ 0 h 746569"/>
                  <a:gd name="connsiteX57" fmla="*/ 1629347 w 3679888"/>
                  <a:gd name="connsiteY57" fmla="*/ 35052 h 746569"/>
                  <a:gd name="connsiteX58" fmla="*/ 1629347 w 3679888"/>
                  <a:gd name="connsiteY58" fmla="*/ 234410 h 746569"/>
                  <a:gd name="connsiteX59" fmla="*/ 1494091 w 3679888"/>
                  <a:gd name="connsiteY59" fmla="*/ 199358 h 746569"/>
                  <a:gd name="connsiteX60" fmla="*/ 1218629 w 3679888"/>
                  <a:gd name="connsiteY60" fmla="*/ 470821 h 746569"/>
                  <a:gd name="connsiteX61" fmla="*/ 1484352 w 3679888"/>
                  <a:gd name="connsiteY61" fmla="*/ 743219 h 746569"/>
                  <a:gd name="connsiteX62" fmla="*/ 1489139 w 3679888"/>
                  <a:gd name="connsiteY62" fmla="*/ 743236 h 746569"/>
                  <a:gd name="connsiteX63" fmla="*/ 1631347 w 3679888"/>
                  <a:gd name="connsiteY63" fmla="*/ 697230 h 746569"/>
                  <a:gd name="connsiteX64" fmla="*/ 895350 w 3679888"/>
                  <a:gd name="connsiteY64" fmla="*/ 329184 h 746569"/>
                  <a:gd name="connsiteX65" fmla="*/ 1006507 w 3679888"/>
                  <a:gd name="connsiteY65" fmla="*/ 413290 h 746569"/>
                  <a:gd name="connsiteX66" fmla="*/ 785527 w 3679888"/>
                  <a:gd name="connsiteY66" fmla="*/ 413290 h 746569"/>
                  <a:gd name="connsiteX67" fmla="*/ 895350 w 3679888"/>
                  <a:gd name="connsiteY67" fmla="*/ 329184 h 746569"/>
                  <a:gd name="connsiteX68" fmla="*/ 622268 w 3679888"/>
                  <a:gd name="connsiteY68" fmla="*/ 472059 h 746569"/>
                  <a:gd name="connsiteX69" fmla="*/ 910685 w 3679888"/>
                  <a:gd name="connsiteY69" fmla="*/ 746570 h 746569"/>
                  <a:gd name="connsiteX70" fmla="*/ 1132141 w 3679888"/>
                  <a:gd name="connsiteY70" fmla="*/ 666369 h 746569"/>
                  <a:gd name="connsiteX71" fmla="*/ 1024890 w 3679888"/>
                  <a:gd name="connsiteY71" fmla="*/ 571119 h 746569"/>
                  <a:gd name="connsiteX72" fmla="*/ 918781 w 3679888"/>
                  <a:gd name="connsiteY72" fmla="*/ 611219 h 746569"/>
                  <a:gd name="connsiteX73" fmla="*/ 788480 w 3679888"/>
                  <a:gd name="connsiteY73" fmla="*/ 527114 h 746569"/>
                  <a:gd name="connsiteX74" fmla="*/ 1166146 w 3679888"/>
                  <a:gd name="connsiteY74" fmla="*/ 527114 h 746569"/>
                  <a:gd name="connsiteX75" fmla="*/ 1166146 w 3679888"/>
                  <a:gd name="connsiteY75" fmla="*/ 486823 h 746569"/>
                  <a:gd name="connsiteX76" fmla="*/ 898684 w 3679888"/>
                  <a:gd name="connsiteY76" fmla="*/ 197358 h 746569"/>
                  <a:gd name="connsiteX77" fmla="*/ 622480 w 3679888"/>
                  <a:gd name="connsiteY77" fmla="*/ 465351 h 746569"/>
                  <a:gd name="connsiteX78" fmla="*/ 622459 w 3679888"/>
                  <a:gd name="connsiteY78" fmla="*/ 471773 h 746569"/>
                  <a:gd name="connsiteX79" fmla="*/ 342900 w 3679888"/>
                  <a:gd name="connsiteY79" fmla="*/ 182309 h 746569"/>
                  <a:gd name="connsiteX80" fmla="*/ 432054 w 3679888"/>
                  <a:gd name="connsiteY80" fmla="*/ 261461 h 746569"/>
                  <a:gd name="connsiteX81" fmla="*/ 342900 w 3679888"/>
                  <a:gd name="connsiteY81" fmla="*/ 340614 h 746569"/>
                  <a:gd name="connsiteX82" fmla="*/ 172498 w 3679888"/>
                  <a:gd name="connsiteY82" fmla="*/ 340614 h 746569"/>
                  <a:gd name="connsiteX83" fmla="*/ 172498 w 3679888"/>
                  <a:gd name="connsiteY83" fmla="*/ 182309 h 746569"/>
                  <a:gd name="connsiteX84" fmla="*/ 0 w 3679888"/>
                  <a:gd name="connsiteY84" fmla="*/ 736283 h 746569"/>
                  <a:gd name="connsiteX85" fmla="*/ 172307 w 3679888"/>
                  <a:gd name="connsiteY85" fmla="*/ 736283 h 746569"/>
                  <a:gd name="connsiteX86" fmla="*/ 172307 w 3679888"/>
                  <a:gd name="connsiteY86" fmla="*/ 480822 h 746569"/>
                  <a:gd name="connsiteX87" fmla="*/ 303466 w 3679888"/>
                  <a:gd name="connsiteY87" fmla="*/ 480822 h 746569"/>
                  <a:gd name="connsiteX88" fmla="*/ 435769 w 3679888"/>
                  <a:gd name="connsiteY88" fmla="*/ 736283 h 746569"/>
                  <a:gd name="connsiteX89" fmla="*/ 628650 w 3679888"/>
                  <a:gd name="connsiteY89" fmla="*/ 736283 h 746569"/>
                  <a:gd name="connsiteX90" fmla="*/ 474345 w 3679888"/>
                  <a:gd name="connsiteY90" fmla="*/ 455771 h 746569"/>
                  <a:gd name="connsiteX91" fmla="*/ 606552 w 3679888"/>
                  <a:gd name="connsiteY91" fmla="*/ 258413 h 746569"/>
                  <a:gd name="connsiteX92" fmla="*/ 358902 w 3679888"/>
                  <a:gd name="connsiteY92" fmla="*/ 35052 h 746569"/>
                  <a:gd name="connsiteX93" fmla="*/ 0 w 3679888"/>
                  <a:gd name="connsiteY93" fmla="*/ 35052 h 746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79888" h="746569">
                    <a:moveTo>
                      <a:pt x="3369374" y="574929"/>
                    </a:moveTo>
                    <a:cubicBezTo>
                      <a:pt x="3369374" y="688181"/>
                      <a:pt x="3437478" y="743236"/>
                      <a:pt x="3561683" y="743236"/>
                    </a:cubicBezTo>
                    <a:cubicBezTo>
                      <a:pt x="3599925" y="742284"/>
                      <a:pt x="3637927" y="736914"/>
                      <a:pt x="3674936" y="727234"/>
                    </a:cubicBezTo>
                    <a:lnTo>
                      <a:pt x="3674936" y="595884"/>
                    </a:lnTo>
                    <a:cubicBezTo>
                      <a:pt x="3651282" y="603380"/>
                      <a:pt x="3626596" y="607109"/>
                      <a:pt x="3601784" y="606933"/>
                    </a:cubicBezTo>
                    <a:cubicBezTo>
                      <a:pt x="3550635" y="606933"/>
                      <a:pt x="3531680" y="590931"/>
                      <a:pt x="3531680" y="542830"/>
                    </a:cubicBezTo>
                    <a:lnTo>
                      <a:pt x="3531680" y="341567"/>
                    </a:lnTo>
                    <a:lnTo>
                      <a:pt x="3679889" y="341567"/>
                    </a:lnTo>
                    <a:lnTo>
                      <a:pt x="3679889" y="206312"/>
                    </a:lnTo>
                    <a:lnTo>
                      <a:pt x="3531680" y="206312"/>
                    </a:lnTo>
                    <a:lnTo>
                      <a:pt x="3531680" y="34862"/>
                    </a:lnTo>
                    <a:lnTo>
                      <a:pt x="3369755" y="69914"/>
                    </a:lnTo>
                    <a:lnTo>
                      <a:pt x="3369755" y="206312"/>
                    </a:lnTo>
                    <a:lnTo>
                      <a:pt x="3262217" y="206312"/>
                    </a:lnTo>
                    <a:lnTo>
                      <a:pt x="3262217" y="341567"/>
                    </a:lnTo>
                    <a:lnTo>
                      <a:pt x="3369374" y="341567"/>
                    </a:lnTo>
                    <a:close/>
                    <a:moveTo>
                      <a:pt x="2864549" y="577977"/>
                    </a:moveTo>
                    <a:cubicBezTo>
                      <a:pt x="2864549" y="542925"/>
                      <a:pt x="2899696" y="525875"/>
                      <a:pt x="2952750" y="525875"/>
                    </a:cubicBezTo>
                    <a:cubicBezTo>
                      <a:pt x="2985179" y="526064"/>
                      <a:pt x="3017471" y="530092"/>
                      <a:pt x="3048952" y="537877"/>
                    </a:cubicBezTo>
                    <a:lnTo>
                      <a:pt x="3048952" y="605981"/>
                    </a:lnTo>
                    <a:cubicBezTo>
                      <a:pt x="3017928" y="622926"/>
                      <a:pt x="2983048" y="631556"/>
                      <a:pt x="2947702" y="631031"/>
                    </a:cubicBezTo>
                    <a:cubicBezTo>
                      <a:pt x="2895695" y="631031"/>
                      <a:pt x="2864549" y="611029"/>
                      <a:pt x="2864549" y="577977"/>
                    </a:cubicBezTo>
                    <a:moveTo>
                      <a:pt x="2914079" y="745236"/>
                    </a:moveTo>
                    <a:cubicBezTo>
                      <a:pt x="2971229" y="745236"/>
                      <a:pt x="3017330" y="733235"/>
                      <a:pt x="3060383" y="704183"/>
                    </a:cubicBezTo>
                    <a:lnTo>
                      <a:pt x="3060383" y="736283"/>
                    </a:lnTo>
                    <a:lnTo>
                      <a:pt x="3220593" y="736283"/>
                    </a:lnTo>
                    <a:lnTo>
                      <a:pt x="3220593" y="396621"/>
                    </a:lnTo>
                    <a:cubicBezTo>
                      <a:pt x="3220593" y="267462"/>
                      <a:pt x="3133534" y="196596"/>
                      <a:pt x="2988278" y="196596"/>
                    </a:cubicBezTo>
                    <a:cubicBezTo>
                      <a:pt x="2907126" y="196596"/>
                      <a:pt x="2826925" y="215646"/>
                      <a:pt x="2740628" y="254699"/>
                    </a:cubicBezTo>
                    <a:lnTo>
                      <a:pt x="2798731" y="373951"/>
                    </a:lnTo>
                    <a:cubicBezTo>
                      <a:pt x="2860834" y="347853"/>
                      <a:pt x="2913031" y="331851"/>
                      <a:pt x="2959036" y="331851"/>
                    </a:cubicBezTo>
                    <a:cubicBezTo>
                      <a:pt x="3025711" y="331851"/>
                      <a:pt x="3060192" y="357854"/>
                      <a:pt x="3060192" y="411004"/>
                    </a:cubicBezTo>
                    <a:lnTo>
                      <a:pt x="3060192" y="437007"/>
                    </a:lnTo>
                    <a:cubicBezTo>
                      <a:pt x="3020937" y="426846"/>
                      <a:pt x="2980536" y="421787"/>
                      <a:pt x="2939987" y="421958"/>
                    </a:cubicBezTo>
                    <a:cubicBezTo>
                      <a:pt x="2803684" y="421958"/>
                      <a:pt x="2721578" y="479108"/>
                      <a:pt x="2721578" y="581311"/>
                    </a:cubicBezTo>
                    <a:cubicBezTo>
                      <a:pt x="2721578" y="674465"/>
                      <a:pt x="2795683" y="745522"/>
                      <a:pt x="2913888" y="745522"/>
                    </a:cubicBezTo>
                    <a:moveTo>
                      <a:pt x="2033397" y="736568"/>
                    </a:moveTo>
                    <a:lnTo>
                      <a:pt x="2205704" y="736568"/>
                    </a:lnTo>
                    <a:lnTo>
                      <a:pt x="2205704" y="461772"/>
                    </a:lnTo>
                    <a:lnTo>
                      <a:pt x="2494216" y="461772"/>
                    </a:lnTo>
                    <a:lnTo>
                      <a:pt x="2494216" y="736283"/>
                    </a:lnTo>
                    <a:lnTo>
                      <a:pt x="2667000" y="736283"/>
                    </a:lnTo>
                    <a:lnTo>
                      <a:pt x="2667000" y="35052"/>
                    </a:lnTo>
                    <a:lnTo>
                      <a:pt x="2494883" y="35052"/>
                    </a:lnTo>
                    <a:lnTo>
                      <a:pt x="2494883" y="304514"/>
                    </a:lnTo>
                    <a:lnTo>
                      <a:pt x="2206371" y="304514"/>
                    </a:lnTo>
                    <a:lnTo>
                      <a:pt x="2206371" y="35052"/>
                    </a:lnTo>
                    <a:lnTo>
                      <a:pt x="2034064" y="35052"/>
                    </a:lnTo>
                    <a:close/>
                    <a:moveTo>
                      <a:pt x="1377506" y="470821"/>
                    </a:moveTo>
                    <a:cubicBezTo>
                      <a:pt x="1377506" y="394621"/>
                      <a:pt x="1437608" y="336518"/>
                      <a:pt x="1516761" y="336518"/>
                    </a:cubicBezTo>
                    <a:cubicBezTo>
                      <a:pt x="1557941" y="335683"/>
                      <a:pt x="1597928" y="350372"/>
                      <a:pt x="1628775" y="377666"/>
                    </a:cubicBezTo>
                    <a:lnTo>
                      <a:pt x="1628775" y="562928"/>
                    </a:lnTo>
                    <a:cubicBezTo>
                      <a:pt x="1598589" y="591448"/>
                      <a:pt x="1558268" y="606740"/>
                      <a:pt x="1516761" y="605409"/>
                    </a:cubicBezTo>
                    <a:cubicBezTo>
                      <a:pt x="1438656" y="605409"/>
                      <a:pt x="1377506" y="547307"/>
                      <a:pt x="1377506" y="471202"/>
                    </a:cubicBezTo>
                    <a:moveTo>
                      <a:pt x="1630966" y="736664"/>
                    </a:moveTo>
                    <a:lnTo>
                      <a:pt x="1791272" y="736664"/>
                    </a:lnTo>
                    <a:lnTo>
                      <a:pt x="1791272" y="0"/>
                    </a:lnTo>
                    <a:lnTo>
                      <a:pt x="1629347" y="35052"/>
                    </a:lnTo>
                    <a:lnTo>
                      <a:pt x="1629347" y="234410"/>
                    </a:lnTo>
                    <a:cubicBezTo>
                      <a:pt x="1588126" y="211042"/>
                      <a:pt x="1541474" y="198951"/>
                      <a:pt x="1494091" y="199358"/>
                    </a:cubicBezTo>
                    <a:cubicBezTo>
                      <a:pt x="1339882" y="199358"/>
                      <a:pt x="1218629" y="318516"/>
                      <a:pt x="1218629" y="470821"/>
                    </a:cubicBezTo>
                    <a:cubicBezTo>
                      <a:pt x="1216785" y="619419"/>
                      <a:pt x="1335753" y="741376"/>
                      <a:pt x="1484352" y="743219"/>
                    </a:cubicBezTo>
                    <a:cubicBezTo>
                      <a:pt x="1485947" y="743239"/>
                      <a:pt x="1487543" y="743244"/>
                      <a:pt x="1489139" y="743236"/>
                    </a:cubicBezTo>
                    <a:cubicBezTo>
                      <a:pt x="1540238" y="743480"/>
                      <a:pt x="1590073" y="727357"/>
                      <a:pt x="1631347" y="697230"/>
                    </a:cubicBezTo>
                    <a:close/>
                    <a:moveTo>
                      <a:pt x="895350" y="329184"/>
                    </a:moveTo>
                    <a:cubicBezTo>
                      <a:pt x="946404" y="329184"/>
                      <a:pt x="989457" y="362236"/>
                      <a:pt x="1006507" y="413290"/>
                    </a:cubicBezTo>
                    <a:lnTo>
                      <a:pt x="785527" y="413290"/>
                    </a:lnTo>
                    <a:cubicBezTo>
                      <a:pt x="801529" y="360617"/>
                      <a:pt x="841629" y="329184"/>
                      <a:pt x="895350" y="329184"/>
                    </a:cubicBezTo>
                    <a:moveTo>
                      <a:pt x="622268" y="472059"/>
                    </a:moveTo>
                    <a:cubicBezTo>
                      <a:pt x="622268" y="626364"/>
                      <a:pt x="748474" y="746570"/>
                      <a:pt x="910685" y="746570"/>
                    </a:cubicBezTo>
                    <a:cubicBezTo>
                      <a:pt x="999839" y="746570"/>
                      <a:pt x="1064990" y="722471"/>
                      <a:pt x="1132141" y="666369"/>
                    </a:cubicBezTo>
                    <a:lnTo>
                      <a:pt x="1024890" y="571119"/>
                    </a:lnTo>
                    <a:cubicBezTo>
                      <a:pt x="999839" y="597218"/>
                      <a:pt x="962787" y="611219"/>
                      <a:pt x="918781" y="611219"/>
                    </a:cubicBezTo>
                    <a:cubicBezTo>
                      <a:pt x="862138" y="612815"/>
                      <a:pt x="810352" y="579389"/>
                      <a:pt x="788480" y="527114"/>
                    </a:cubicBezTo>
                    <a:lnTo>
                      <a:pt x="1166146" y="527114"/>
                    </a:lnTo>
                    <a:lnTo>
                      <a:pt x="1166146" y="486823"/>
                    </a:lnTo>
                    <a:cubicBezTo>
                      <a:pt x="1166146" y="318516"/>
                      <a:pt x="1052989" y="197358"/>
                      <a:pt x="898684" y="197358"/>
                    </a:cubicBezTo>
                    <a:cubicBezTo>
                      <a:pt x="748408" y="195091"/>
                      <a:pt x="624747" y="315075"/>
                      <a:pt x="622480" y="465351"/>
                    </a:cubicBezTo>
                    <a:cubicBezTo>
                      <a:pt x="622448" y="467491"/>
                      <a:pt x="622441" y="469632"/>
                      <a:pt x="622459" y="471773"/>
                    </a:cubicBezTo>
                    <a:moveTo>
                      <a:pt x="342900" y="182309"/>
                    </a:moveTo>
                    <a:cubicBezTo>
                      <a:pt x="400050" y="182309"/>
                      <a:pt x="432054" y="218313"/>
                      <a:pt x="432054" y="261461"/>
                    </a:cubicBezTo>
                    <a:cubicBezTo>
                      <a:pt x="432054" y="304610"/>
                      <a:pt x="400050" y="340614"/>
                      <a:pt x="342900" y="340614"/>
                    </a:cubicBezTo>
                    <a:lnTo>
                      <a:pt x="172498" y="340614"/>
                    </a:lnTo>
                    <a:lnTo>
                      <a:pt x="172498" y="182309"/>
                    </a:lnTo>
                    <a:close/>
                    <a:moveTo>
                      <a:pt x="0" y="736283"/>
                    </a:moveTo>
                    <a:lnTo>
                      <a:pt x="172307" y="736283"/>
                    </a:lnTo>
                    <a:lnTo>
                      <a:pt x="172307" y="480822"/>
                    </a:lnTo>
                    <a:lnTo>
                      <a:pt x="303466" y="480822"/>
                    </a:lnTo>
                    <a:lnTo>
                      <a:pt x="435769" y="736283"/>
                    </a:lnTo>
                    <a:lnTo>
                      <a:pt x="628650" y="736283"/>
                    </a:lnTo>
                    <a:lnTo>
                      <a:pt x="474345" y="455771"/>
                    </a:lnTo>
                    <a:cubicBezTo>
                      <a:pt x="554571" y="423143"/>
                      <a:pt x="606905" y="345020"/>
                      <a:pt x="606552" y="258413"/>
                    </a:cubicBezTo>
                    <a:cubicBezTo>
                      <a:pt x="606552" y="132207"/>
                      <a:pt x="507397" y="35052"/>
                      <a:pt x="358902" y="35052"/>
                    </a:cubicBezTo>
                    <a:lnTo>
                      <a:pt x="0" y="35052"/>
                    </a:lnTo>
                    <a:close/>
                  </a:path>
                </a:pathLst>
              </a:custGeom>
              <a:solidFill>
                <a:schemeClr val="tx1"/>
              </a:solidFill>
              <a:ln w="9525" cap="flat">
                <a:noFill/>
                <a:prstDash val="solid"/>
                <a:miter/>
              </a:ln>
            </p:spPr>
            <p:txBody>
              <a:bodyPr rtlCol="0" anchor="ctr"/>
              <a:lstStyle/>
              <a:p>
                <a:pPr defTabSz="932597">
                  <a:defRPr/>
                </a:pPr>
                <a:endParaRPr lang="en-US" sz="1836">
                  <a:solidFill>
                    <a:srgbClr val="FFFFFF"/>
                  </a:solidFill>
                  <a:latin typeface="Segoe UI"/>
                </a:endParaRPr>
              </a:p>
            </p:txBody>
          </p:sp>
        </p:grpSp>
        <p:pic>
          <p:nvPicPr>
            <p:cNvPr id="44" name="Picture 2" descr="Windows Server Tech Support — Internet Innovations Group">
              <a:extLst>
                <a:ext uri="{FF2B5EF4-FFF2-40B4-BE49-F238E27FC236}">
                  <a16:creationId xmlns:a16="http://schemas.microsoft.com/office/drawing/2014/main" id="{1DE75E6B-7D4C-40CF-9B9A-F09AB86A318B}"/>
                </a:ext>
              </a:extLst>
            </p:cNvPr>
            <p:cNvPicPr>
              <a:picLocks noChangeAspect="1" noChangeArrowheads="1"/>
            </p:cNvPicPr>
            <p:nvPr/>
          </p:nvPicPr>
          <p:blipFill>
            <a:blip r:embed="rId27" cstate="screen">
              <a:extLst>
                <a:ext uri="{28A0092B-C50C-407E-A947-70E740481C1C}">
                  <a14:useLocalDpi xmlns:a14="http://schemas.microsoft.com/office/drawing/2010/main"/>
                </a:ext>
              </a:extLst>
            </a:blip>
            <a:srcRect/>
            <a:stretch>
              <a:fillRect/>
            </a:stretch>
          </p:blipFill>
          <p:spPr bwMode="auto">
            <a:xfrm>
              <a:off x="2334564" y="5730633"/>
              <a:ext cx="1078174" cy="570355"/>
            </a:xfrm>
            <a:prstGeom prst="rect">
              <a:avLst/>
            </a:prstGeom>
            <a:noFill/>
            <a:extLst>
              <a:ext uri="{909E8E84-426E-40DD-AFC4-6F175D3DCCD1}">
                <a14:hiddenFill xmlns:a14="http://schemas.microsoft.com/office/drawing/2010/main">
                  <a:solidFill>
                    <a:srgbClr val="FFFFFF"/>
                  </a:solidFill>
                </a14:hiddenFill>
              </a:ext>
            </a:extLst>
          </p:spPr>
        </p:pic>
        <p:grpSp>
          <p:nvGrpSpPr>
            <p:cNvPr id="47" name="Group 46">
              <a:extLst>
                <a:ext uri="{FF2B5EF4-FFF2-40B4-BE49-F238E27FC236}">
                  <a16:creationId xmlns:a16="http://schemas.microsoft.com/office/drawing/2014/main" id="{E8B64F66-9463-4F1F-BFE4-397119D6F28B}"/>
                </a:ext>
                <a:ext uri="{C183D7F6-B498-43B3-948B-1728B52AA6E4}">
                  <adec:decorative xmlns:adec="http://schemas.microsoft.com/office/drawing/2017/decorative" val="1"/>
                </a:ext>
              </a:extLst>
            </p:cNvPr>
            <p:cNvGrpSpPr/>
            <p:nvPr/>
          </p:nvGrpSpPr>
          <p:grpSpPr>
            <a:xfrm>
              <a:off x="5474410" y="5713220"/>
              <a:ext cx="899105" cy="637301"/>
              <a:chOff x="1874554" y="5569167"/>
              <a:chExt cx="1019112" cy="722365"/>
            </a:xfrm>
          </p:grpSpPr>
          <p:pic>
            <p:nvPicPr>
              <p:cNvPr id="48" name="Picture 47" descr="A picture containing drawing&#10;&#10;Description automatically generated">
                <a:extLst>
                  <a:ext uri="{FF2B5EF4-FFF2-40B4-BE49-F238E27FC236}">
                    <a16:creationId xmlns:a16="http://schemas.microsoft.com/office/drawing/2014/main" id="{73D22A92-3480-4A18-9EE5-19D991D412C6}"/>
                  </a:ext>
                </a:extLst>
              </p:cNvPr>
              <p:cNvPicPr>
                <a:picLocks noChangeAspect="1"/>
              </p:cNvPicPr>
              <p:nvPr/>
            </p:nvPicPr>
            <p:blipFill>
              <a:blip r:embed="rId28" cstate="screen">
                <a:extLst>
                  <a:ext uri="{28A0092B-C50C-407E-A947-70E740481C1C}">
                    <a14:useLocalDpi xmlns:a14="http://schemas.microsoft.com/office/drawing/2010/main"/>
                  </a:ext>
                </a:extLst>
              </a:blip>
              <a:stretch>
                <a:fillRect/>
              </a:stretch>
            </p:blipFill>
            <p:spPr>
              <a:xfrm>
                <a:off x="2072898" y="5569167"/>
                <a:ext cx="644765" cy="466019"/>
              </a:xfrm>
              <a:prstGeom prst="rect">
                <a:avLst/>
              </a:prstGeom>
            </p:spPr>
          </p:pic>
          <p:sp>
            <p:nvSpPr>
              <p:cNvPr id="49" name="TextBox 1090">
                <a:extLst>
                  <a:ext uri="{FF2B5EF4-FFF2-40B4-BE49-F238E27FC236}">
                    <a16:creationId xmlns:a16="http://schemas.microsoft.com/office/drawing/2014/main" id="{6FFBEAE5-9620-456C-91FE-475744687BB0}"/>
                  </a:ext>
                </a:extLst>
              </p:cNvPr>
              <p:cNvSpPr txBox="1"/>
              <p:nvPr/>
            </p:nvSpPr>
            <p:spPr>
              <a:xfrm>
                <a:off x="1874554" y="6039655"/>
                <a:ext cx="1019112" cy="251877"/>
              </a:xfrm>
              <a:prstGeom prst="rect">
                <a:avLst/>
              </a:prstGeom>
              <a:noFill/>
            </p:spPr>
            <p:txBody>
              <a:bodyPr wrap="square" bIns="46630" rtlCol="0" anchor="t">
                <a:spAutoFit/>
              </a:bodyPr>
              <a:lstStyle/>
              <a:p>
                <a:pPr algn="ctr" defTabSz="466298">
                  <a:defRPr/>
                </a:pPr>
                <a:r>
                  <a:rPr lang="en-US" sz="816">
                    <a:solidFill>
                      <a:srgbClr val="FFFFFF"/>
                    </a:solidFill>
                    <a:latin typeface="Segoe UI Semibold"/>
                    <a:cs typeface="Segoe UI Semibold" panose="020B0502040204020203" pitchFamily="34" charset="0"/>
                  </a:rPr>
                  <a:t>AWS Linux 2</a:t>
                </a:r>
              </a:p>
            </p:txBody>
          </p:sp>
        </p:grpSp>
        <p:cxnSp>
          <p:nvCxnSpPr>
            <p:cNvPr id="13" name="Straight Connector 12">
              <a:extLst>
                <a:ext uri="{FF2B5EF4-FFF2-40B4-BE49-F238E27FC236}">
                  <a16:creationId xmlns:a16="http://schemas.microsoft.com/office/drawing/2014/main" id="{D4EB8F96-B941-4E88-9BE9-AA8E0A1597D2}"/>
                </a:ext>
                <a:ext uri="{C183D7F6-B498-43B3-948B-1728B52AA6E4}">
                  <adec:decorative xmlns:adec="http://schemas.microsoft.com/office/drawing/2017/decorative" val="1"/>
                </a:ext>
              </a:extLst>
            </p:cNvPr>
            <p:cNvCxnSpPr>
              <a:cxnSpLocks/>
            </p:cNvCxnSpPr>
            <p:nvPr/>
          </p:nvCxnSpPr>
          <p:spPr>
            <a:xfrm>
              <a:off x="2086913" y="4294395"/>
              <a:ext cx="8322898"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65" name="Picture 2" descr="Vmware Png Logo - Free Transparent PNG Logos">
              <a:extLst>
                <a:ext uri="{FF2B5EF4-FFF2-40B4-BE49-F238E27FC236}">
                  <a16:creationId xmlns:a16="http://schemas.microsoft.com/office/drawing/2014/main" id="{D23E2D0D-98A7-47A6-BCC0-11501A4BAC73}"/>
                </a:ext>
              </a:extLst>
            </p:cNvPr>
            <p:cNvPicPr>
              <a:picLocks noChangeAspect="1" noChangeArrowheads="1"/>
            </p:cNvPicPr>
            <p:nvPr/>
          </p:nvPicPr>
          <p:blipFill>
            <a:blip r:embed="rId29" cstate="screen">
              <a:extLst>
                <a:ext uri="{28A0092B-C50C-407E-A947-70E740481C1C}">
                  <a14:useLocalDpi xmlns:a14="http://schemas.microsoft.com/office/drawing/2010/main"/>
                </a:ext>
              </a:extLst>
            </a:blip>
            <a:srcRect/>
            <a:stretch>
              <a:fillRect/>
            </a:stretch>
          </p:blipFill>
          <p:spPr bwMode="auto">
            <a:xfrm>
              <a:off x="6635099" y="5938642"/>
              <a:ext cx="1027948" cy="154336"/>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a:extLst>
                <a:ext uri="{FF2B5EF4-FFF2-40B4-BE49-F238E27FC236}">
                  <a16:creationId xmlns:a16="http://schemas.microsoft.com/office/drawing/2014/main" id="{4987BA6D-7DD1-47EB-8B3A-2982A672CF5A}"/>
                </a:ext>
                <a:ext uri="{C183D7F6-B498-43B3-948B-1728B52AA6E4}">
                  <adec:decorative xmlns:adec="http://schemas.microsoft.com/office/drawing/2017/decorative" val="1"/>
                </a:ext>
              </a:extLst>
            </p:cNvPr>
            <p:cNvGrpSpPr/>
            <p:nvPr/>
          </p:nvGrpSpPr>
          <p:grpSpPr>
            <a:xfrm>
              <a:off x="9248744" y="5608671"/>
              <a:ext cx="1383667" cy="817752"/>
              <a:chOff x="8607614" y="4523527"/>
              <a:chExt cx="1356659" cy="801789"/>
            </a:xfrm>
          </p:grpSpPr>
          <p:grpSp>
            <p:nvGrpSpPr>
              <p:cNvPr id="66" name="Group 65">
                <a:extLst>
                  <a:ext uri="{FF2B5EF4-FFF2-40B4-BE49-F238E27FC236}">
                    <a16:creationId xmlns:a16="http://schemas.microsoft.com/office/drawing/2014/main" id="{E3910A7B-D543-4A6D-A4A3-E600125D469A}"/>
                  </a:ext>
                </a:extLst>
              </p:cNvPr>
              <p:cNvGrpSpPr/>
              <p:nvPr/>
            </p:nvGrpSpPr>
            <p:grpSpPr>
              <a:xfrm>
                <a:off x="9014059" y="4523527"/>
                <a:ext cx="543768" cy="540275"/>
                <a:chOff x="6259453" y="4361532"/>
                <a:chExt cx="807055" cy="794657"/>
              </a:xfrm>
            </p:grpSpPr>
            <p:grpSp>
              <p:nvGrpSpPr>
                <p:cNvPr id="67" name="Group 66">
                  <a:extLst>
                    <a:ext uri="{FF2B5EF4-FFF2-40B4-BE49-F238E27FC236}">
                      <a16:creationId xmlns:a16="http://schemas.microsoft.com/office/drawing/2014/main" id="{8AA3EEF3-0440-4A8F-B67D-8E84E2110D30}"/>
                    </a:ext>
                  </a:extLst>
                </p:cNvPr>
                <p:cNvGrpSpPr/>
                <p:nvPr/>
              </p:nvGrpSpPr>
              <p:grpSpPr>
                <a:xfrm>
                  <a:off x="6259453" y="4486276"/>
                  <a:ext cx="461310" cy="669913"/>
                  <a:chOff x="4092782" y="3098405"/>
                  <a:chExt cx="1847726" cy="2683257"/>
                </a:xfrm>
              </p:grpSpPr>
              <p:grpSp>
                <p:nvGrpSpPr>
                  <p:cNvPr id="70" name="Group 69">
                    <a:extLst>
                      <a:ext uri="{FF2B5EF4-FFF2-40B4-BE49-F238E27FC236}">
                        <a16:creationId xmlns:a16="http://schemas.microsoft.com/office/drawing/2014/main" id="{D46C06CC-C86B-4EC8-BF5F-6C2AA1CEB815}"/>
                      </a:ext>
                    </a:extLst>
                  </p:cNvPr>
                  <p:cNvGrpSpPr/>
                  <p:nvPr/>
                </p:nvGrpSpPr>
                <p:grpSpPr>
                  <a:xfrm>
                    <a:off x="4092782" y="3098405"/>
                    <a:ext cx="1847726" cy="2683257"/>
                    <a:chOff x="5805254" y="2680531"/>
                    <a:chExt cx="464354" cy="674334"/>
                  </a:xfrm>
                </p:grpSpPr>
                <p:grpSp>
                  <p:nvGrpSpPr>
                    <p:cNvPr id="77" name="Group 76">
                      <a:extLst>
                        <a:ext uri="{FF2B5EF4-FFF2-40B4-BE49-F238E27FC236}">
                          <a16:creationId xmlns:a16="http://schemas.microsoft.com/office/drawing/2014/main" id="{193D8FED-078F-47BD-8670-E4424688F115}"/>
                        </a:ext>
                      </a:extLst>
                    </p:cNvPr>
                    <p:cNvGrpSpPr/>
                    <p:nvPr/>
                  </p:nvGrpSpPr>
                  <p:grpSpPr>
                    <a:xfrm>
                      <a:off x="5805254" y="2947233"/>
                      <a:ext cx="464354" cy="407632"/>
                      <a:chOff x="5293520" y="2499874"/>
                      <a:chExt cx="464354" cy="407632"/>
                    </a:xfrm>
                  </p:grpSpPr>
                  <p:sp>
                    <p:nvSpPr>
                      <p:cNvPr id="86" name="Rectangle 110">
                        <a:extLst>
                          <a:ext uri="{FF2B5EF4-FFF2-40B4-BE49-F238E27FC236}">
                            <a16:creationId xmlns:a16="http://schemas.microsoft.com/office/drawing/2014/main" id="{1846C9C3-FC57-4B43-A150-E9AD7D1170E3}"/>
                          </a:ext>
                        </a:extLst>
                      </p:cNvPr>
                      <p:cNvSpPr/>
                      <p:nvPr/>
                    </p:nvSpPr>
                    <p:spPr bwMode="auto">
                      <a:xfrm>
                        <a:off x="5293520" y="2664619"/>
                        <a:ext cx="233362" cy="242887"/>
                      </a:xfrm>
                      <a:custGeom>
                        <a:avLst/>
                        <a:gdLst>
                          <a:gd name="connsiteX0" fmla="*/ 0 w 230981"/>
                          <a:gd name="connsiteY0" fmla="*/ 0 h 109537"/>
                          <a:gd name="connsiteX1" fmla="*/ 230981 w 230981"/>
                          <a:gd name="connsiteY1" fmla="*/ 0 h 109537"/>
                          <a:gd name="connsiteX2" fmla="*/ 230981 w 230981"/>
                          <a:gd name="connsiteY2" fmla="*/ 109537 h 109537"/>
                          <a:gd name="connsiteX3" fmla="*/ 0 w 230981"/>
                          <a:gd name="connsiteY3" fmla="*/ 109537 h 109537"/>
                          <a:gd name="connsiteX4" fmla="*/ 0 w 230981"/>
                          <a:gd name="connsiteY4" fmla="*/ 0 h 109537"/>
                          <a:gd name="connsiteX0" fmla="*/ 0 w 233362"/>
                          <a:gd name="connsiteY0" fmla="*/ 0 h 242887"/>
                          <a:gd name="connsiteX1" fmla="*/ 230981 w 233362"/>
                          <a:gd name="connsiteY1" fmla="*/ 0 h 242887"/>
                          <a:gd name="connsiteX2" fmla="*/ 233362 w 233362"/>
                          <a:gd name="connsiteY2" fmla="*/ 242887 h 242887"/>
                          <a:gd name="connsiteX3" fmla="*/ 0 w 233362"/>
                          <a:gd name="connsiteY3" fmla="*/ 109537 h 242887"/>
                          <a:gd name="connsiteX4" fmla="*/ 0 w 233362"/>
                          <a:gd name="connsiteY4" fmla="*/ 0 h 2428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362" h="242887">
                            <a:moveTo>
                              <a:pt x="0" y="0"/>
                            </a:moveTo>
                            <a:lnTo>
                              <a:pt x="230981" y="0"/>
                            </a:lnTo>
                            <a:cubicBezTo>
                              <a:pt x="231775" y="80962"/>
                              <a:pt x="232568" y="161925"/>
                              <a:pt x="233362" y="242887"/>
                            </a:cubicBezTo>
                            <a:lnTo>
                              <a:pt x="0" y="109537"/>
                            </a:lnTo>
                            <a:lnTo>
                              <a:pt x="0" y="0"/>
                            </a:lnTo>
                            <a:close/>
                          </a:path>
                        </a:pathLst>
                      </a:custGeom>
                      <a:solidFill>
                        <a:srgbClr val="0078D4">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1836" kern="0" err="1">
                          <a:solidFill>
                            <a:srgbClr val="000000"/>
                          </a:solidFill>
                          <a:latin typeface="Segoe UI"/>
                          <a:ea typeface="Segoe UI" pitchFamily="34" charset="0"/>
                          <a:cs typeface="Segoe UI" pitchFamily="34" charset="0"/>
                        </a:endParaRPr>
                      </a:p>
                    </p:txBody>
                  </p:sp>
                  <p:sp>
                    <p:nvSpPr>
                      <p:cNvPr id="87" name="Rectangle 110">
                        <a:extLst>
                          <a:ext uri="{FF2B5EF4-FFF2-40B4-BE49-F238E27FC236}">
                            <a16:creationId xmlns:a16="http://schemas.microsoft.com/office/drawing/2014/main" id="{EF833094-F998-42B7-84D3-8DE2F78559E3}"/>
                          </a:ext>
                        </a:extLst>
                      </p:cNvPr>
                      <p:cNvSpPr/>
                      <p:nvPr/>
                    </p:nvSpPr>
                    <p:spPr bwMode="auto">
                      <a:xfrm flipH="1">
                        <a:off x="5524512" y="2664619"/>
                        <a:ext cx="233362" cy="242887"/>
                      </a:xfrm>
                      <a:custGeom>
                        <a:avLst/>
                        <a:gdLst>
                          <a:gd name="connsiteX0" fmla="*/ 0 w 230981"/>
                          <a:gd name="connsiteY0" fmla="*/ 0 h 109537"/>
                          <a:gd name="connsiteX1" fmla="*/ 230981 w 230981"/>
                          <a:gd name="connsiteY1" fmla="*/ 0 h 109537"/>
                          <a:gd name="connsiteX2" fmla="*/ 230981 w 230981"/>
                          <a:gd name="connsiteY2" fmla="*/ 109537 h 109537"/>
                          <a:gd name="connsiteX3" fmla="*/ 0 w 230981"/>
                          <a:gd name="connsiteY3" fmla="*/ 109537 h 109537"/>
                          <a:gd name="connsiteX4" fmla="*/ 0 w 230981"/>
                          <a:gd name="connsiteY4" fmla="*/ 0 h 109537"/>
                          <a:gd name="connsiteX0" fmla="*/ 0 w 233362"/>
                          <a:gd name="connsiteY0" fmla="*/ 0 h 242887"/>
                          <a:gd name="connsiteX1" fmla="*/ 230981 w 233362"/>
                          <a:gd name="connsiteY1" fmla="*/ 0 h 242887"/>
                          <a:gd name="connsiteX2" fmla="*/ 233362 w 233362"/>
                          <a:gd name="connsiteY2" fmla="*/ 242887 h 242887"/>
                          <a:gd name="connsiteX3" fmla="*/ 0 w 233362"/>
                          <a:gd name="connsiteY3" fmla="*/ 109537 h 242887"/>
                          <a:gd name="connsiteX4" fmla="*/ 0 w 233362"/>
                          <a:gd name="connsiteY4" fmla="*/ 0 h 2428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362" h="242887">
                            <a:moveTo>
                              <a:pt x="0" y="0"/>
                            </a:moveTo>
                            <a:lnTo>
                              <a:pt x="230981" y="0"/>
                            </a:lnTo>
                            <a:cubicBezTo>
                              <a:pt x="231775" y="80962"/>
                              <a:pt x="232568" y="161925"/>
                              <a:pt x="233362" y="242887"/>
                            </a:cubicBezTo>
                            <a:lnTo>
                              <a:pt x="0" y="109537"/>
                            </a:lnTo>
                            <a:lnTo>
                              <a:pt x="0" y="0"/>
                            </a:lnTo>
                            <a:close/>
                          </a:path>
                        </a:pathLst>
                      </a:custGeom>
                      <a:solidFill>
                        <a:srgbClr val="0078D4">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1836" kern="0" err="1">
                          <a:solidFill>
                            <a:srgbClr val="000000"/>
                          </a:solidFill>
                          <a:latin typeface="Segoe UI"/>
                          <a:ea typeface="Segoe UI" pitchFamily="34" charset="0"/>
                          <a:cs typeface="Segoe UI" pitchFamily="34" charset="0"/>
                        </a:endParaRPr>
                      </a:p>
                    </p:txBody>
                  </p:sp>
                  <p:sp>
                    <p:nvSpPr>
                      <p:cNvPr id="88" name="Rectangle 87">
                        <a:extLst>
                          <a:ext uri="{FF2B5EF4-FFF2-40B4-BE49-F238E27FC236}">
                            <a16:creationId xmlns:a16="http://schemas.microsoft.com/office/drawing/2014/main" id="{DBE50105-0BC1-4E00-96C1-33D99554D4A4}"/>
                          </a:ext>
                        </a:extLst>
                      </p:cNvPr>
                      <p:cNvSpPr/>
                      <p:nvPr/>
                    </p:nvSpPr>
                    <p:spPr bwMode="auto">
                      <a:xfrm>
                        <a:off x="5360979" y="2499874"/>
                        <a:ext cx="329051" cy="329051"/>
                      </a:xfrm>
                      <a:prstGeom prst="rect">
                        <a:avLst/>
                      </a:prstGeom>
                      <a:solidFill>
                        <a:srgbClr val="0078D4"/>
                      </a:solidFill>
                      <a:ln w="9525" cap="flat" cmpd="sng" algn="ctr">
                        <a:noFill/>
                        <a:prstDash val="solid"/>
                        <a:headEnd type="none" w="med" len="med"/>
                        <a:tailEnd type="none" w="med" len="med"/>
                      </a:ln>
                      <a:effectLst/>
                      <a:scene3d>
                        <a:camera prst="isometricTopUp"/>
                        <a:lightRig rig="threePt" dir="t"/>
                      </a:scene3d>
                      <a:sp3d/>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1836" kern="0" err="1">
                          <a:solidFill>
                            <a:srgbClr val="000000"/>
                          </a:solidFill>
                          <a:latin typeface="Segoe UI"/>
                          <a:ea typeface="Segoe UI" pitchFamily="34" charset="0"/>
                          <a:cs typeface="Segoe UI" pitchFamily="34" charset="0"/>
                        </a:endParaRPr>
                      </a:p>
                    </p:txBody>
                  </p:sp>
                </p:grpSp>
                <p:grpSp>
                  <p:nvGrpSpPr>
                    <p:cNvPr id="78" name="Group 77">
                      <a:extLst>
                        <a:ext uri="{FF2B5EF4-FFF2-40B4-BE49-F238E27FC236}">
                          <a16:creationId xmlns:a16="http://schemas.microsoft.com/office/drawing/2014/main" id="{FC6364F9-CD7E-49A2-9DF4-1B720C90B8DC}"/>
                        </a:ext>
                      </a:extLst>
                    </p:cNvPr>
                    <p:cNvGrpSpPr/>
                    <p:nvPr/>
                  </p:nvGrpSpPr>
                  <p:grpSpPr>
                    <a:xfrm>
                      <a:off x="5805254" y="2813881"/>
                      <a:ext cx="464354" cy="407632"/>
                      <a:chOff x="5293520" y="2499874"/>
                      <a:chExt cx="464354" cy="407632"/>
                    </a:xfrm>
                  </p:grpSpPr>
                  <p:sp>
                    <p:nvSpPr>
                      <p:cNvPr id="83" name="Rectangle 110">
                        <a:extLst>
                          <a:ext uri="{FF2B5EF4-FFF2-40B4-BE49-F238E27FC236}">
                            <a16:creationId xmlns:a16="http://schemas.microsoft.com/office/drawing/2014/main" id="{F77A95DB-4B34-4DD5-A913-405BF1C3006B}"/>
                          </a:ext>
                        </a:extLst>
                      </p:cNvPr>
                      <p:cNvSpPr/>
                      <p:nvPr/>
                    </p:nvSpPr>
                    <p:spPr bwMode="auto">
                      <a:xfrm>
                        <a:off x="5293520" y="2664619"/>
                        <a:ext cx="233362" cy="242887"/>
                      </a:xfrm>
                      <a:custGeom>
                        <a:avLst/>
                        <a:gdLst>
                          <a:gd name="connsiteX0" fmla="*/ 0 w 230981"/>
                          <a:gd name="connsiteY0" fmla="*/ 0 h 109537"/>
                          <a:gd name="connsiteX1" fmla="*/ 230981 w 230981"/>
                          <a:gd name="connsiteY1" fmla="*/ 0 h 109537"/>
                          <a:gd name="connsiteX2" fmla="*/ 230981 w 230981"/>
                          <a:gd name="connsiteY2" fmla="*/ 109537 h 109537"/>
                          <a:gd name="connsiteX3" fmla="*/ 0 w 230981"/>
                          <a:gd name="connsiteY3" fmla="*/ 109537 h 109537"/>
                          <a:gd name="connsiteX4" fmla="*/ 0 w 230981"/>
                          <a:gd name="connsiteY4" fmla="*/ 0 h 109537"/>
                          <a:gd name="connsiteX0" fmla="*/ 0 w 233362"/>
                          <a:gd name="connsiteY0" fmla="*/ 0 h 242887"/>
                          <a:gd name="connsiteX1" fmla="*/ 230981 w 233362"/>
                          <a:gd name="connsiteY1" fmla="*/ 0 h 242887"/>
                          <a:gd name="connsiteX2" fmla="*/ 233362 w 233362"/>
                          <a:gd name="connsiteY2" fmla="*/ 242887 h 242887"/>
                          <a:gd name="connsiteX3" fmla="*/ 0 w 233362"/>
                          <a:gd name="connsiteY3" fmla="*/ 109537 h 242887"/>
                          <a:gd name="connsiteX4" fmla="*/ 0 w 233362"/>
                          <a:gd name="connsiteY4" fmla="*/ 0 h 2428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362" h="242887">
                            <a:moveTo>
                              <a:pt x="0" y="0"/>
                            </a:moveTo>
                            <a:lnTo>
                              <a:pt x="230981" y="0"/>
                            </a:lnTo>
                            <a:cubicBezTo>
                              <a:pt x="231775" y="80962"/>
                              <a:pt x="232568" y="161925"/>
                              <a:pt x="233362" y="242887"/>
                            </a:cubicBezTo>
                            <a:lnTo>
                              <a:pt x="0" y="109537"/>
                            </a:lnTo>
                            <a:lnTo>
                              <a:pt x="0" y="0"/>
                            </a:lnTo>
                            <a:close/>
                          </a:path>
                        </a:pathLst>
                      </a:custGeom>
                      <a:solidFill>
                        <a:srgbClr val="0078D4">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1836" kern="0" err="1">
                          <a:solidFill>
                            <a:srgbClr val="000000"/>
                          </a:solidFill>
                          <a:latin typeface="Segoe UI"/>
                          <a:ea typeface="Segoe UI" pitchFamily="34" charset="0"/>
                          <a:cs typeface="Segoe UI" pitchFamily="34" charset="0"/>
                        </a:endParaRPr>
                      </a:p>
                    </p:txBody>
                  </p:sp>
                  <p:sp>
                    <p:nvSpPr>
                      <p:cNvPr id="84" name="Rectangle 110">
                        <a:extLst>
                          <a:ext uri="{FF2B5EF4-FFF2-40B4-BE49-F238E27FC236}">
                            <a16:creationId xmlns:a16="http://schemas.microsoft.com/office/drawing/2014/main" id="{4642D0DB-0A06-41A6-9325-F21162941661}"/>
                          </a:ext>
                        </a:extLst>
                      </p:cNvPr>
                      <p:cNvSpPr/>
                      <p:nvPr/>
                    </p:nvSpPr>
                    <p:spPr bwMode="auto">
                      <a:xfrm flipH="1">
                        <a:off x="5524512" y="2664619"/>
                        <a:ext cx="233362" cy="242887"/>
                      </a:xfrm>
                      <a:custGeom>
                        <a:avLst/>
                        <a:gdLst>
                          <a:gd name="connsiteX0" fmla="*/ 0 w 230981"/>
                          <a:gd name="connsiteY0" fmla="*/ 0 h 109537"/>
                          <a:gd name="connsiteX1" fmla="*/ 230981 w 230981"/>
                          <a:gd name="connsiteY1" fmla="*/ 0 h 109537"/>
                          <a:gd name="connsiteX2" fmla="*/ 230981 w 230981"/>
                          <a:gd name="connsiteY2" fmla="*/ 109537 h 109537"/>
                          <a:gd name="connsiteX3" fmla="*/ 0 w 230981"/>
                          <a:gd name="connsiteY3" fmla="*/ 109537 h 109537"/>
                          <a:gd name="connsiteX4" fmla="*/ 0 w 230981"/>
                          <a:gd name="connsiteY4" fmla="*/ 0 h 109537"/>
                          <a:gd name="connsiteX0" fmla="*/ 0 w 233362"/>
                          <a:gd name="connsiteY0" fmla="*/ 0 h 242887"/>
                          <a:gd name="connsiteX1" fmla="*/ 230981 w 233362"/>
                          <a:gd name="connsiteY1" fmla="*/ 0 h 242887"/>
                          <a:gd name="connsiteX2" fmla="*/ 233362 w 233362"/>
                          <a:gd name="connsiteY2" fmla="*/ 242887 h 242887"/>
                          <a:gd name="connsiteX3" fmla="*/ 0 w 233362"/>
                          <a:gd name="connsiteY3" fmla="*/ 109537 h 242887"/>
                          <a:gd name="connsiteX4" fmla="*/ 0 w 233362"/>
                          <a:gd name="connsiteY4" fmla="*/ 0 h 2428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362" h="242887">
                            <a:moveTo>
                              <a:pt x="0" y="0"/>
                            </a:moveTo>
                            <a:lnTo>
                              <a:pt x="230981" y="0"/>
                            </a:lnTo>
                            <a:cubicBezTo>
                              <a:pt x="231775" y="80962"/>
                              <a:pt x="232568" y="161925"/>
                              <a:pt x="233362" y="242887"/>
                            </a:cubicBezTo>
                            <a:lnTo>
                              <a:pt x="0" y="109537"/>
                            </a:lnTo>
                            <a:lnTo>
                              <a:pt x="0" y="0"/>
                            </a:lnTo>
                            <a:close/>
                          </a:path>
                        </a:pathLst>
                      </a:custGeom>
                      <a:solidFill>
                        <a:srgbClr val="0078D4">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1836" kern="0" err="1">
                          <a:solidFill>
                            <a:srgbClr val="000000"/>
                          </a:solidFill>
                          <a:latin typeface="Segoe UI"/>
                          <a:ea typeface="Segoe UI" pitchFamily="34" charset="0"/>
                          <a:cs typeface="Segoe UI" pitchFamily="34" charset="0"/>
                        </a:endParaRPr>
                      </a:p>
                    </p:txBody>
                  </p:sp>
                  <p:sp>
                    <p:nvSpPr>
                      <p:cNvPr id="85" name="Rectangle 84">
                        <a:extLst>
                          <a:ext uri="{FF2B5EF4-FFF2-40B4-BE49-F238E27FC236}">
                            <a16:creationId xmlns:a16="http://schemas.microsoft.com/office/drawing/2014/main" id="{44B79538-CAB4-447F-80DB-D13CD0CE8952}"/>
                          </a:ext>
                        </a:extLst>
                      </p:cNvPr>
                      <p:cNvSpPr/>
                      <p:nvPr/>
                    </p:nvSpPr>
                    <p:spPr bwMode="auto">
                      <a:xfrm>
                        <a:off x="5360979" y="2499874"/>
                        <a:ext cx="329051" cy="329051"/>
                      </a:xfrm>
                      <a:prstGeom prst="rect">
                        <a:avLst/>
                      </a:prstGeom>
                      <a:solidFill>
                        <a:srgbClr val="0078D4"/>
                      </a:solidFill>
                      <a:ln w="9525" cap="flat" cmpd="sng" algn="ctr">
                        <a:noFill/>
                        <a:prstDash val="solid"/>
                        <a:headEnd type="none" w="med" len="med"/>
                        <a:tailEnd type="none" w="med" len="med"/>
                      </a:ln>
                      <a:effectLst/>
                      <a:scene3d>
                        <a:camera prst="isometricTopUp"/>
                        <a:lightRig rig="threePt" dir="t"/>
                      </a:scene3d>
                      <a:sp3d/>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1836" kern="0" err="1">
                          <a:solidFill>
                            <a:srgbClr val="000000"/>
                          </a:solidFill>
                          <a:latin typeface="Segoe UI"/>
                          <a:ea typeface="Segoe UI" pitchFamily="34" charset="0"/>
                          <a:cs typeface="Segoe UI" pitchFamily="34" charset="0"/>
                        </a:endParaRPr>
                      </a:p>
                    </p:txBody>
                  </p:sp>
                </p:grpSp>
                <p:grpSp>
                  <p:nvGrpSpPr>
                    <p:cNvPr id="79" name="Group 78">
                      <a:extLst>
                        <a:ext uri="{FF2B5EF4-FFF2-40B4-BE49-F238E27FC236}">
                          <a16:creationId xmlns:a16="http://schemas.microsoft.com/office/drawing/2014/main" id="{9246350A-16CB-429A-874B-244249769C31}"/>
                        </a:ext>
                      </a:extLst>
                    </p:cNvPr>
                    <p:cNvGrpSpPr/>
                    <p:nvPr/>
                  </p:nvGrpSpPr>
                  <p:grpSpPr>
                    <a:xfrm>
                      <a:off x="5805254" y="2680531"/>
                      <a:ext cx="464354" cy="407632"/>
                      <a:chOff x="5293520" y="2499874"/>
                      <a:chExt cx="464354" cy="407632"/>
                    </a:xfrm>
                  </p:grpSpPr>
                  <p:sp>
                    <p:nvSpPr>
                      <p:cNvPr id="80" name="Rectangle 110">
                        <a:extLst>
                          <a:ext uri="{FF2B5EF4-FFF2-40B4-BE49-F238E27FC236}">
                            <a16:creationId xmlns:a16="http://schemas.microsoft.com/office/drawing/2014/main" id="{6D19977E-D73B-4793-B60E-C85F31546CBB}"/>
                          </a:ext>
                        </a:extLst>
                      </p:cNvPr>
                      <p:cNvSpPr/>
                      <p:nvPr/>
                    </p:nvSpPr>
                    <p:spPr bwMode="auto">
                      <a:xfrm>
                        <a:off x="5293520" y="2664619"/>
                        <a:ext cx="233362" cy="242887"/>
                      </a:xfrm>
                      <a:custGeom>
                        <a:avLst/>
                        <a:gdLst>
                          <a:gd name="connsiteX0" fmla="*/ 0 w 230981"/>
                          <a:gd name="connsiteY0" fmla="*/ 0 h 109537"/>
                          <a:gd name="connsiteX1" fmla="*/ 230981 w 230981"/>
                          <a:gd name="connsiteY1" fmla="*/ 0 h 109537"/>
                          <a:gd name="connsiteX2" fmla="*/ 230981 w 230981"/>
                          <a:gd name="connsiteY2" fmla="*/ 109537 h 109537"/>
                          <a:gd name="connsiteX3" fmla="*/ 0 w 230981"/>
                          <a:gd name="connsiteY3" fmla="*/ 109537 h 109537"/>
                          <a:gd name="connsiteX4" fmla="*/ 0 w 230981"/>
                          <a:gd name="connsiteY4" fmla="*/ 0 h 109537"/>
                          <a:gd name="connsiteX0" fmla="*/ 0 w 233362"/>
                          <a:gd name="connsiteY0" fmla="*/ 0 h 242887"/>
                          <a:gd name="connsiteX1" fmla="*/ 230981 w 233362"/>
                          <a:gd name="connsiteY1" fmla="*/ 0 h 242887"/>
                          <a:gd name="connsiteX2" fmla="*/ 233362 w 233362"/>
                          <a:gd name="connsiteY2" fmla="*/ 242887 h 242887"/>
                          <a:gd name="connsiteX3" fmla="*/ 0 w 233362"/>
                          <a:gd name="connsiteY3" fmla="*/ 109537 h 242887"/>
                          <a:gd name="connsiteX4" fmla="*/ 0 w 233362"/>
                          <a:gd name="connsiteY4" fmla="*/ 0 h 2428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362" h="242887">
                            <a:moveTo>
                              <a:pt x="0" y="0"/>
                            </a:moveTo>
                            <a:lnTo>
                              <a:pt x="230981" y="0"/>
                            </a:lnTo>
                            <a:cubicBezTo>
                              <a:pt x="231775" y="80962"/>
                              <a:pt x="232568" y="161925"/>
                              <a:pt x="233362" y="242887"/>
                            </a:cubicBezTo>
                            <a:lnTo>
                              <a:pt x="0" y="109537"/>
                            </a:lnTo>
                            <a:lnTo>
                              <a:pt x="0" y="0"/>
                            </a:lnTo>
                            <a:close/>
                          </a:path>
                        </a:pathLst>
                      </a:custGeom>
                      <a:solidFill>
                        <a:srgbClr val="0078D4">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1836" kern="0" err="1">
                          <a:solidFill>
                            <a:srgbClr val="000000"/>
                          </a:solidFill>
                          <a:latin typeface="Segoe UI"/>
                          <a:ea typeface="Segoe UI" pitchFamily="34" charset="0"/>
                          <a:cs typeface="Segoe UI" pitchFamily="34" charset="0"/>
                        </a:endParaRPr>
                      </a:p>
                    </p:txBody>
                  </p:sp>
                  <p:sp>
                    <p:nvSpPr>
                      <p:cNvPr id="81" name="Rectangle 110">
                        <a:extLst>
                          <a:ext uri="{FF2B5EF4-FFF2-40B4-BE49-F238E27FC236}">
                            <a16:creationId xmlns:a16="http://schemas.microsoft.com/office/drawing/2014/main" id="{CA6B2C82-9203-4FD7-8C3D-3E3B8AB8B1E6}"/>
                          </a:ext>
                        </a:extLst>
                      </p:cNvPr>
                      <p:cNvSpPr/>
                      <p:nvPr/>
                    </p:nvSpPr>
                    <p:spPr bwMode="auto">
                      <a:xfrm flipH="1">
                        <a:off x="5524512" y="2664619"/>
                        <a:ext cx="233362" cy="242887"/>
                      </a:xfrm>
                      <a:custGeom>
                        <a:avLst/>
                        <a:gdLst>
                          <a:gd name="connsiteX0" fmla="*/ 0 w 230981"/>
                          <a:gd name="connsiteY0" fmla="*/ 0 h 109537"/>
                          <a:gd name="connsiteX1" fmla="*/ 230981 w 230981"/>
                          <a:gd name="connsiteY1" fmla="*/ 0 h 109537"/>
                          <a:gd name="connsiteX2" fmla="*/ 230981 w 230981"/>
                          <a:gd name="connsiteY2" fmla="*/ 109537 h 109537"/>
                          <a:gd name="connsiteX3" fmla="*/ 0 w 230981"/>
                          <a:gd name="connsiteY3" fmla="*/ 109537 h 109537"/>
                          <a:gd name="connsiteX4" fmla="*/ 0 w 230981"/>
                          <a:gd name="connsiteY4" fmla="*/ 0 h 109537"/>
                          <a:gd name="connsiteX0" fmla="*/ 0 w 233362"/>
                          <a:gd name="connsiteY0" fmla="*/ 0 h 242887"/>
                          <a:gd name="connsiteX1" fmla="*/ 230981 w 233362"/>
                          <a:gd name="connsiteY1" fmla="*/ 0 h 242887"/>
                          <a:gd name="connsiteX2" fmla="*/ 233362 w 233362"/>
                          <a:gd name="connsiteY2" fmla="*/ 242887 h 242887"/>
                          <a:gd name="connsiteX3" fmla="*/ 0 w 233362"/>
                          <a:gd name="connsiteY3" fmla="*/ 109537 h 242887"/>
                          <a:gd name="connsiteX4" fmla="*/ 0 w 233362"/>
                          <a:gd name="connsiteY4" fmla="*/ 0 h 2428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362" h="242887">
                            <a:moveTo>
                              <a:pt x="0" y="0"/>
                            </a:moveTo>
                            <a:lnTo>
                              <a:pt x="230981" y="0"/>
                            </a:lnTo>
                            <a:cubicBezTo>
                              <a:pt x="231775" y="80962"/>
                              <a:pt x="232568" y="161925"/>
                              <a:pt x="233362" y="242887"/>
                            </a:cubicBezTo>
                            <a:lnTo>
                              <a:pt x="0" y="109537"/>
                            </a:lnTo>
                            <a:lnTo>
                              <a:pt x="0" y="0"/>
                            </a:lnTo>
                            <a:close/>
                          </a:path>
                        </a:pathLst>
                      </a:custGeom>
                      <a:solidFill>
                        <a:srgbClr val="0078D4">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1836" kern="0" err="1">
                          <a:solidFill>
                            <a:srgbClr val="000000"/>
                          </a:solidFill>
                          <a:latin typeface="Segoe UI"/>
                          <a:ea typeface="Segoe UI" pitchFamily="34" charset="0"/>
                          <a:cs typeface="Segoe UI" pitchFamily="34" charset="0"/>
                        </a:endParaRPr>
                      </a:p>
                    </p:txBody>
                  </p:sp>
                  <p:sp>
                    <p:nvSpPr>
                      <p:cNvPr id="82" name="Rectangle 81">
                        <a:extLst>
                          <a:ext uri="{FF2B5EF4-FFF2-40B4-BE49-F238E27FC236}">
                            <a16:creationId xmlns:a16="http://schemas.microsoft.com/office/drawing/2014/main" id="{85421B1C-E674-4CAE-BBA6-DC7A0CB196AC}"/>
                          </a:ext>
                        </a:extLst>
                      </p:cNvPr>
                      <p:cNvSpPr/>
                      <p:nvPr/>
                    </p:nvSpPr>
                    <p:spPr bwMode="auto">
                      <a:xfrm>
                        <a:off x="5360979" y="2499874"/>
                        <a:ext cx="329051" cy="329051"/>
                      </a:xfrm>
                      <a:prstGeom prst="rect">
                        <a:avLst/>
                      </a:prstGeom>
                      <a:solidFill>
                        <a:srgbClr val="0078D4"/>
                      </a:solidFill>
                      <a:ln w="9525" cap="flat" cmpd="sng" algn="ctr">
                        <a:noFill/>
                        <a:prstDash val="solid"/>
                        <a:headEnd type="none" w="med" len="med"/>
                        <a:tailEnd type="none" w="med" len="med"/>
                      </a:ln>
                      <a:effectLst/>
                      <a:scene3d>
                        <a:camera prst="isometricTopUp"/>
                        <a:lightRig rig="threePt" dir="t"/>
                      </a:scene3d>
                      <a:sp3d/>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1836" kern="0" err="1">
                          <a:solidFill>
                            <a:srgbClr val="000000"/>
                          </a:solidFill>
                          <a:latin typeface="Segoe UI"/>
                          <a:ea typeface="Segoe UI" pitchFamily="34" charset="0"/>
                          <a:cs typeface="Segoe UI" pitchFamily="34" charset="0"/>
                        </a:endParaRPr>
                      </a:p>
                    </p:txBody>
                  </p:sp>
                </p:grpSp>
              </p:grpSp>
              <p:sp>
                <p:nvSpPr>
                  <p:cNvPr id="71" name="Rectangle 114">
                    <a:extLst>
                      <a:ext uri="{FF2B5EF4-FFF2-40B4-BE49-F238E27FC236}">
                        <a16:creationId xmlns:a16="http://schemas.microsoft.com/office/drawing/2014/main" id="{0A113DF6-9D36-41CB-89D4-DF066A130D14}"/>
                      </a:ext>
                    </a:extLst>
                  </p:cNvPr>
                  <p:cNvSpPr/>
                  <p:nvPr/>
                </p:nvSpPr>
                <p:spPr bwMode="auto">
                  <a:xfrm>
                    <a:off x="4790909" y="4307303"/>
                    <a:ext cx="119230" cy="207764"/>
                  </a:xfrm>
                  <a:custGeom>
                    <a:avLst/>
                    <a:gdLst>
                      <a:gd name="connsiteX0" fmla="*/ 0 w 195427"/>
                      <a:gd name="connsiteY0" fmla="*/ 0 h 195427"/>
                      <a:gd name="connsiteX1" fmla="*/ 195427 w 195427"/>
                      <a:gd name="connsiteY1" fmla="*/ 0 h 195427"/>
                      <a:gd name="connsiteX2" fmla="*/ 195427 w 195427"/>
                      <a:gd name="connsiteY2" fmla="*/ 195427 h 195427"/>
                      <a:gd name="connsiteX3" fmla="*/ 0 w 195427"/>
                      <a:gd name="connsiteY3" fmla="*/ 195427 h 195427"/>
                      <a:gd name="connsiteX4" fmla="*/ 0 w 195427"/>
                      <a:gd name="connsiteY4" fmla="*/ 0 h 195427"/>
                      <a:gd name="connsiteX0" fmla="*/ 0 w 195427"/>
                      <a:gd name="connsiteY0" fmla="*/ 0 h 293059"/>
                      <a:gd name="connsiteX1" fmla="*/ 195427 w 195427"/>
                      <a:gd name="connsiteY1" fmla="*/ 0 h 293059"/>
                      <a:gd name="connsiteX2" fmla="*/ 190664 w 195427"/>
                      <a:gd name="connsiteY2" fmla="*/ 293059 h 293059"/>
                      <a:gd name="connsiteX3" fmla="*/ 0 w 195427"/>
                      <a:gd name="connsiteY3" fmla="*/ 195427 h 293059"/>
                      <a:gd name="connsiteX4" fmla="*/ 0 w 195427"/>
                      <a:gd name="connsiteY4" fmla="*/ 0 h 293059"/>
                      <a:gd name="connsiteX0" fmla="*/ 0 w 193046"/>
                      <a:gd name="connsiteY0" fmla="*/ 0 h 293059"/>
                      <a:gd name="connsiteX1" fmla="*/ 193046 w 193046"/>
                      <a:gd name="connsiteY1" fmla="*/ 71438 h 293059"/>
                      <a:gd name="connsiteX2" fmla="*/ 190664 w 193046"/>
                      <a:gd name="connsiteY2" fmla="*/ 293059 h 293059"/>
                      <a:gd name="connsiteX3" fmla="*/ 0 w 193046"/>
                      <a:gd name="connsiteY3" fmla="*/ 195427 h 293059"/>
                      <a:gd name="connsiteX4" fmla="*/ 0 w 193046"/>
                      <a:gd name="connsiteY4" fmla="*/ 0 h 293059"/>
                      <a:gd name="connsiteX0" fmla="*/ 0 w 193046"/>
                      <a:gd name="connsiteY0" fmla="*/ 0 h 319253"/>
                      <a:gd name="connsiteX1" fmla="*/ 193046 w 193046"/>
                      <a:gd name="connsiteY1" fmla="*/ 97632 h 319253"/>
                      <a:gd name="connsiteX2" fmla="*/ 190664 w 193046"/>
                      <a:gd name="connsiteY2" fmla="*/ 319253 h 319253"/>
                      <a:gd name="connsiteX3" fmla="*/ 0 w 193046"/>
                      <a:gd name="connsiteY3" fmla="*/ 221621 h 319253"/>
                      <a:gd name="connsiteX4" fmla="*/ 0 w 193046"/>
                      <a:gd name="connsiteY4" fmla="*/ 0 h 319253"/>
                      <a:gd name="connsiteX0" fmla="*/ 2381 w 195427"/>
                      <a:gd name="connsiteY0" fmla="*/ 0 h 319253"/>
                      <a:gd name="connsiteX1" fmla="*/ 195427 w 195427"/>
                      <a:gd name="connsiteY1" fmla="*/ 97632 h 319253"/>
                      <a:gd name="connsiteX2" fmla="*/ 193045 w 195427"/>
                      <a:gd name="connsiteY2" fmla="*/ 319253 h 319253"/>
                      <a:gd name="connsiteX3" fmla="*/ 0 w 195427"/>
                      <a:gd name="connsiteY3" fmla="*/ 195427 h 319253"/>
                      <a:gd name="connsiteX4" fmla="*/ 2381 w 195427"/>
                      <a:gd name="connsiteY4" fmla="*/ 0 h 319253"/>
                      <a:gd name="connsiteX0" fmla="*/ 2381 w 193503"/>
                      <a:gd name="connsiteY0" fmla="*/ 0 h 319253"/>
                      <a:gd name="connsiteX1" fmla="*/ 193046 w 193503"/>
                      <a:gd name="connsiteY1" fmla="*/ 109538 h 319253"/>
                      <a:gd name="connsiteX2" fmla="*/ 193045 w 193503"/>
                      <a:gd name="connsiteY2" fmla="*/ 319253 h 319253"/>
                      <a:gd name="connsiteX3" fmla="*/ 0 w 193503"/>
                      <a:gd name="connsiteY3" fmla="*/ 195427 h 319253"/>
                      <a:gd name="connsiteX4" fmla="*/ 2381 w 193503"/>
                      <a:gd name="connsiteY4" fmla="*/ 0 h 319253"/>
                      <a:gd name="connsiteX0" fmla="*/ 19050 w 193503"/>
                      <a:gd name="connsiteY0" fmla="*/ 0 h 307346"/>
                      <a:gd name="connsiteX1" fmla="*/ 193046 w 193503"/>
                      <a:gd name="connsiteY1" fmla="*/ 97631 h 307346"/>
                      <a:gd name="connsiteX2" fmla="*/ 193045 w 193503"/>
                      <a:gd name="connsiteY2" fmla="*/ 307346 h 307346"/>
                      <a:gd name="connsiteX3" fmla="*/ 0 w 193503"/>
                      <a:gd name="connsiteY3" fmla="*/ 183520 h 307346"/>
                      <a:gd name="connsiteX4" fmla="*/ 19050 w 193503"/>
                      <a:gd name="connsiteY4" fmla="*/ 0 h 307346"/>
                      <a:gd name="connsiteX0" fmla="*/ 2381 w 176834"/>
                      <a:gd name="connsiteY0" fmla="*/ 0 h 307346"/>
                      <a:gd name="connsiteX1" fmla="*/ 176377 w 176834"/>
                      <a:gd name="connsiteY1" fmla="*/ 97631 h 307346"/>
                      <a:gd name="connsiteX2" fmla="*/ 176376 w 176834"/>
                      <a:gd name="connsiteY2" fmla="*/ 307346 h 307346"/>
                      <a:gd name="connsiteX3" fmla="*/ 0 w 176834"/>
                      <a:gd name="connsiteY3" fmla="*/ 195427 h 307346"/>
                      <a:gd name="connsiteX4" fmla="*/ 2381 w 176834"/>
                      <a:gd name="connsiteY4" fmla="*/ 0 h 307346"/>
                      <a:gd name="connsiteX0" fmla="*/ 2381 w 176377"/>
                      <a:gd name="connsiteY0" fmla="*/ 0 h 307346"/>
                      <a:gd name="connsiteX1" fmla="*/ 176377 w 176377"/>
                      <a:gd name="connsiteY1" fmla="*/ 97631 h 307346"/>
                      <a:gd name="connsiteX2" fmla="*/ 171614 w 176377"/>
                      <a:gd name="connsiteY2" fmla="*/ 307346 h 307346"/>
                      <a:gd name="connsiteX3" fmla="*/ 0 w 176377"/>
                      <a:gd name="connsiteY3" fmla="*/ 195427 h 307346"/>
                      <a:gd name="connsiteX4" fmla="*/ 2381 w 176377"/>
                      <a:gd name="connsiteY4" fmla="*/ 0 h 307346"/>
                      <a:gd name="connsiteX0" fmla="*/ 2382 w 176377"/>
                      <a:gd name="connsiteY0" fmla="*/ 0 h 307346"/>
                      <a:gd name="connsiteX1" fmla="*/ 176377 w 176377"/>
                      <a:gd name="connsiteY1" fmla="*/ 97631 h 307346"/>
                      <a:gd name="connsiteX2" fmla="*/ 171614 w 176377"/>
                      <a:gd name="connsiteY2" fmla="*/ 307346 h 307346"/>
                      <a:gd name="connsiteX3" fmla="*/ 0 w 176377"/>
                      <a:gd name="connsiteY3" fmla="*/ 195427 h 307346"/>
                      <a:gd name="connsiteX4" fmla="*/ 2382 w 176377"/>
                      <a:gd name="connsiteY4" fmla="*/ 0 h 307346"/>
                      <a:gd name="connsiteX0" fmla="*/ 2382 w 176377"/>
                      <a:gd name="connsiteY0" fmla="*/ 0 h 307346"/>
                      <a:gd name="connsiteX1" fmla="*/ 176377 w 176377"/>
                      <a:gd name="connsiteY1" fmla="*/ 97631 h 307346"/>
                      <a:gd name="connsiteX2" fmla="*/ 171614 w 176377"/>
                      <a:gd name="connsiteY2" fmla="*/ 307346 h 307346"/>
                      <a:gd name="connsiteX3" fmla="*/ 0 w 176377"/>
                      <a:gd name="connsiteY3" fmla="*/ 213039 h 307346"/>
                      <a:gd name="connsiteX4" fmla="*/ 2382 w 176377"/>
                      <a:gd name="connsiteY4" fmla="*/ 0 h 3073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377" h="307346">
                        <a:moveTo>
                          <a:pt x="2382" y="0"/>
                        </a:moveTo>
                        <a:lnTo>
                          <a:pt x="176377" y="97631"/>
                        </a:lnTo>
                        <a:cubicBezTo>
                          <a:pt x="174789" y="195317"/>
                          <a:pt x="173202" y="209660"/>
                          <a:pt x="171614" y="307346"/>
                        </a:cubicBezTo>
                        <a:lnTo>
                          <a:pt x="0" y="213039"/>
                        </a:lnTo>
                        <a:lnTo>
                          <a:pt x="2382" y="0"/>
                        </a:ln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1836" kern="0" err="1">
                      <a:solidFill>
                        <a:srgbClr val="000000"/>
                      </a:solidFill>
                      <a:latin typeface="Segoe UI"/>
                      <a:ea typeface="Segoe UI" pitchFamily="34" charset="0"/>
                      <a:cs typeface="Segoe UI" pitchFamily="34" charset="0"/>
                    </a:endParaRPr>
                  </a:p>
                </p:txBody>
              </p:sp>
              <p:sp>
                <p:nvSpPr>
                  <p:cNvPr id="72" name="Rectangle 114">
                    <a:extLst>
                      <a:ext uri="{FF2B5EF4-FFF2-40B4-BE49-F238E27FC236}">
                        <a16:creationId xmlns:a16="http://schemas.microsoft.com/office/drawing/2014/main" id="{63108706-6C9A-4651-B271-96445B9CC765}"/>
                      </a:ext>
                    </a:extLst>
                  </p:cNvPr>
                  <p:cNvSpPr/>
                  <p:nvPr/>
                </p:nvSpPr>
                <p:spPr bwMode="auto">
                  <a:xfrm>
                    <a:off x="4790909" y="4835941"/>
                    <a:ext cx="119230" cy="207764"/>
                  </a:xfrm>
                  <a:custGeom>
                    <a:avLst/>
                    <a:gdLst>
                      <a:gd name="connsiteX0" fmla="*/ 0 w 195427"/>
                      <a:gd name="connsiteY0" fmla="*/ 0 h 195427"/>
                      <a:gd name="connsiteX1" fmla="*/ 195427 w 195427"/>
                      <a:gd name="connsiteY1" fmla="*/ 0 h 195427"/>
                      <a:gd name="connsiteX2" fmla="*/ 195427 w 195427"/>
                      <a:gd name="connsiteY2" fmla="*/ 195427 h 195427"/>
                      <a:gd name="connsiteX3" fmla="*/ 0 w 195427"/>
                      <a:gd name="connsiteY3" fmla="*/ 195427 h 195427"/>
                      <a:gd name="connsiteX4" fmla="*/ 0 w 195427"/>
                      <a:gd name="connsiteY4" fmla="*/ 0 h 195427"/>
                      <a:gd name="connsiteX0" fmla="*/ 0 w 195427"/>
                      <a:gd name="connsiteY0" fmla="*/ 0 h 293059"/>
                      <a:gd name="connsiteX1" fmla="*/ 195427 w 195427"/>
                      <a:gd name="connsiteY1" fmla="*/ 0 h 293059"/>
                      <a:gd name="connsiteX2" fmla="*/ 190664 w 195427"/>
                      <a:gd name="connsiteY2" fmla="*/ 293059 h 293059"/>
                      <a:gd name="connsiteX3" fmla="*/ 0 w 195427"/>
                      <a:gd name="connsiteY3" fmla="*/ 195427 h 293059"/>
                      <a:gd name="connsiteX4" fmla="*/ 0 w 195427"/>
                      <a:gd name="connsiteY4" fmla="*/ 0 h 293059"/>
                      <a:gd name="connsiteX0" fmla="*/ 0 w 193046"/>
                      <a:gd name="connsiteY0" fmla="*/ 0 h 293059"/>
                      <a:gd name="connsiteX1" fmla="*/ 193046 w 193046"/>
                      <a:gd name="connsiteY1" fmla="*/ 71438 h 293059"/>
                      <a:gd name="connsiteX2" fmla="*/ 190664 w 193046"/>
                      <a:gd name="connsiteY2" fmla="*/ 293059 h 293059"/>
                      <a:gd name="connsiteX3" fmla="*/ 0 w 193046"/>
                      <a:gd name="connsiteY3" fmla="*/ 195427 h 293059"/>
                      <a:gd name="connsiteX4" fmla="*/ 0 w 193046"/>
                      <a:gd name="connsiteY4" fmla="*/ 0 h 293059"/>
                      <a:gd name="connsiteX0" fmla="*/ 0 w 193046"/>
                      <a:gd name="connsiteY0" fmla="*/ 0 h 319253"/>
                      <a:gd name="connsiteX1" fmla="*/ 193046 w 193046"/>
                      <a:gd name="connsiteY1" fmla="*/ 97632 h 319253"/>
                      <a:gd name="connsiteX2" fmla="*/ 190664 w 193046"/>
                      <a:gd name="connsiteY2" fmla="*/ 319253 h 319253"/>
                      <a:gd name="connsiteX3" fmla="*/ 0 w 193046"/>
                      <a:gd name="connsiteY3" fmla="*/ 221621 h 319253"/>
                      <a:gd name="connsiteX4" fmla="*/ 0 w 193046"/>
                      <a:gd name="connsiteY4" fmla="*/ 0 h 319253"/>
                      <a:gd name="connsiteX0" fmla="*/ 2381 w 195427"/>
                      <a:gd name="connsiteY0" fmla="*/ 0 h 319253"/>
                      <a:gd name="connsiteX1" fmla="*/ 195427 w 195427"/>
                      <a:gd name="connsiteY1" fmla="*/ 97632 h 319253"/>
                      <a:gd name="connsiteX2" fmla="*/ 193045 w 195427"/>
                      <a:gd name="connsiteY2" fmla="*/ 319253 h 319253"/>
                      <a:gd name="connsiteX3" fmla="*/ 0 w 195427"/>
                      <a:gd name="connsiteY3" fmla="*/ 195427 h 319253"/>
                      <a:gd name="connsiteX4" fmla="*/ 2381 w 195427"/>
                      <a:gd name="connsiteY4" fmla="*/ 0 h 319253"/>
                      <a:gd name="connsiteX0" fmla="*/ 2381 w 193503"/>
                      <a:gd name="connsiteY0" fmla="*/ 0 h 319253"/>
                      <a:gd name="connsiteX1" fmla="*/ 193046 w 193503"/>
                      <a:gd name="connsiteY1" fmla="*/ 109538 h 319253"/>
                      <a:gd name="connsiteX2" fmla="*/ 193045 w 193503"/>
                      <a:gd name="connsiteY2" fmla="*/ 319253 h 319253"/>
                      <a:gd name="connsiteX3" fmla="*/ 0 w 193503"/>
                      <a:gd name="connsiteY3" fmla="*/ 195427 h 319253"/>
                      <a:gd name="connsiteX4" fmla="*/ 2381 w 193503"/>
                      <a:gd name="connsiteY4" fmla="*/ 0 h 319253"/>
                      <a:gd name="connsiteX0" fmla="*/ 19050 w 193503"/>
                      <a:gd name="connsiteY0" fmla="*/ 0 h 307346"/>
                      <a:gd name="connsiteX1" fmla="*/ 193046 w 193503"/>
                      <a:gd name="connsiteY1" fmla="*/ 97631 h 307346"/>
                      <a:gd name="connsiteX2" fmla="*/ 193045 w 193503"/>
                      <a:gd name="connsiteY2" fmla="*/ 307346 h 307346"/>
                      <a:gd name="connsiteX3" fmla="*/ 0 w 193503"/>
                      <a:gd name="connsiteY3" fmla="*/ 183520 h 307346"/>
                      <a:gd name="connsiteX4" fmla="*/ 19050 w 193503"/>
                      <a:gd name="connsiteY4" fmla="*/ 0 h 307346"/>
                      <a:gd name="connsiteX0" fmla="*/ 2381 w 176834"/>
                      <a:gd name="connsiteY0" fmla="*/ 0 h 307346"/>
                      <a:gd name="connsiteX1" fmla="*/ 176377 w 176834"/>
                      <a:gd name="connsiteY1" fmla="*/ 97631 h 307346"/>
                      <a:gd name="connsiteX2" fmla="*/ 176376 w 176834"/>
                      <a:gd name="connsiteY2" fmla="*/ 307346 h 307346"/>
                      <a:gd name="connsiteX3" fmla="*/ 0 w 176834"/>
                      <a:gd name="connsiteY3" fmla="*/ 195427 h 307346"/>
                      <a:gd name="connsiteX4" fmla="*/ 2381 w 176834"/>
                      <a:gd name="connsiteY4" fmla="*/ 0 h 307346"/>
                      <a:gd name="connsiteX0" fmla="*/ 2381 w 176377"/>
                      <a:gd name="connsiteY0" fmla="*/ 0 h 307346"/>
                      <a:gd name="connsiteX1" fmla="*/ 176377 w 176377"/>
                      <a:gd name="connsiteY1" fmla="*/ 97631 h 307346"/>
                      <a:gd name="connsiteX2" fmla="*/ 171614 w 176377"/>
                      <a:gd name="connsiteY2" fmla="*/ 307346 h 307346"/>
                      <a:gd name="connsiteX3" fmla="*/ 0 w 176377"/>
                      <a:gd name="connsiteY3" fmla="*/ 195427 h 307346"/>
                      <a:gd name="connsiteX4" fmla="*/ 2381 w 176377"/>
                      <a:gd name="connsiteY4" fmla="*/ 0 h 307346"/>
                      <a:gd name="connsiteX0" fmla="*/ 2382 w 176377"/>
                      <a:gd name="connsiteY0" fmla="*/ 0 h 307346"/>
                      <a:gd name="connsiteX1" fmla="*/ 176377 w 176377"/>
                      <a:gd name="connsiteY1" fmla="*/ 97631 h 307346"/>
                      <a:gd name="connsiteX2" fmla="*/ 171614 w 176377"/>
                      <a:gd name="connsiteY2" fmla="*/ 307346 h 307346"/>
                      <a:gd name="connsiteX3" fmla="*/ 0 w 176377"/>
                      <a:gd name="connsiteY3" fmla="*/ 195427 h 307346"/>
                      <a:gd name="connsiteX4" fmla="*/ 2382 w 176377"/>
                      <a:gd name="connsiteY4" fmla="*/ 0 h 307346"/>
                      <a:gd name="connsiteX0" fmla="*/ 2382 w 176377"/>
                      <a:gd name="connsiteY0" fmla="*/ 0 h 307346"/>
                      <a:gd name="connsiteX1" fmla="*/ 176377 w 176377"/>
                      <a:gd name="connsiteY1" fmla="*/ 97631 h 307346"/>
                      <a:gd name="connsiteX2" fmla="*/ 171614 w 176377"/>
                      <a:gd name="connsiteY2" fmla="*/ 307346 h 307346"/>
                      <a:gd name="connsiteX3" fmla="*/ 0 w 176377"/>
                      <a:gd name="connsiteY3" fmla="*/ 213039 h 307346"/>
                      <a:gd name="connsiteX4" fmla="*/ 2382 w 176377"/>
                      <a:gd name="connsiteY4" fmla="*/ 0 h 3073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377" h="307346">
                        <a:moveTo>
                          <a:pt x="2382" y="0"/>
                        </a:moveTo>
                        <a:lnTo>
                          <a:pt x="176377" y="97631"/>
                        </a:lnTo>
                        <a:cubicBezTo>
                          <a:pt x="174789" y="195317"/>
                          <a:pt x="173202" y="209660"/>
                          <a:pt x="171614" y="307346"/>
                        </a:cubicBezTo>
                        <a:lnTo>
                          <a:pt x="0" y="213039"/>
                        </a:lnTo>
                        <a:lnTo>
                          <a:pt x="2382" y="0"/>
                        </a:ln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1836" kern="0" err="1">
                      <a:solidFill>
                        <a:srgbClr val="000000"/>
                      </a:solidFill>
                      <a:latin typeface="Segoe UI"/>
                      <a:ea typeface="Segoe UI" pitchFamily="34" charset="0"/>
                      <a:cs typeface="Segoe UI" pitchFamily="34" charset="0"/>
                    </a:endParaRPr>
                  </a:p>
                </p:txBody>
              </p:sp>
              <p:sp>
                <p:nvSpPr>
                  <p:cNvPr id="73" name="Rectangle 114">
                    <a:extLst>
                      <a:ext uri="{FF2B5EF4-FFF2-40B4-BE49-F238E27FC236}">
                        <a16:creationId xmlns:a16="http://schemas.microsoft.com/office/drawing/2014/main" id="{CBABFC3B-4359-41C8-87DC-DCFE4BEEBD87}"/>
                      </a:ext>
                    </a:extLst>
                  </p:cNvPr>
                  <p:cNvSpPr/>
                  <p:nvPr/>
                </p:nvSpPr>
                <p:spPr bwMode="auto">
                  <a:xfrm>
                    <a:off x="4790909" y="5369341"/>
                    <a:ext cx="119230" cy="207764"/>
                  </a:xfrm>
                  <a:custGeom>
                    <a:avLst/>
                    <a:gdLst>
                      <a:gd name="connsiteX0" fmla="*/ 0 w 195427"/>
                      <a:gd name="connsiteY0" fmla="*/ 0 h 195427"/>
                      <a:gd name="connsiteX1" fmla="*/ 195427 w 195427"/>
                      <a:gd name="connsiteY1" fmla="*/ 0 h 195427"/>
                      <a:gd name="connsiteX2" fmla="*/ 195427 w 195427"/>
                      <a:gd name="connsiteY2" fmla="*/ 195427 h 195427"/>
                      <a:gd name="connsiteX3" fmla="*/ 0 w 195427"/>
                      <a:gd name="connsiteY3" fmla="*/ 195427 h 195427"/>
                      <a:gd name="connsiteX4" fmla="*/ 0 w 195427"/>
                      <a:gd name="connsiteY4" fmla="*/ 0 h 195427"/>
                      <a:gd name="connsiteX0" fmla="*/ 0 w 195427"/>
                      <a:gd name="connsiteY0" fmla="*/ 0 h 293059"/>
                      <a:gd name="connsiteX1" fmla="*/ 195427 w 195427"/>
                      <a:gd name="connsiteY1" fmla="*/ 0 h 293059"/>
                      <a:gd name="connsiteX2" fmla="*/ 190664 w 195427"/>
                      <a:gd name="connsiteY2" fmla="*/ 293059 h 293059"/>
                      <a:gd name="connsiteX3" fmla="*/ 0 w 195427"/>
                      <a:gd name="connsiteY3" fmla="*/ 195427 h 293059"/>
                      <a:gd name="connsiteX4" fmla="*/ 0 w 195427"/>
                      <a:gd name="connsiteY4" fmla="*/ 0 h 293059"/>
                      <a:gd name="connsiteX0" fmla="*/ 0 w 193046"/>
                      <a:gd name="connsiteY0" fmla="*/ 0 h 293059"/>
                      <a:gd name="connsiteX1" fmla="*/ 193046 w 193046"/>
                      <a:gd name="connsiteY1" fmla="*/ 71438 h 293059"/>
                      <a:gd name="connsiteX2" fmla="*/ 190664 w 193046"/>
                      <a:gd name="connsiteY2" fmla="*/ 293059 h 293059"/>
                      <a:gd name="connsiteX3" fmla="*/ 0 w 193046"/>
                      <a:gd name="connsiteY3" fmla="*/ 195427 h 293059"/>
                      <a:gd name="connsiteX4" fmla="*/ 0 w 193046"/>
                      <a:gd name="connsiteY4" fmla="*/ 0 h 293059"/>
                      <a:gd name="connsiteX0" fmla="*/ 0 w 193046"/>
                      <a:gd name="connsiteY0" fmla="*/ 0 h 319253"/>
                      <a:gd name="connsiteX1" fmla="*/ 193046 w 193046"/>
                      <a:gd name="connsiteY1" fmla="*/ 97632 h 319253"/>
                      <a:gd name="connsiteX2" fmla="*/ 190664 w 193046"/>
                      <a:gd name="connsiteY2" fmla="*/ 319253 h 319253"/>
                      <a:gd name="connsiteX3" fmla="*/ 0 w 193046"/>
                      <a:gd name="connsiteY3" fmla="*/ 221621 h 319253"/>
                      <a:gd name="connsiteX4" fmla="*/ 0 w 193046"/>
                      <a:gd name="connsiteY4" fmla="*/ 0 h 319253"/>
                      <a:gd name="connsiteX0" fmla="*/ 2381 w 195427"/>
                      <a:gd name="connsiteY0" fmla="*/ 0 h 319253"/>
                      <a:gd name="connsiteX1" fmla="*/ 195427 w 195427"/>
                      <a:gd name="connsiteY1" fmla="*/ 97632 h 319253"/>
                      <a:gd name="connsiteX2" fmla="*/ 193045 w 195427"/>
                      <a:gd name="connsiteY2" fmla="*/ 319253 h 319253"/>
                      <a:gd name="connsiteX3" fmla="*/ 0 w 195427"/>
                      <a:gd name="connsiteY3" fmla="*/ 195427 h 319253"/>
                      <a:gd name="connsiteX4" fmla="*/ 2381 w 195427"/>
                      <a:gd name="connsiteY4" fmla="*/ 0 h 319253"/>
                      <a:gd name="connsiteX0" fmla="*/ 2381 w 193503"/>
                      <a:gd name="connsiteY0" fmla="*/ 0 h 319253"/>
                      <a:gd name="connsiteX1" fmla="*/ 193046 w 193503"/>
                      <a:gd name="connsiteY1" fmla="*/ 109538 h 319253"/>
                      <a:gd name="connsiteX2" fmla="*/ 193045 w 193503"/>
                      <a:gd name="connsiteY2" fmla="*/ 319253 h 319253"/>
                      <a:gd name="connsiteX3" fmla="*/ 0 w 193503"/>
                      <a:gd name="connsiteY3" fmla="*/ 195427 h 319253"/>
                      <a:gd name="connsiteX4" fmla="*/ 2381 w 193503"/>
                      <a:gd name="connsiteY4" fmla="*/ 0 h 319253"/>
                      <a:gd name="connsiteX0" fmla="*/ 19050 w 193503"/>
                      <a:gd name="connsiteY0" fmla="*/ 0 h 307346"/>
                      <a:gd name="connsiteX1" fmla="*/ 193046 w 193503"/>
                      <a:gd name="connsiteY1" fmla="*/ 97631 h 307346"/>
                      <a:gd name="connsiteX2" fmla="*/ 193045 w 193503"/>
                      <a:gd name="connsiteY2" fmla="*/ 307346 h 307346"/>
                      <a:gd name="connsiteX3" fmla="*/ 0 w 193503"/>
                      <a:gd name="connsiteY3" fmla="*/ 183520 h 307346"/>
                      <a:gd name="connsiteX4" fmla="*/ 19050 w 193503"/>
                      <a:gd name="connsiteY4" fmla="*/ 0 h 307346"/>
                      <a:gd name="connsiteX0" fmla="*/ 2381 w 176834"/>
                      <a:gd name="connsiteY0" fmla="*/ 0 h 307346"/>
                      <a:gd name="connsiteX1" fmla="*/ 176377 w 176834"/>
                      <a:gd name="connsiteY1" fmla="*/ 97631 h 307346"/>
                      <a:gd name="connsiteX2" fmla="*/ 176376 w 176834"/>
                      <a:gd name="connsiteY2" fmla="*/ 307346 h 307346"/>
                      <a:gd name="connsiteX3" fmla="*/ 0 w 176834"/>
                      <a:gd name="connsiteY3" fmla="*/ 195427 h 307346"/>
                      <a:gd name="connsiteX4" fmla="*/ 2381 w 176834"/>
                      <a:gd name="connsiteY4" fmla="*/ 0 h 307346"/>
                      <a:gd name="connsiteX0" fmla="*/ 2381 w 176377"/>
                      <a:gd name="connsiteY0" fmla="*/ 0 h 307346"/>
                      <a:gd name="connsiteX1" fmla="*/ 176377 w 176377"/>
                      <a:gd name="connsiteY1" fmla="*/ 97631 h 307346"/>
                      <a:gd name="connsiteX2" fmla="*/ 171614 w 176377"/>
                      <a:gd name="connsiteY2" fmla="*/ 307346 h 307346"/>
                      <a:gd name="connsiteX3" fmla="*/ 0 w 176377"/>
                      <a:gd name="connsiteY3" fmla="*/ 195427 h 307346"/>
                      <a:gd name="connsiteX4" fmla="*/ 2381 w 176377"/>
                      <a:gd name="connsiteY4" fmla="*/ 0 h 307346"/>
                      <a:gd name="connsiteX0" fmla="*/ 2382 w 176377"/>
                      <a:gd name="connsiteY0" fmla="*/ 0 h 307346"/>
                      <a:gd name="connsiteX1" fmla="*/ 176377 w 176377"/>
                      <a:gd name="connsiteY1" fmla="*/ 97631 h 307346"/>
                      <a:gd name="connsiteX2" fmla="*/ 171614 w 176377"/>
                      <a:gd name="connsiteY2" fmla="*/ 307346 h 307346"/>
                      <a:gd name="connsiteX3" fmla="*/ 0 w 176377"/>
                      <a:gd name="connsiteY3" fmla="*/ 195427 h 307346"/>
                      <a:gd name="connsiteX4" fmla="*/ 2382 w 176377"/>
                      <a:gd name="connsiteY4" fmla="*/ 0 h 307346"/>
                      <a:gd name="connsiteX0" fmla="*/ 2382 w 176377"/>
                      <a:gd name="connsiteY0" fmla="*/ 0 h 307346"/>
                      <a:gd name="connsiteX1" fmla="*/ 176377 w 176377"/>
                      <a:gd name="connsiteY1" fmla="*/ 97631 h 307346"/>
                      <a:gd name="connsiteX2" fmla="*/ 171614 w 176377"/>
                      <a:gd name="connsiteY2" fmla="*/ 307346 h 307346"/>
                      <a:gd name="connsiteX3" fmla="*/ 0 w 176377"/>
                      <a:gd name="connsiteY3" fmla="*/ 213039 h 307346"/>
                      <a:gd name="connsiteX4" fmla="*/ 2382 w 176377"/>
                      <a:gd name="connsiteY4" fmla="*/ 0 h 3073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377" h="307346">
                        <a:moveTo>
                          <a:pt x="2382" y="0"/>
                        </a:moveTo>
                        <a:lnTo>
                          <a:pt x="176377" y="97631"/>
                        </a:lnTo>
                        <a:cubicBezTo>
                          <a:pt x="174789" y="195317"/>
                          <a:pt x="173202" y="209660"/>
                          <a:pt x="171614" y="307346"/>
                        </a:cubicBezTo>
                        <a:lnTo>
                          <a:pt x="0" y="213039"/>
                        </a:lnTo>
                        <a:lnTo>
                          <a:pt x="2382" y="0"/>
                        </a:ln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1836" kern="0" err="1">
                      <a:solidFill>
                        <a:srgbClr val="000000"/>
                      </a:solidFill>
                      <a:latin typeface="Segoe UI"/>
                      <a:ea typeface="Segoe UI" pitchFamily="34" charset="0"/>
                      <a:cs typeface="Segoe UI" pitchFamily="34" charset="0"/>
                    </a:endParaRPr>
                  </a:p>
                </p:txBody>
              </p:sp>
              <p:sp>
                <p:nvSpPr>
                  <p:cNvPr id="74" name="Rectangle 114">
                    <a:extLst>
                      <a:ext uri="{FF2B5EF4-FFF2-40B4-BE49-F238E27FC236}">
                        <a16:creationId xmlns:a16="http://schemas.microsoft.com/office/drawing/2014/main" id="{EBAAC6CF-6D7B-408E-A70C-53B9E485003F}"/>
                      </a:ext>
                    </a:extLst>
                  </p:cNvPr>
                  <p:cNvSpPr/>
                  <p:nvPr/>
                </p:nvSpPr>
                <p:spPr bwMode="auto">
                  <a:xfrm>
                    <a:off x="4624768" y="4243388"/>
                    <a:ext cx="70512" cy="122870"/>
                  </a:xfrm>
                  <a:custGeom>
                    <a:avLst/>
                    <a:gdLst>
                      <a:gd name="connsiteX0" fmla="*/ 0 w 195427"/>
                      <a:gd name="connsiteY0" fmla="*/ 0 h 195427"/>
                      <a:gd name="connsiteX1" fmla="*/ 195427 w 195427"/>
                      <a:gd name="connsiteY1" fmla="*/ 0 h 195427"/>
                      <a:gd name="connsiteX2" fmla="*/ 195427 w 195427"/>
                      <a:gd name="connsiteY2" fmla="*/ 195427 h 195427"/>
                      <a:gd name="connsiteX3" fmla="*/ 0 w 195427"/>
                      <a:gd name="connsiteY3" fmla="*/ 195427 h 195427"/>
                      <a:gd name="connsiteX4" fmla="*/ 0 w 195427"/>
                      <a:gd name="connsiteY4" fmla="*/ 0 h 195427"/>
                      <a:gd name="connsiteX0" fmla="*/ 0 w 195427"/>
                      <a:gd name="connsiteY0" fmla="*/ 0 h 293059"/>
                      <a:gd name="connsiteX1" fmla="*/ 195427 w 195427"/>
                      <a:gd name="connsiteY1" fmla="*/ 0 h 293059"/>
                      <a:gd name="connsiteX2" fmla="*/ 190664 w 195427"/>
                      <a:gd name="connsiteY2" fmla="*/ 293059 h 293059"/>
                      <a:gd name="connsiteX3" fmla="*/ 0 w 195427"/>
                      <a:gd name="connsiteY3" fmla="*/ 195427 h 293059"/>
                      <a:gd name="connsiteX4" fmla="*/ 0 w 195427"/>
                      <a:gd name="connsiteY4" fmla="*/ 0 h 293059"/>
                      <a:gd name="connsiteX0" fmla="*/ 0 w 193046"/>
                      <a:gd name="connsiteY0" fmla="*/ 0 h 293059"/>
                      <a:gd name="connsiteX1" fmla="*/ 193046 w 193046"/>
                      <a:gd name="connsiteY1" fmla="*/ 71438 h 293059"/>
                      <a:gd name="connsiteX2" fmla="*/ 190664 w 193046"/>
                      <a:gd name="connsiteY2" fmla="*/ 293059 h 293059"/>
                      <a:gd name="connsiteX3" fmla="*/ 0 w 193046"/>
                      <a:gd name="connsiteY3" fmla="*/ 195427 h 293059"/>
                      <a:gd name="connsiteX4" fmla="*/ 0 w 193046"/>
                      <a:gd name="connsiteY4" fmla="*/ 0 h 293059"/>
                      <a:gd name="connsiteX0" fmla="*/ 0 w 193046"/>
                      <a:gd name="connsiteY0" fmla="*/ 0 h 319253"/>
                      <a:gd name="connsiteX1" fmla="*/ 193046 w 193046"/>
                      <a:gd name="connsiteY1" fmla="*/ 97632 h 319253"/>
                      <a:gd name="connsiteX2" fmla="*/ 190664 w 193046"/>
                      <a:gd name="connsiteY2" fmla="*/ 319253 h 319253"/>
                      <a:gd name="connsiteX3" fmla="*/ 0 w 193046"/>
                      <a:gd name="connsiteY3" fmla="*/ 221621 h 319253"/>
                      <a:gd name="connsiteX4" fmla="*/ 0 w 193046"/>
                      <a:gd name="connsiteY4" fmla="*/ 0 h 319253"/>
                      <a:gd name="connsiteX0" fmla="*/ 2381 w 195427"/>
                      <a:gd name="connsiteY0" fmla="*/ 0 h 319253"/>
                      <a:gd name="connsiteX1" fmla="*/ 195427 w 195427"/>
                      <a:gd name="connsiteY1" fmla="*/ 97632 h 319253"/>
                      <a:gd name="connsiteX2" fmla="*/ 193045 w 195427"/>
                      <a:gd name="connsiteY2" fmla="*/ 319253 h 319253"/>
                      <a:gd name="connsiteX3" fmla="*/ 0 w 195427"/>
                      <a:gd name="connsiteY3" fmla="*/ 195427 h 319253"/>
                      <a:gd name="connsiteX4" fmla="*/ 2381 w 195427"/>
                      <a:gd name="connsiteY4" fmla="*/ 0 h 319253"/>
                      <a:gd name="connsiteX0" fmla="*/ 2381 w 193503"/>
                      <a:gd name="connsiteY0" fmla="*/ 0 h 319253"/>
                      <a:gd name="connsiteX1" fmla="*/ 193046 w 193503"/>
                      <a:gd name="connsiteY1" fmla="*/ 109538 h 319253"/>
                      <a:gd name="connsiteX2" fmla="*/ 193045 w 193503"/>
                      <a:gd name="connsiteY2" fmla="*/ 319253 h 319253"/>
                      <a:gd name="connsiteX3" fmla="*/ 0 w 193503"/>
                      <a:gd name="connsiteY3" fmla="*/ 195427 h 319253"/>
                      <a:gd name="connsiteX4" fmla="*/ 2381 w 193503"/>
                      <a:gd name="connsiteY4" fmla="*/ 0 h 319253"/>
                      <a:gd name="connsiteX0" fmla="*/ 19050 w 193503"/>
                      <a:gd name="connsiteY0" fmla="*/ 0 h 307346"/>
                      <a:gd name="connsiteX1" fmla="*/ 193046 w 193503"/>
                      <a:gd name="connsiteY1" fmla="*/ 97631 h 307346"/>
                      <a:gd name="connsiteX2" fmla="*/ 193045 w 193503"/>
                      <a:gd name="connsiteY2" fmla="*/ 307346 h 307346"/>
                      <a:gd name="connsiteX3" fmla="*/ 0 w 193503"/>
                      <a:gd name="connsiteY3" fmla="*/ 183520 h 307346"/>
                      <a:gd name="connsiteX4" fmla="*/ 19050 w 193503"/>
                      <a:gd name="connsiteY4" fmla="*/ 0 h 307346"/>
                      <a:gd name="connsiteX0" fmla="*/ 2381 w 176834"/>
                      <a:gd name="connsiteY0" fmla="*/ 0 h 307346"/>
                      <a:gd name="connsiteX1" fmla="*/ 176377 w 176834"/>
                      <a:gd name="connsiteY1" fmla="*/ 97631 h 307346"/>
                      <a:gd name="connsiteX2" fmla="*/ 176376 w 176834"/>
                      <a:gd name="connsiteY2" fmla="*/ 307346 h 307346"/>
                      <a:gd name="connsiteX3" fmla="*/ 0 w 176834"/>
                      <a:gd name="connsiteY3" fmla="*/ 195427 h 307346"/>
                      <a:gd name="connsiteX4" fmla="*/ 2381 w 176834"/>
                      <a:gd name="connsiteY4" fmla="*/ 0 h 307346"/>
                      <a:gd name="connsiteX0" fmla="*/ 2381 w 176377"/>
                      <a:gd name="connsiteY0" fmla="*/ 0 h 307346"/>
                      <a:gd name="connsiteX1" fmla="*/ 176377 w 176377"/>
                      <a:gd name="connsiteY1" fmla="*/ 97631 h 307346"/>
                      <a:gd name="connsiteX2" fmla="*/ 171614 w 176377"/>
                      <a:gd name="connsiteY2" fmla="*/ 307346 h 307346"/>
                      <a:gd name="connsiteX3" fmla="*/ 0 w 176377"/>
                      <a:gd name="connsiteY3" fmla="*/ 195427 h 307346"/>
                      <a:gd name="connsiteX4" fmla="*/ 2381 w 176377"/>
                      <a:gd name="connsiteY4" fmla="*/ 0 h 307346"/>
                      <a:gd name="connsiteX0" fmla="*/ 2382 w 176377"/>
                      <a:gd name="connsiteY0" fmla="*/ 0 h 307346"/>
                      <a:gd name="connsiteX1" fmla="*/ 176377 w 176377"/>
                      <a:gd name="connsiteY1" fmla="*/ 97631 h 307346"/>
                      <a:gd name="connsiteX2" fmla="*/ 171614 w 176377"/>
                      <a:gd name="connsiteY2" fmla="*/ 307346 h 307346"/>
                      <a:gd name="connsiteX3" fmla="*/ 0 w 176377"/>
                      <a:gd name="connsiteY3" fmla="*/ 195427 h 307346"/>
                      <a:gd name="connsiteX4" fmla="*/ 2382 w 176377"/>
                      <a:gd name="connsiteY4" fmla="*/ 0 h 307346"/>
                      <a:gd name="connsiteX0" fmla="*/ 2382 w 176377"/>
                      <a:gd name="connsiteY0" fmla="*/ 0 h 307346"/>
                      <a:gd name="connsiteX1" fmla="*/ 176377 w 176377"/>
                      <a:gd name="connsiteY1" fmla="*/ 97631 h 307346"/>
                      <a:gd name="connsiteX2" fmla="*/ 171614 w 176377"/>
                      <a:gd name="connsiteY2" fmla="*/ 307346 h 307346"/>
                      <a:gd name="connsiteX3" fmla="*/ 0 w 176377"/>
                      <a:gd name="connsiteY3" fmla="*/ 213039 h 307346"/>
                      <a:gd name="connsiteX4" fmla="*/ 2382 w 176377"/>
                      <a:gd name="connsiteY4" fmla="*/ 0 h 3073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377" h="307346">
                        <a:moveTo>
                          <a:pt x="2382" y="0"/>
                        </a:moveTo>
                        <a:lnTo>
                          <a:pt x="176377" y="97631"/>
                        </a:lnTo>
                        <a:cubicBezTo>
                          <a:pt x="174789" y="195317"/>
                          <a:pt x="173202" y="209660"/>
                          <a:pt x="171614" y="307346"/>
                        </a:cubicBezTo>
                        <a:lnTo>
                          <a:pt x="0" y="213039"/>
                        </a:lnTo>
                        <a:lnTo>
                          <a:pt x="2382" y="0"/>
                        </a:lnTo>
                        <a:close/>
                      </a:path>
                    </a:pathLst>
                  </a:custGeom>
                  <a:solidFill>
                    <a:srgbClr val="292A28"/>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1836" kern="0" err="1">
                      <a:solidFill>
                        <a:srgbClr val="000000"/>
                      </a:solidFill>
                      <a:latin typeface="Segoe UI"/>
                      <a:ea typeface="Segoe UI" pitchFamily="34" charset="0"/>
                      <a:cs typeface="Segoe UI" pitchFamily="34" charset="0"/>
                    </a:endParaRPr>
                  </a:p>
                </p:txBody>
              </p:sp>
              <p:sp>
                <p:nvSpPr>
                  <p:cNvPr id="75" name="Rectangle 114">
                    <a:extLst>
                      <a:ext uri="{FF2B5EF4-FFF2-40B4-BE49-F238E27FC236}">
                        <a16:creationId xmlns:a16="http://schemas.microsoft.com/office/drawing/2014/main" id="{83C144D3-9F30-4D19-9F98-CC4416EFCE41}"/>
                      </a:ext>
                    </a:extLst>
                  </p:cNvPr>
                  <p:cNvSpPr/>
                  <p:nvPr/>
                </p:nvSpPr>
                <p:spPr bwMode="auto">
                  <a:xfrm>
                    <a:off x="4624768" y="4772026"/>
                    <a:ext cx="70512" cy="122870"/>
                  </a:xfrm>
                  <a:custGeom>
                    <a:avLst/>
                    <a:gdLst>
                      <a:gd name="connsiteX0" fmla="*/ 0 w 195427"/>
                      <a:gd name="connsiteY0" fmla="*/ 0 h 195427"/>
                      <a:gd name="connsiteX1" fmla="*/ 195427 w 195427"/>
                      <a:gd name="connsiteY1" fmla="*/ 0 h 195427"/>
                      <a:gd name="connsiteX2" fmla="*/ 195427 w 195427"/>
                      <a:gd name="connsiteY2" fmla="*/ 195427 h 195427"/>
                      <a:gd name="connsiteX3" fmla="*/ 0 w 195427"/>
                      <a:gd name="connsiteY3" fmla="*/ 195427 h 195427"/>
                      <a:gd name="connsiteX4" fmla="*/ 0 w 195427"/>
                      <a:gd name="connsiteY4" fmla="*/ 0 h 195427"/>
                      <a:gd name="connsiteX0" fmla="*/ 0 w 195427"/>
                      <a:gd name="connsiteY0" fmla="*/ 0 h 293059"/>
                      <a:gd name="connsiteX1" fmla="*/ 195427 w 195427"/>
                      <a:gd name="connsiteY1" fmla="*/ 0 h 293059"/>
                      <a:gd name="connsiteX2" fmla="*/ 190664 w 195427"/>
                      <a:gd name="connsiteY2" fmla="*/ 293059 h 293059"/>
                      <a:gd name="connsiteX3" fmla="*/ 0 w 195427"/>
                      <a:gd name="connsiteY3" fmla="*/ 195427 h 293059"/>
                      <a:gd name="connsiteX4" fmla="*/ 0 w 195427"/>
                      <a:gd name="connsiteY4" fmla="*/ 0 h 293059"/>
                      <a:gd name="connsiteX0" fmla="*/ 0 w 193046"/>
                      <a:gd name="connsiteY0" fmla="*/ 0 h 293059"/>
                      <a:gd name="connsiteX1" fmla="*/ 193046 w 193046"/>
                      <a:gd name="connsiteY1" fmla="*/ 71438 h 293059"/>
                      <a:gd name="connsiteX2" fmla="*/ 190664 w 193046"/>
                      <a:gd name="connsiteY2" fmla="*/ 293059 h 293059"/>
                      <a:gd name="connsiteX3" fmla="*/ 0 w 193046"/>
                      <a:gd name="connsiteY3" fmla="*/ 195427 h 293059"/>
                      <a:gd name="connsiteX4" fmla="*/ 0 w 193046"/>
                      <a:gd name="connsiteY4" fmla="*/ 0 h 293059"/>
                      <a:gd name="connsiteX0" fmla="*/ 0 w 193046"/>
                      <a:gd name="connsiteY0" fmla="*/ 0 h 319253"/>
                      <a:gd name="connsiteX1" fmla="*/ 193046 w 193046"/>
                      <a:gd name="connsiteY1" fmla="*/ 97632 h 319253"/>
                      <a:gd name="connsiteX2" fmla="*/ 190664 w 193046"/>
                      <a:gd name="connsiteY2" fmla="*/ 319253 h 319253"/>
                      <a:gd name="connsiteX3" fmla="*/ 0 w 193046"/>
                      <a:gd name="connsiteY3" fmla="*/ 221621 h 319253"/>
                      <a:gd name="connsiteX4" fmla="*/ 0 w 193046"/>
                      <a:gd name="connsiteY4" fmla="*/ 0 h 319253"/>
                      <a:gd name="connsiteX0" fmla="*/ 2381 w 195427"/>
                      <a:gd name="connsiteY0" fmla="*/ 0 h 319253"/>
                      <a:gd name="connsiteX1" fmla="*/ 195427 w 195427"/>
                      <a:gd name="connsiteY1" fmla="*/ 97632 h 319253"/>
                      <a:gd name="connsiteX2" fmla="*/ 193045 w 195427"/>
                      <a:gd name="connsiteY2" fmla="*/ 319253 h 319253"/>
                      <a:gd name="connsiteX3" fmla="*/ 0 w 195427"/>
                      <a:gd name="connsiteY3" fmla="*/ 195427 h 319253"/>
                      <a:gd name="connsiteX4" fmla="*/ 2381 w 195427"/>
                      <a:gd name="connsiteY4" fmla="*/ 0 h 319253"/>
                      <a:gd name="connsiteX0" fmla="*/ 2381 w 193503"/>
                      <a:gd name="connsiteY0" fmla="*/ 0 h 319253"/>
                      <a:gd name="connsiteX1" fmla="*/ 193046 w 193503"/>
                      <a:gd name="connsiteY1" fmla="*/ 109538 h 319253"/>
                      <a:gd name="connsiteX2" fmla="*/ 193045 w 193503"/>
                      <a:gd name="connsiteY2" fmla="*/ 319253 h 319253"/>
                      <a:gd name="connsiteX3" fmla="*/ 0 w 193503"/>
                      <a:gd name="connsiteY3" fmla="*/ 195427 h 319253"/>
                      <a:gd name="connsiteX4" fmla="*/ 2381 w 193503"/>
                      <a:gd name="connsiteY4" fmla="*/ 0 h 319253"/>
                      <a:gd name="connsiteX0" fmla="*/ 19050 w 193503"/>
                      <a:gd name="connsiteY0" fmla="*/ 0 h 307346"/>
                      <a:gd name="connsiteX1" fmla="*/ 193046 w 193503"/>
                      <a:gd name="connsiteY1" fmla="*/ 97631 h 307346"/>
                      <a:gd name="connsiteX2" fmla="*/ 193045 w 193503"/>
                      <a:gd name="connsiteY2" fmla="*/ 307346 h 307346"/>
                      <a:gd name="connsiteX3" fmla="*/ 0 w 193503"/>
                      <a:gd name="connsiteY3" fmla="*/ 183520 h 307346"/>
                      <a:gd name="connsiteX4" fmla="*/ 19050 w 193503"/>
                      <a:gd name="connsiteY4" fmla="*/ 0 h 307346"/>
                      <a:gd name="connsiteX0" fmla="*/ 2381 w 176834"/>
                      <a:gd name="connsiteY0" fmla="*/ 0 h 307346"/>
                      <a:gd name="connsiteX1" fmla="*/ 176377 w 176834"/>
                      <a:gd name="connsiteY1" fmla="*/ 97631 h 307346"/>
                      <a:gd name="connsiteX2" fmla="*/ 176376 w 176834"/>
                      <a:gd name="connsiteY2" fmla="*/ 307346 h 307346"/>
                      <a:gd name="connsiteX3" fmla="*/ 0 w 176834"/>
                      <a:gd name="connsiteY3" fmla="*/ 195427 h 307346"/>
                      <a:gd name="connsiteX4" fmla="*/ 2381 w 176834"/>
                      <a:gd name="connsiteY4" fmla="*/ 0 h 307346"/>
                      <a:gd name="connsiteX0" fmla="*/ 2381 w 176377"/>
                      <a:gd name="connsiteY0" fmla="*/ 0 h 307346"/>
                      <a:gd name="connsiteX1" fmla="*/ 176377 w 176377"/>
                      <a:gd name="connsiteY1" fmla="*/ 97631 h 307346"/>
                      <a:gd name="connsiteX2" fmla="*/ 171614 w 176377"/>
                      <a:gd name="connsiteY2" fmla="*/ 307346 h 307346"/>
                      <a:gd name="connsiteX3" fmla="*/ 0 w 176377"/>
                      <a:gd name="connsiteY3" fmla="*/ 195427 h 307346"/>
                      <a:gd name="connsiteX4" fmla="*/ 2381 w 176377"/>
                      <a:gd name="connsiteY4" fmla="*/ 0 h 307346"/>
                      <a:gd name="connsiteX0" fmla="*/ 2382 w 176377"/>
                      <a:gd name="connsiteY0" fmla="*/ 0 h 307346"/>
                      <a:gd name="connsiteX1" fmla="*/ 176377 w 176377"/>
                      <a:gd name="connsiteY1" fmla="*/ 97631 h 307346"/>
                      <a:gd name="connsiteX2" fmla="*/ 171614 w 176377"/>
                      <a:gd name="connsiteY2" fmla="*/ 307346 h 307346"/>
                      <a:gd name="connsiteX3" fmla="*/ 0 w 176377"/>
                      <a:gd name="connsiteY3" fmla="*/ 195427 h 307346"/>
                      <a:gd name="connsiteX4" fmla="*/ 2382 w 176377"/>
                      <a:gd name="connsiteY4" fmla="*/ 0 h 307346"/>
                      <a:gd name="connsiteX0" fmla="*/ 2382 w 176377"/>
                      <a:gd name="connsiteY0" fmla="*/ 0 h 307346"/>
                      <a:gd name="connsiteX1" fmla="*/ 176377 w 176377"/>
                      <a:gd name="connsiteY1" fmla="*/ 97631 h 307346"/>
                      <a:gd name="connsiteX2" fmla="*/ 171614 w 176377"/>
                      <a:gd name="connsiteY2" fmla="*/ 307346 h 307346"/>
                      <a:gd name="connsiteX3" fmla="*/ 0 w 176377"/>
                      <a:gd name="connsiteY3" fmla="*/ 213039 h 307346"/>
                      <a:gd name="connsiteX4" fmla="*/ 2382 w 176377"/>
                      <a:gd name="connsiteY4" fmla="*/ 0 h 3073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377" h="307346">
                        <a:moveTo>
                          <a:pt x="2382" y="0"/>
                        </a:moveTo>
                        <a:lnTo>
                          <a:pt x="176377" y="97631"/>
                        </a:lnTo>
                        <a:cubicBezTo>
                          <a:pt x="174789" y="195317"/>
                          <a:pt x="173202" y="209660"/>
                          <a:pt x="171614" y="307346"/>
                        </a:cubicBezTo>
                        <a:lnTo>
                          <a:pt x="0" y="213039"/>
                        </a:lnTo>
                        <a:lnTo>
                          <a:pt x="2382" y="0"/>
                        </a:lnTo>
                        <a:close/>
                      </a:path>
                    </a:pathLst>
                  </a:custGeom>
                  <a:solidFill>
                    <a:srgbClr val="292A28"/>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1836" kern="0" err="1">
                      <a:solidFill>
                        <a:srgbClr val="000000"/>
                      </a:solidFill>
                      <a:latin typeface="Segoe UI"/>
                      <a:ea typeface="Segoe UI" pitchFamily="34" charset="0"/>
                      <a:cs typeface="Segoe UI" pitchFamily="34" charset="0"/>
                    </a:endParaRPr>
                  </a:p>
                </p:txBody>
              </p:sp>
              <p:sp>
                <p:nvSpPr>
                  <p:cNvPr id="76" name="Rectangle 114">
                    <a:extLst>
                      <a:ext uri="{FF2B5EF4-FFF2-40B4-BE49-F238E27FC236}">
                        <a16:creationId xmlns:a16="http://schemas.microsoft.com/office/drawing/2014/main" id="{70A7CCDD-1B7B-4E79-B9BB-E3EF02E4EE69}"/>
                      </a:ext>
                    </a:extLst>
                  </p:cNvPr>
                  <p:cNvSpPr/>
                  <p:nvPr/>
                </p:nvSpPr>
                <p:spPr bwMode="auto">
                  <a:xfrm>
                    <a:off x="4624768" y="5305426"/>
                    <a:ext cx="70512" cy="122870"/>
                  </a:xfrm>
                  <a:custGeom>
                    <a:avLst/>
                    <a:gdLst>
                      <a:gd name="connsiteX0" fmla="*/ 0 w 195427"/>
                      <a:gd name="connsiteY0" fmla="*/ 0 h 195427"/>
                      <a:gd name="connsiteX1" fmla="*/ 195427 w 195427"/>
                      <a:gd name="connsiteY1" fmla="*/ 0 h 195427"/>
                      <a:gd name="connsiteX2" fmla="*/ 195427 w 195427"/>
                      <a:gd name="connsiteY2" fmla="*/ 195427 h 195427"/>
                      <a:gd name="connsiteX3" fmla="*/ 0 w 195427"/>
                      <a:gd name="connsiteY3" fmla="*/ 195427 h 195427"/>
                      <a:gd name="connsiteX4" fmla="*/ 0 w 195427"/>
                      <a:gd name="connsiteY4" fmla="*/ 0 h 195427"/>
                      <a:gd name="connsiteX0" fmla="*/ 0 w 195427"/>
                      <a:gd name="connsiteY0" fmla="*/ 0 h 293059"/>
                      <a:gd name="connsiteX1" fmla="*/ 195427 w 195427"/>
                      <a:gd name="connsiteY1" fmla="*/ 0 h 293059"/>
                      <a:gd name="connsiteX2" fmla="*/ 190664 w 195427"/>
                      <a:gd name="connsiteY2" fmla="*/ 293059 h 293059"/>
                      <a:gd name="connsiteX3" fmla="*/ 0 w 195427"/>
                      <a:gd name="connsiteY3" fmla="*/ 195427 h 293059"/>
                      <a:gd name="connsiteX4" fmla="*/ 0 w 195427"/>
                      <a:gd name="connsiteY4" fmla="*/ 0 h 293059"/>
                      <a:gd name="connsiteX0" fmla="*/ 0 w 193046"/>
                      <a:gd name="connsiteY0" fmla="*/ 0 h 293059"/>
                      <a:gd name="connsiteX1" fmla="*/ 193046 w 193046"/>
                      <a:gd name="connsiteY1" fmla="*/ 71438 h 293059"/>
                      <a:gd name="connsiteX2" fmla="*/ 190664 w 193046"/>
                      <a:gd name="connsiteY2" fmla="*/ 293059 h 293059"/>
                      <a:gd name="connsiteX3" fmla="*/ 0 w 193046"/>
                      <a:gd name="connsiteY3" fmla="*/ 195427 h 293059"/>
                      <a:gd name="connsiteX4" fmla="*/ 0 w 193046"/>
                      <a:gd name="connsiteY4" fmla="*/ 0 h 293059"/>
                      <a:gd name="connsiteX0" fmla="*/ 0 w 193046"/>
                      <a:gd name="connsiteY0" fmla="*/ 0 h 319253"/>
                      <a:gd name="connsiteX1" fmla="*/ 193046 w 193046"/>
                      <a:gd name="connsiteY1" fmla="*/ 97632 h 319253"/>
                      <a:gd name="connsiteX2" fmla="*/ 190664 w 193046"/>
                      <a:gd name="connsiteY2" fmla="*/ 319253 h 319253"/>
                      <a:gd name="connsiteX3" fmla="*/ 0 w 193046"/>
                      <a:gd name="connsiteY3" fmla="*/ 221621 h 319253"/>
                      <a:gd name="connsiteX4" fmla="*/ 0 w 193046"/>
                      <a:gd name="connsiteY4" fmla="*/ 0 h 319253"/>
                      <a:gd name="connsiteX0" fmla="*/ 2381 w 195427"/>
                      <a:gd name="connsiteY0" fmla="*/ 0 h 319253"/>
                      <a:gd name="connsiteX1" fmla="*/ 195427 w 195427"/>
                      <a:gd name="connsiteY1" fmla="*/ 97632 h 319253"/>
                      <a:gd name="connsiteX2" fmla="*/ 193045 w 195427"/>
                      <a:gd name="connsiteY2" fmla="*/ 319253 h 319253"/>
                      <a:gd name="connsiteX3" fmla="*/ 0 w 195427"/>
                      <a:gd name="connsiteY3" fmla="*/ 195427 h 319253"/>
                      <a:gd name="connsiteX4" fmla="*/ 2381 w 195427"/>
                      <a:gd name="connsiteY4" fmla="*/ 0 h 319253"/>
                      <a:gd name="connsiteX0" fmla="*/ 2381 w 193503"/>
                      <a:gd name="connsiteY0" fmla="*/ 0 h 319253"/>
                      <a:gd name="connsiteX1" fmla="*/ 193046 w 193503"/>
                      <a:gd name="connsiteY1" fmla="*/ 109538 h 319253"/>
                      <a:gd name="connsiteX2" fmla="*/ 193045 w 193503"/>
                      <a:gd name="connsiteY2" fmla="*/ 319253 h 319253"/>
                      <a:gd name="connsiteX3" fmla="*/ 0 w 193503"/>
                      <a:gd name="connsiteY3" fmla="*/ 195427 h 319253"/>
                      <a:gd name="connsiteX4" fmla="*/ 2381 w 193503"/>
                      <a:gd name="connsiteY4" fmla="*/ 0 h 319253"/>
                      <a:gd name="connsiteX0" fmla="*/ 19050 w 193503"/>
                      <a:gd name="connsiteY0" fmla="*/ 0 h 307346"/>
                      <a:gd name="connsiteX1" fmla="*/ 193046 w 193503"/>
                      <a:gd name="connsiteY1" fmla="*/ 97631 h 307346"/>
                      <a:gd name="connsiteX2" fmla="*/ 193045 w 193503"/>
                      <a:gd name="connsiteY2" fmla="*/ 307346 h 307346"/>
                      <a:gd name="connsiteX3" fmla="*/ 0 w 193503"/>
                      <a:gd name="connsiteY3" fmla="*/ 183520 h 307346"/>
                      <a:gd name="connsiteX4" fmla="*/ 19050 w 193503"/>
                      <a:gd name="connsiteY4" fmla="*/ 0 h 307346"/>
                      <a:gd name="connsiteX0" fmla="*/ 2381 w 176834"/>
                      <a:gd name="connsiteY0" fmla="*/ 0 h 307346"/>
                      <a:gd name="connsiteX1" fmla="*/ 176377 w 176834"/>
                      <a:gd name="connsiteY1" fmla="*/ 97631 h 307346"/>
                      <a:gd name="connsiteX2" fmla="*/ 176376 w 176834"/>
                      <a:gd name="connsiteY2" fmla="*/ 307346 h 307346"/>
                      <a:gd name="connsiteX3" fmla="*/ 0 w 176834"/>
                      <a:gd name="connsiteY3" fmla="*/ 195427 h 307346"/>
                      <a:gd name="connsiteX4" fmla="*/ 2381 w 176834"/>
                      <a:gd name="connsiteY4" fmla="*/ 0 h 307346"/>
                      <a:gd name="connsiteX0" fmla="*/ 2381 w 176377"/>
                      <a:gd name="connsiteY0" fmla="*/ 0 h 307346"/>
                      <a:gd name="connsiteX1" fmla="*/ 176377 w 176377"/>
                      <a:gd name="connsiteY1" fmla="*/ 97631 h 307346"/>
                      <a:gd name="connsiteX2" fmla="*/ 171614 w 176377"/>
                      <a:gd name="connsiteY2" fmla="*/ 307346 h 307346"/>
                      <a:gd name="connsiteX3" fmla="*/ 0 w 176377"/>
                      <a:gd name="connsiteY3" fmla="*/ 195427 h 307346"/>
                      <a:gd name="connsiteX4" fmla="*/ 2381 w 176377"/>
                      <a:gd name="connsiteY4" fmla="*/ 0 h 307346"/>
                      <a:gd name="connsiteX0" fmla="*/ 2382 w 176377"/>
                      <a:gd name="connsiteY0" fmla="*/ 0 h 307346"/>
                      <a:gd name="connsiteX1" fmla="*/ 176377 w 176377"/>
                      <a:gd name="connsiteY1" fmla="*/ 97631 h 307346"/>
                      <a:gd name="connsiteX2" fmla="*/ 171614 w 176377"/>
                      <a:gd name="connsiteY2" fmla="*/ 307346 h 307346"/>
                      <a:gd name="connsiteX3" fmla="*/ 0 w 176377"/>
                      <a:gd name="connsiteY3" fmla="*/ 195427 h 307346"/>
                      <a:gd name="connsiteX4" fmla="*/ 2382 w 176377"/>
                      <a:gd name="connsiteY4" fmla="*/ 0 h 307346"/>
                      <a:gd name="connsiteX0" fmla="*/ 2382 w 176377"/>
                      <a:gd name="connsiteY0" fmla="*/ 0 h 307346"/>
                      <a:gd name="connsiteX1" fmla="*/ 176377 w 176377"/>
                      <a:gd name="connsiteY1" fmla="*/ 97631 h 307346"/>
                      <a:gd name="connsiteX2" fmla="*/ 171614 w 176377"/>
                      <a:gd name="connsiteY2" fmla="*/ 307346 h 307346"/>
                      <a:gd name="connsiteX3" fmla="*/ 0 w 176377"/>
                      <a:gd name="connsiteY3" fmla="*/ 213039 h 307346"/>
                      <a:gd name="connsiteX4" fmla="*/ 2382 w 176377"/>
                      <a:gd name="connsiteY4" fmla="*/ 0 h 3073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377" h="307346">
                        <a:moveTo>
                          <a:pt x="2382" y="0"/>
                        </a:moveTo>
                        <a:lnTo>
                          <a:pt x="176377" y="97631"/>
                        </a:lnTo>
                        <a:cubicBezTo>
                          <a:pt x="174789" y="195317"/>
                          <a:pt x="173202" y="209660"/>
                          <a:pt x="171614" y="307346"/>
                        </a:cubicBezTo>
                        <a:lnTo>
                          <a:pt x="0" y="213039"/>
                        </a:lnTo>
                        <a:lnTo>
                          <a:pt x="2382" y="0"/>
                        </a:lnTo>
                        <a:close/>
                      </a:path>
                    </a:pathLst>
                  </a:custGeom>
                  <a:solidFill>
                    <a:srgbClr val="292A28"/>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1836" kern="0" err="1">
                      <a:solidFill>
                        <a:srgbClr val="000000"/>
                      </a:solidFill>
                      <a:latin typeface="Segoe UI"/>
                      <a:ea typeface="Segoe UI" pitchFamily="34" charset="0"/>
                      <a:cs typeface="Segoe UI" pitchFamily="34" charset="0"/>
                    </a:endParaRPr>
                  </a:p>
                </p:txBody>
              </p:sp>
            </p:grpSp>
            <p:sp>
              <p:nvSpPr>
                <p:cNvPr id="68" name="cloud 4" descr="cloud">
                  <a:extLst>
                    <a:ext uri="{FF2B5EF4-FFF2-40B4-BE49-F238E27FC236}">
                      <a16:creationId xmlns:a16="http://schemas.microsoft.com/office/drawing/2014/main" id="{A6DAD757-53CC-4DC5-953D-6244FAB5E0AD}"/>
                    </a:ext>
                  </a:extLst>
                </p:cNvPr>
                <p:cNvSpPr>
                  <a:spLocks noChangeAspect="1"/>
                </p:cNvSpPr>
                <p:nvPr/>
              </p:nvSpPr>
              <p:spPr bwMode="auto">
                <a:xfrm flipV="1">
                  <a:off x="6638675" y="4361532"/>
                  <a:ext cx="427833" cy="229379"/>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gradFill>
                  <a:gsLst>
                    <a:gs pos="0">
                      <a:srgbClr val="50E6FF"/>
                    </a:gs>
                    <a:gs pos="100000">
                      <a:srgbClr val="0078D4"/>
                    </a:gs>
                  </a:gsLst>
                  <a:lin ang="18600000" scaled="0"/>
                </a:gradFill>
                <a:ln w="25400" cap="flat">
                  <a:noFill/>
                  <a:prstDash val="solid"/>
                  <a:miter lim="800000"/>
                  <a:headEnd/>
                  <a:tailEnd/>
                </a:ln>
                <a:effectLst>
                  <a:outerShdw blurRad="50800" dir="2700000" algn="tl" rotWithShape="0">
                    <a:prstClr val="black">
                      <a:alpha val="49000"/>
                    </a:prstClr>
                  </a:outerShdw>
                </a:effectLst>
              </p:spPr>
              <p:txBody>
                <a:bodyPr vert="horz" wrap="square" lIns="91427" tIns="45713" rIns="91427" bIns="45713" numCol="1" anchor="t" anchorCtr="0" compatLnSpc="1">
                  <a:prstTxWarp prst="textNoShape">
                    <a:avLst/>
                  </a:prstTxWarp>
                </a:bodyPr>
                <a:lstStyle/>
                <a:p>
                  <a:pPr algn="ctr" defTabSz="914224">
                    <a:defRPr/>
                  </a:pPr>
                  <a:endParaRPr lang="en-US" sz="1428" kern="0">
                    <a:solidFill>
                      <a:srgbClr val="353535"/>
                    </a:solidFill>
                    <a:latin typeface="Segoe UI Semilight"/>
                  </a:endParaRPr>
                </a:p>
              </p:txBody>
            </p:sp>
            <p:sp>
              <p:nvSpPr>
                <p:cNvPr id="69" name="Oval 260">
                  <a:extLst>
                    <a:ext uri="{FF2B5EF4-FFF2-40B4-BE49-F238E27FC236}">
                      <a16:creationId xmlns:a16="http://schemas.microsoft.com/office/drawing/2014/main" id="{30F29387-66F5-4070-9CBD-3FAE9AED7124}"/>
                    </a:ext>
                  </a:extLst>
                </p:cNvPr>
                <p:cNvSpPr/>
                <p:nvPr/>
              </p:nvSpPr>
              <p:spPr bwMode="auto">
                <a:xfrm rot="1800000">
                  <a:off x="6671340" y="4568169"/>
                  <a:ext cx="161095" cy="350478"/>
                </a:xfrm>
                <a:custGeom>
                  <a:avLst/>
                  <a:gdLst>
                    <a:gd name="connsiteX0" fmla="*/ 0 w 238125"/>
                    <a:gd name="connsiteY0" fmla="*/ 119063 h 238125"/>
                    <a:gd name="connsiteX1" fmla="*/ 119063 w 238125"/>
                    <a:gd name="connsiteY1" fmla="*/ 0 h 238125"/>
                    <a:gd name="connsiteX2" fmla="*/ 238126 w 238125"/>
                    <a:gd name="connsiteY2" fmla="*/ 119063 h 238125"/>
                    <a:gd name="connsiteX3" fmla="*/ 119063 w 238125"/>
                    <a:gd name="connsiteY3" fmla="*/ 238126 h 238125"/>
                    <a:gd name="connsiteX4" fmla="*/ 0 w 238125"/>
                    <a:gd name="connsiteY4" fmla="*/ 119063 h 238125"/>
                    <a:gd name="connsiteX0" fmla="*/ 119063 w 238126"/>
                    <a:gd name="connsiteY0" fmla="*/ 0 h 238126"/>
                    <a:gd name="connsiteX1" fmla="*/ 238126 w 238126"/>
                    <a:gd name="connsiteY1" fmla="*/ 119063 h 238126"/>
                    <a:gd name="connsiteX2" fmla="*/ 119063 w 238126"/>
                    <a:gd name="connsiteY2" fmla="*/ 238126 h 238126"/>
                    <a:gd name="connsiteX3" fmla="*/ 0 w 238126"/>
                    <a:gd name="connsiteY3" fmla="*/ 119063 h 238126"/>
                    <a:gd name="connsiteX4" fmla="*/ 210503 w 238126"/>
                    <a:gd name="connsiteY4" fmla="*/ 91440 h 238126"/>
                    <a:gd name="connsiteX0" fmla="*/ 119063 w 238126"/>
                    <a:gd name="connsiteY0" fmla="*/ 0 h 238126"/>
                    <a:gd name="connsiteX1" fmla="*/ 238126 w 238126"/>
                    <a:gd name="connsiteY1" fmla="*/ 119063 h 238126"/>
                    <a:gd name="connsiteX2" fmla="*/ 119063 w 238126"/>
                    <a:gd name="connsiteY2" fmla="*/ 238126 h 238126"/>
                    <a:gd name="connsiteX3" fmla="*/ 0 w 238126"/>
                    <a:gd name="connsiteY3" fmla="*/ 119063 h 238126"/>
                    <a:gd name="connsiteX0" fmla="*/ 0 w 119063"/>
                    <a:gd name="connsiteY0" fmla="*/ 0 h 238126"/>
                    <a:gd name="connsiteX1" fmla="*/ 119063 w 119063"/>
                    <a:gd name="connsiteY1" fmla="*/ 119063 h 238126"/>
                    <a:gd name="connsiteX2" fmla="*/ 0 w 119063"/>
                    <a:gd name="connsiteY2" fmla="*/ 238126 h 238126"/>
                    <a:gd name="connsiteX0" fmla="*/ 35930 w 119063"/>
                    <a:gd name="connsiteY0" fmla="*/ 0 h 261619"/>
                    <a:gd name="connsiteX1" fmla="*/ 119063 w 119063"/>
                    <a:gd name="connsiteY1" fmla="*/ 142556 h 261619"/>
                    <a:gd name="connsiteX2" fmla="*/ 0 w 119063"/>
                    <a:gd name="connsiteY2" fmla="*/ 261619 h 261619"/>
                    <a:gd name="connsiteX0" fmla="*/ 35930 w 119063"/>
                    <a:gd name="connsiteY0" fmla="*/ 0 h 261619"/>
                    <a:gd name="connsiteX1" fmla="*/ 119063 w 119063"/>
                    <a:gd name="connsiteY1" fmla="*/ 142556 h 261619"/>
                    <a:gd name="connsiteX2" fmla="*/ 0 w 119063"/>
                    <a:gd name="connsiteY2" fmla="*/ 261619 h 261619"/>
                    <a:gd name="connsiteX0" fmla="*/ 58700 w 119063"/>
                    <a:gd name="connsiteY0" fmla="*/ 0 h 255517"/>
                    <a:gd name="connsiteX1" fmla="*/ 119063 w 119063"/>
                    <a:gd name="connsiteY1" fmla="*/ 136454 h 255517"/>
                    <a:gd name="connsiteX2" fmla="*/ 0 w 119063"/>
                    <a:gd name="connsiteY2" fmla="*/ 255517 h 255517"/>
                    <a:gd name="connsiteX0" fmla="*/ 58700 w 119063"/>
                    <a:gd name="connsiteY0" fmla="*/ 0 h 255517"/>
                    <a:gd name="connsiteX1" fmla="*/ 119063 w 119063"/>
                    <a:gd name="connsiteY1" fmla="*/ 136454 h 255517"/>
                    <a:gd name="connsiteX2" fmla="*/ 0 w 119063"/>
                    <a:gd name="connsiteY2" fmla="*/ 255517 h 255517"/>
                    <a:gd name="connsiteX0" fmla="*/ 58700 w 119063"/>
                    <a:gd name="connsiteY0" fmla="*/ 0 h 255517"/>
                    <a:gd name="connsiteX1" fmla="*/ 119063 w 119063"/>
                    <a:gd name="connsiteY1" fmla="*/ 136454 h 255517"/>
                    <a:gd name="connsiteX2" fmla="*/ 0 w 119063"/>
                    <a:gd name="connsiteY2" fmla="*/ 255517 h 255517"/>
                    <a:gd name="connsiteX0" fmla="*/ 67035 w 119063"/>
                    <a:gd name="connsiteY0" fmla="*/ 0 h 259034"/>
                    <a:gd name="connsiteX1" fmla="*/ 119063 w 119063"/>
                    <a:gd name="connsiteY1" fmla="*/ 139971 h 259034"/>
                    <a:gd name="connsiteX2" fmla="*/ 0 w 119063"/>
                    <a:gd name="connsiteY2" fmla="*/ 259034 h 259034"/>
                    <a:gd name="connsiteX0" fmla="*/ 67035 w 119063"/>
                    <a:gd name="connsiteY0" fmla="*/ 0 h 259034"/>
                    <a:gd name="connsiteX1" fmla="*/ 119063 w 119063"/>
                    <a:gd name="connsiteY1" fmla="*/ 139971 h 259034"/>
                    <a:gd name="connsiteX2" fmla="*/ 0 w 119063"/>
                    <a:gd name="connsiteY2" fmla="*/ 259034 h 259034"/>
                  </a:gdLst>
                  <a:ahLst/>
                  <a:cxnLst>
                    <a:cxn ang="0">
                      <a:pos x="connsiteX0" y="connsiteY0"/>
                    </a:cxn>
                    <a:cxn ang="0">
                      <a:pos x="connsiteX1" y="connsiteY1"/>
                    </a:cxn>
                    <a:cxn ang="0">
                      <a:pos x="connsiteX2" y="connsiteY2"/>
                    </a:cxn>
                  </a:cxnLst>
                  <a:rect l="l" t="t" r="r" b="b"/>
                  <a:pathLst>
                    <a:path w="119063" h="259034">
                      <a:moveTo>
                        <a:pt x="67035" y="0"/>
                      </a:moveTo>
                      <a:cubicBezTo>
                        <a:pt x="72737" y="11104"/>
                        <a:pt x="119063" y="74214"/>
                        <a:pt x="119063" y="139971"/>
                      </a:cubicBezTo>
                      <a:cubicBezTo>
                        <a:pt x="119063" y="205728"/>
                        <a:pt x="65757" y="259034"/>
                        <a:pt x="0" y="259034"/>
                      </a:cubicBezTo>
                    </a:path>
                  </a:pathLst>
                </a:custGeom>
                <a:noFill/>
                <a:ln w="15875" cap="rnd" cmpd="sng" algn="ctr">
                  <a:solidFill>
                    <a:srgbClr val="50E6FF"/>
                  </a:solidFill>
                  <a:prstDash val="sysDot"/>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1836" kern="0" err="1">
                    <a:solidFill>
                      <a:srgbClr val="000000"/>
                    </a:solidFill>
                    <a:latin typeface="Segoe UI"/>
                    <a:ea typeface="Segoe UI" pitchFamily="34" charset="0"/>
                    <a:cs typeface="Segoe UI" pitchFamily="34" charset="0"/>
                  </a:endParaRPr>
                </a:p>
              </p:txBody>
            </p:sp>
          </p:grpSp>
          <p:sp>
            <p:nvSpPr>
              <p:cNvPr id="89" name="TextBox 88">
                <a:extLst>
                  <a:ext uri="{FF2B5EF4-FFF2-40B4-BE49-F238E27FC236}">
                    <a16:creationId xmlns:a16="http://schemas.microsoft.com/office/drawing/2014/main" id="{A09F3806-FFDF-48CE-AAC1-587AFC59C9C7}"/>
                  </a:ext>
                </a:extLst>
              </p:cNvPr>
              <p:cNvSpPr txBox="1"/>
              <p:nvPr/>
            </p:nvSpPr>
            <p:spPr>
              <a:xfrm>
                <a:off x="8607614" y="5152640"/>
                <a:ext cx="1356659" cy="172676"/>
              </a:xfrm>
              <a:prstGeom prst="rect">
                <a:avLst/>
              </a:prstGeom>
              <a:noFill/>
            </p:spPr>
            <p:txBody>
              <a:bodyPr wrap="square" lIns="0" tIns="0" rIns="0" bIns="0" rtlCol="0">
                <a:spAutoFit/>
              </a:bodyPr>
              <a:lstStyle/>
              <a:p>
                <a:pPr algn="ctr" defTabSz="932597">
                  <a:defRPr/>
                </a:pPr>
                <a:r>
                  <a:rPr lang="en-US" sz="1122" dirty="0">
                    <a:gradFill>
                      <a:gsLst>
                        <a:gs pos="2917">
                          <a:srgbClr val="FFFFFF"/>
                        </a:gs>
                        <a:gs pos="30000">
                          <a:srgbClr val="FFFFFF"/>
                        </a:gs>
                      </a:gsLst>
                      <a:lin ang="5400000" scaled="0"/>
                    </a:gradFill>
                    <a:latin typeface="Segoe UI Semibold"/>
                  </a:rPr>
                  <a:t>Azure Stack HCI</a:t>
                </a:r>
              </a:p>
            </p:txBody>
          </p:sp>
        </p:grpSp>
        <p:pic>
          <p:nvPicPr>
            <p:cNvPr id="40" name="Graphic 39">
              <a:extLst>
                <a:ext uri="{FF2B5EF4-FFF2-40B4-BE49-F238E27FC236}">
                  <a16:creationId xmlns:a16="http://schemas.microsoft.com/office/drawing/2014/main" id="{83FA4369-AE18-481B-920B-92FA0C2DEE43}"/>
                </a:ext>
                <a:ext uri="{C183D7F6-B498-43B3-948B-1728B52AA6E4}">
                  <adec:decorative xmlns:adec="http://schemas.microsoft.com/office/drawing/2017/decorative" val="1"/>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1888408" y="4833691"/>
              <a:ext cx="544948" cy="503734"/>
            </a:xfrm>
            <a:prstGeom prst="rect">
              <a:avLst/>
            </a:prstGeom>
          </p:spPr>
        </p:pic>
        <p:sp>
          <p:nvSpPr>
            <p:cNvPr id="6" name="Rectangle 5">
              <a:extLst>
                <a:ext uri="{FF2B5EF4-FFF2-40B4-BE49-F238E27FC236}">
                  <a16:creationId xmlns:a16="http://schemas.microsoft.com/office/drawing/2014/main" id="{728FC48A-560D-8915-E993-951D26E43127}"/>
                </a:ext>
              </a:extLst>
            </p:cNvPr>
            <p:cNvSpPr/>
            <p:nvPr/>
          </p:nvSpPr>
          <p:spPr bwMode="auto">
            <a:xfrm>
              <a:off x="4242819" y="4067563"/>
              <a:ext cx="4261392" cy="5042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pPr>
              <a:r>
                <a:rPr lang="en-US" sz="1428" dirty="0">
                  <a:solidFill>
                    <a:schemeClr val="tx1"/>
                  </a:solidFill>
                  <a:ea typeface="Segoe UI" pitchFamily="34" charset="0"/>
                  <a:cs typeface="Segoe UI" pitchFamily="34" charset="0"/>
                </a:rPr>
                <a:t>Azure Arc-enabled services and infrastructure</a:t>
              </a:r>
            </a:p>
          </p:txBody>
        </p:sp>
      </p:grpSp>
    </p:spTree>
    <p:extLst>
      <p:ext uri="{BB962C8B-B14F-4D97-AF65-F5344CB8AC3E}">
        <p14:creationId xmlns:p14="http://schemas.microsoft.com/office/powerpoint/2010/main" val="2343379405"/>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700EE8B-4056-02BB-2350-4261B76CD900}"/>
              </a:ext>
            </a:extLst>
          </p:cNvPr>
          <p:cNvSpPr>
            <a:spLocks noGrp="1"/>
          </p:cNvSpPr>
          <p:nvPr>
            <p:ph type="title"/>
          </p:nvPr>
        </p:nvSpPr>
        <p:spPr>
          <a:xfrm>
            <a:off x="600060" y="3089987"/>
            <a:ext cx="3245833" cy="811312"/>
          </a:xfrm>
        </p:spPr>
        <p:txBody>
          <a:bodyPr/>
          <a:lstStyle/>
          <a:p>
            <a:r>
              <a:rPr lang="en-US" dirty="0"/>
              <a:t>Azure Arc</a:t>
            </a:r>
            <a:br>
              <a:rPr lang="en-US" dirty="0"/>
            </a:br>
            <a:r>
              <a:rPr kumimoji="0" lang="en-US" sz="1600" b="1" i="0" u="none" strike="noStrike" kern="1200" cap="none" spc="-51" normalizeH="0" baseline="0" noProof="0" dirty="0">
                <a:ln w="3175">
                  <a:noFill/>
                </a:ln>
                <a:solidFill>
                  <a:srgbClr val="00FFFF"/>
                </a:solidFill>
                <a:effectLst/>
                <a:uLnTx/>
                <a:uFillTx/>
                <a:latin typeface="Segoe UI" panose="020B0502040204020203" pitchFamily="34" charset="0"/>
                <a:ea typeface="+mn-ea"/>
                <a:cs typeface="Segoe UI" pitchFamily="34" charset="0"/>
              </a:rPr>
              <a:t>Innovate anywhere</a:t>
            </a:r>
            <a:endParaRPr lang="en-US" dirty="0"/>
          </a:p>
        </p:txBody>
      </p:sp>
      <p:sp>
        <p:nvSpPr>
          <p:cNvPr id="5" name="Text Placeholder 4">
            <a:extLst>
              <a:ext uri="{FF2B5EF4-FFF2-40B4-BE49-F238E27FC236}">
                <a16:creationId xmlns:a16="http://schemas.microsoft.com/office/drawing/2014/main" id="{4CB34F43-501B-F89F-15CA-3E71462E4991}"/>
              </a:ext>
            </a:extLst>
          </p:cNvPr>
          <p:cNvSpPr>
            <a:spLocks noGrp="1"/>
          </p:cNvSpPr>
          <p:nvPr>
            <p:ph type="body" sz="quarter" idx="11"/>
          </p:nvPr>
        </p:nvSpPr>
        <p:spPr>
          <a:xfrm>
            <a:off x="5040983" y="1310430"/>
            <a:ext cx="6801197" cy="4370427"/>
          </a:xfrm>
        </p:spPr>
        <p:txBody>
          <a:bodyPr/>
          <a:lstStyle/>
          <a:p>
            <a:pPr defTabSz="932597">
              <a:defRPr/>
            </a:pPr>
            <a:r>
              <a:rPr lang="en-US" sz="2000" spc="-104" dirty="0">
                <a:ln w="3175">
                  <a:noFill/>
                </a:ln>
                <a:solidFill>
                  <a:srgbClr val="FFFFFF"/>
                </a:solidFill>
                <a:latin typeface="Segoe UI"/>
              </a:rPr>
              <a:t>For customers looking to innovate </a:t>
            </a:r>
            <a:r>
              <a:rPr lang="en-US" sz="2000" i="1" spc="-104" dirty="0">
                <a:ln w="3175">
                  <a:noFill/>
                </a:ln>
                <a:solidFill>
                  <a:srgbClr val="FFFFFF"/>
                </a:solidFill>
                <a:latin typeface="Segoe UI"/>
              </a:rPr>
              <a:t>anywhere</a:t>
            </a:r>
            <a:r>
              <a:rPr lang="en-US" sz="2000" spc="-104" dirty="0">
                <a:ln w="3175">
                  <a:noFill/>
                </a:ln>
                <a:solidFill>
                  <a:srgbClr val="FFFFFF"/>
                </a:solidFill>
                <a:latin typeface="Segoe UI"/>
              </a:rPr>
              <a:t>:</a:t>
            </a:r>
          </a:p>
          <a:p>
            <a:pPr defTabSz="932597">
              <a:defRPr/>
            </a:pPr>
            <a:endParaRPr lang="en-US" sz="2000" spc="-104" dirty="0">
              <a:ln w="3175">
                <a:noFill/>
              </a:ln>
              <a:solidFill>
                <a:prstClr val="white"/>
              </a:solidFill>
              <a:latin typeface="Segoe UI"/>
            </a:endParaRPr>
          </a:p>
          <a:p>
            <a:pPr defTabSz="932597">
              <a:defRPr/>
            </a:pPr>
            <a:r>
              <a:rPr lang="en-US" sz="2000" spc="-104" dirty="0">
                <a:ln w="3175">
                  <a:noFill/>
                </a:ln>
                <a:solidFill>
                  <a:prstClr val="white"/>
                </a:solidFill>
                <a:latin typeface="Segoe UI"/>
              </a:rPr>
              <a:t>Azure is the platform customers can use to build applications and services with the flexibility to run across datacenters, edge, and multicloud environments. </a:t>
            </a:r>
          </a:p>
          <a:p>
            <a:pPr defTabSz="932597">
              <a:defRPr/>
            </a:pPr>
            <a:endParaRPr lang="en-US" sz="2000" spc="-104" dirty="0">
              <a:ln w="3175">
                <a:noFill/>
              </a:ln>
              <a:solidFill>
                <a:prstClr val="white"/>
              </a:solidFill>
              <a:latin typeface="Segoe UI"/>
            </a:endParaRPr>
          </a:p>
          <a:p>
            <a:pPr defTabSz="932597">
              <a:defRPr/>
            </a:pPr>
            <a:r>
              <a:rPr lang="en-US" sz="2000" spc="-104" dirty="0">
                <a:ln w="3175">
                  <a:noFill/>
                </a:ln>
                <a:solidFill>
                  <a:srgbClr val="FFFFFF"/>
                </a:solidFill>
                <a:latin typeface="Segoe UI"/>
              </a:rPr>
              <a:t>Azure Arc is the bridge that extends the Azure platform and provides a </a:t>
            </a:r>
            <a:r>
              <a:rPr lang="en-US" sz="2000" i="1" spc="-104" dirty="0">
                <a:ln w="3175">
                  <a:noFill/>
                </a:ln>
                <a:solidFill>
                  <a:srgbClr val="FFFFFF"/>
                </a:solidFill>
                <a:latin typeface="Segoe UI"/>
              </a:rPr>
              <a:t>consistent</a:t>
            </a:r>
            <a:r>
              <a:rPr lang="en-US" sz="2000" spc="-104" dirty="0">
                <a:ln w="3175">
                  <a:noFill/>
                </a:ln>
                <a:solidFill>
                  <a:srgbClr val="FFFFFF"/>
                </a:solidFill>
                <a:latin typeface="Segoe UI"/>
              </a:rPr>
              <a:t> development, data, operations, and security model for both new and existing applications. </a:t>
            </a:r>
            <a:endParaRPr lang="en-US" sz="2000" spc="-104" dirty="0">
              <a:ln w="3175">
                <a:noFill/>
              </a:ln>
              <a:solidFill>
                <a:srgbClr val="FFFFFF"/>
              </a:solidFill>
              <a:latin typeface="Segoe UI"/>
              <a:cs typeface="Segoe UI"/>
            </a:endParaRPr>
          </a:p>
          <a:p>
            <a:pPr defTabSz="932597">
              <a:defRPr/>
            </a:pPr>
            <a:endParaRPr lang="en-US" sz="2000" spc="-104" dirty="0">
              <a:ln w="3175">
                <a:noFill/>
              </a:ln>
              <a:solidFill>
                <a:srgbClr val="FFFFFF"/>
              </a:solidFill>
              <a:latin typeface="Segoe UI"/>
            </a:endParaRPr>
          </a:p>
          <a:p>
            <a:pPr defTabSz="932597">
              <a:defRPr/>
            </a:pPr>
            <a:r>
              <a:rPr lang="en-US" sz="2000" spc="-104" dirty="0">
                <a:ln w="3175">
                  <a:noFill/>
                </a:ln>
                <a:solidFill>
                  <a:srgbClr val="FFFFFF"/>
                </a:solidFill>
                <a:latin typeface="Segoe UI"/>
                <a:cs typeface="Segoe UI"/>
              </a:rPr>
              <a:t>Azure Arc enables the Azure platform to run on a both new and existing hardware, </a:t>
            </a:r>
            <a:r>
              <a:rPr lang="en-US" sz="2000" spc="-104" dirty="0">
                <a:ln w="3175">
                  <a:noFill/>
                </a:ln>
                <a:solidFill>
                  <a:srgbClr val="FFFFFF"/>
                </a:solidFill>
                <a:latin typeface="Segoe UI"/>
              </a:rPr>
              <a:t>virtualization and Kubernetes platforms, IoT devices, and </a:t>
            </a:r>
            <a:r>
              <a:rPr lang="en-US" sz="2000" spc="-104" dirty="0">
                <a:ln w="3175">
                  <a:noFill/>
                </a:ln>
                <a:solidFill>
                  <a:srgbClr val="FFFFFF"/>
                </a:solidFill>
                <a:latin typeface="Segoe UI"/>
                <a:cs typeface="Segoe UI"/>
              </a:rPr>
              <a:t>integrated systems.</a:t>
            </a:r>
          </a:p>
        </p:txBody>
      </p:sp>
      <p:sp>
        <p:nvSpPr>
          <p:cNvPr id="3" name="Slide Number Placeholder 2">
            <a:extLst>
              <a:ext uri="{FF2B5EF4-FFF2-40B4-BE49-F238E27FC236}">
                <a16:creationId xmlns:a16="http://schemas.microsoft.com/office/drawing/2014/main" id="{477628F3-9367-14C8-ADE2-08AD5D6F7EFB}"/>
              </a:ext>
            </a:extLst>
          </p:cNvPr>
          <p:cNvSpPr>
            <a:spLocks noGrp="1"/>
          </p:cNvSpPr>
          <p:nvPr>
            <p:ph type="sldNum" sz="quarter" idx="4294967295"/>
          </p:nvPr>
        </p:nvSpPr>
        <p:spPr>
          <a:xfrm>
            <a:off x="12063413" y="6529388"/>
            <a:ext cx="373062" cy="371475"/>
          </a:xfrm>
        </p:spPr>
        <p:txBody>
          <a:bodyPr/>
          <a:lstStyle/>
          <a:p>
            <a:fld id="{7B76384A-BF72-4EC3-9EB1-950545506B9E}" type="slidenum">
              <a:rPr lang="en-IN" smtClean="0"/>
              <a:t>11</a:t>
            </a:fld>
            <a:endParaRPr lang="en-IN"/>
          </a:p>
        </p:txBody>
      </p:sp>
    </p:spTree>
    <p:extLst>
      <p:ext uri="{BB962C8B-B14F-4D97-AF65-F5344CB8AC3E}">
        <p14:creationId xmlns:p14="http://schemas.microsoft.com/office/powerpoint/2010/main" val="909945981"/>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C1B501E-97D6-4F46-BC55-B12DC6340C7A}"/>
              </a:ext>
              <a:ext uri="{C183D7F6-B498-43B3-948B-1728B52AA6E4}">
                <adec:decorative xmlns:adec="http://schemas.microsoft.com/office/drawing/2017/decorative" val="1"/>
              </a:ext>
            </a:extLst>
          </p:cNvPr>
          <p:cNvSpPr/>
          <p:nvPr/>
        </p:nvSpPr>
        <p:spPr>
          <a:xfrm>
            <a:off x="4283246" y="2004571"/>
            <a:ext cx="7637809" cy="88152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9217" rIns="0" bIns="149217" numCol="1" spcCol="0" rtlCol="0" fromWordArt="0" anchor="ctr" anchorCtr="0" forceAA="0" compatLnSpc="1">
            <a:prstTxWarp prst="textNoShape">
              <a:avLst/>
            </a:prstTxWarp>
            <a:noAutofit/>
          </a:bodyPr>
          <a:lstStyle/>
          <a:p>
            <a:pPr algn="ctr" defTabSz="932597">
              <a:defRPr/>
            </a:pPr>
            <a:endParaRPr lang="en-US" sz="1632">
              <a:solidFill>
                <a:srgbClr val="50E6FF"/>
              </a:solidFill>
              <a:latin typeface="Segoe UI"/>
            </a:endParaRPr>
          </a:p>
        </p:txBody>
      </p:sp>
      <p:sp>
        <p:nvSpPr>
          <p:cNvPr id="24" name="Rectangle 23">
            <a:extLst>
              <a:ext uri="{FF2B5EF4-FFF2-40B4-BE49-F238E27FC236}">
                <a16:creationId xmlns:a16="http://schemas.microsoft.com/office/drawing/2014/main" id="{83B1CBB9-4EAF-2D49-121C-2218CE13138B}"/>
              </a:ext>
              <a:ext uri="{C183D7F6-B498-43B3-948B-1728B52AA6E4}">
                <adec:decorative xmlns:adec="http://schemas.microsoft.com/office/drawing/2017/decorative" val="1"/>
              </a:ext>
            </a:extLst>
          </p:cNvPr>
          <p:cNvSpPr/>
          <p:nvPr/>
        </p:nvSpPr>
        <p:spPr>
          <a:xfrm>
            <a:off x="4718561" y="3457906"/>
            <a:ext cx="3481409" cy="841019"/>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9217" rIns="0" bIns="149217" numCol="1" spcCol="0" rtlCol="0" fromWordArt="0" anchor="ctr" anchorCtr="1" forceAA="0" compatLnSpc="1">
            <a:prstTxWarp prst="textNoShape">
              <a:avLst/>
            </a:prstTxWarp>
            <a:noAutofit/>
          </a:bodyPr>
          <a:lstStyle/>
          <a:p>
            <a:pPr algn="ctr" defTabSz="950846" fontAlgn="base">
              <a:lnSpc>
                <a:spcPct val="90000"/>
              </a:lnSpc>
              <a:spcBef>
                <a:spcPct val="0"/>
              </a:spcBef>
              <a:spcAft>
                <a:spcPct val="0"/>
              </a:spcAft>
              <a:defRPr/>
            </a:pPr>
            <a:endParaRPr lang="en-US" sz="1836">
              <a:solidFill>
                <a:srgbClr val="50E6FF"/>
              </a:solidFill>
              <a:latin typeface="Segoe UI Semibold"/>
            </a:endParaRPr>
          </a:p>
        </p:txBody>
      </p:sp>
      <p:grpSp>
        <p:nvGrpSpPr>
          <p:cNvPr id="20" name="Group 19">
            <a:extLst>
              <a:ext uri="{FF2B5EF4-FFF2-40B4-BE49-F238E27FC236}">
                <a16:creationId xmlns:a16="http://schemas.microsoft.com/office/drawing/2014/main" id="{459F7CF6-BBB6-415F-313F-DF41AF0220A0}"/>
              </a:ext>
              <a:ext uri="{C183D7F6-B498-43B3-948B-1728B52AA6E4}">
                <adec:decorative xmlns:adec="http://schemas.microsoft.com/office/drawing/2017/decorative" val="1"/>
              </a:ext>
            </a:extLst>
          </p:cNvPr>
          <p:cNvGrpSpPr/>
          <p:nvPr/>
        </p:nvGrpSpPr>
        <p:grpSpPr>
          <a:xfrm>
            <a:off x="586579" y="740364"/>
            <a:ext cx="4001946" cy="2278503"/>
            <a:chOff x="574265" y="725913"/>
            <a:chExt cx="3923833" cy="2234029"/>
          </a:xfrm>
        </p:grpSpPr>
        <p:sp>
          <p:nvSpPr>
            <p:cNvPr id="7" name="Graphic 117" descr="Cloud">
              <a:extLst>
                <a:ext uri="{FF2B5EF4-FFF2-40B4-BE49-F238E27FC236}">
                  <a16:creationId xmlns:a16="http://schemas.microsoft.com/office/drawing/2014/main" id="{A81A5CB1-23DA-C640-B9C9-A8B11282B827}"/>
                </a:ext>
              </a:extLst>
            </p:cNvPr>
            <p:cNvSpPr/>
            <p:nvPr/>
          </p:nvSpPr>
          <p:spPr>
            <a:xfrm>
              <a:off x="574265" y="725913"/>
              <a:ext cx="3923833" cy="2234029"/>
            </a:xfrm>
            <a:custGeom>
              <a:avLst/>
              <a:gdLst>
                <a:gd name="connsiteX0" fmla="*/ 3369809 w 3923833"/>
                <a:gd name="connsiteY0" fmla="*/ 1112015 h 2234029"/>
                <a:gd name="connsiteX1" fmla="*/ 3323252 w 3923833"/>
                <a:gd name="connsiteY1" fmla="*/ 1112015 h 2234029"/>
                <a:gd name="connsiteX2" fmla="*/ 3323252 w 3923833"/>
                <a:gd name="connsiteY2" fmla="*/ 1112015 h 2234029"/>
                <a:gd name="connsiteX3" fmla="*/ 3029946 w 3923833"/>
                <a:gd name="connsiteY3" fmla="*/ 544024 h 2234029"/>
                <a:gd name="connsiteX4" fmla="*/ 2392120 w 3923833"/>
                <a:gd name="connsiteY4" fmla="*/ 455566 h 2234029"/>
                <a:gd name="connsiteX5" fmla="*/ 1451675 w 3923833"/>
                <a:gd name="connsiteY5" fmla="*/ 22589 h 2234029"/>
                <a:gd name="connsiteX6" fmla="*/ 809194 w 3923833"/>
                <a:gd name="connsiteY6" fmla="*/ 832675 h 2234029"/>
                <a:gd name="connsiteX7" fmla="*/ 809194 w 3923833"/>
                <a:gd name="connsiteY7" fmla="*/ 841986 h 2234029"/>
                <a:gd name="connsiteX8" fmla="*/ 138778 w 3923833"/>
                <a:gd name="connsiteY8" fmla="*/ 1112015 h 2234029"/>
                <a:gd name="connsiteX9" fmla="*/ 64287 w 3923833"/>
                <a:gd name="connsiteY9" fmla="*/ 1828987 h 2234029"/>
                <a:gd name="connsiteX10" fmla="*/ 664868 w 3923833"/>
                <a:gd name="connsiteY10" fmla="*/ 2229374 h 2234029"/>
                <a:gd name="connsiteX11" fmla="*/ 664868 w 3923833"/>
                <a:gd name="connsiteY11" fmla="*/ 2234030 h 2234029"/>
                <a:gd name="connsiteX12" fmla="*/ 3365153 w 3923833"/>
                <a:gd name="connsiteY12" fmla="*/ 2234030 h 2234029"/>
                <a:gd name="connsiteX13" fmla="*/ 3923833 w 3923833"/>
                <a:gd name="connsiteY13" fmla="*/ 1675350 h 2234029"/>
                <a:gd name="connsiteX14" fmla="*/ 3369809 w 3923833"/>
                <a:gd name="connsiteY14" fmla="*/ 1112015 h 2234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923833" h="2234029">
                  <a:moveTo>
                    <a:pt x="3369809" y="1112015"/>
                  </a:moveTo>
                  <a:cubicBezTo>
                    <a:pt x="3355842" y="1112015"/>
                    <a:pt x="3337220" y="1112015"/>
                    <a:pt x="3323252" y="1112015"/>
                  </a:cubicBezTo>
                  <a:cubicBezTo>
                    <a:pt x="3323252" y="1112015"/>
                    <a:pt x="3323252" y="1112015"/>
                    <a:pt x="3323252" y="1112015"/>
                  </a:cubicBezTo>
                  <a:cubicBezTo>
                    <a:pt x="3323252" y="883887"/>
                    <a:pt x="3211517" y="674382"/>
                    <a:pt x="3029946" y="544024"/>
                  </a:cubicBezTo>
                  <a:cubicBezTo>
                    <a:pt x="2843719" y="413665"/>
                    <a:pt x="2606280" y="381075"/>
                    <a:pt x="2392120" y="455566"/>
                  </a:cubicBezTo>
                  <a:cubicBezTo>
                    <a:pt x="2215204" y="111047"/>
                    <a:pt x="1824128" y="-65868"/>
                    <a:pt x="1451675" y="22589"/>
                  </a:cubicBezTo>
                  <a:cubicBezTo>
                    <a:pt x="1079222" y="111047"/>
                    <a:pt x="809194" y="446255"/>
                    <a:pt x="809194" y="832675"/>
                  </a:cubicBezTo>
                  <a:cubicBezTo>
                    <a:pt x="809194" y="832675"/>
                    <a:pt x="809194" y="837330"/>
                    <a:pt x="809194" y="841986"/>
                  </a:cubicBezTo>
                  <a:cubicBezTo>
                    <a:pt x="553132" y="800085"/>
                    <a:pt x="297070" y="907165"/>
                    <a:pt x="138778" y="1112015"/>
                  </a:cubicBezTo>
                  <a:cubicBezTo>
                    <a:pt x="-14859" y="1321520"/>
                    <a:pt x="-42793" y="1596204"/>
                    <a:pt x="64287" y="1828987"/>
                  </a:cubicBezTo>
                  <a:cubicBezTo>
                    <a:pt x="176023" y="2061770"/>
                    <a:pt x="408806" y="2215407"/>
                    <a:pt x="664868" y="2229374"/>
                  </a:cubicBezTo>
                  <a:lnTo>
                    <a:pt x="664868" y="2234030"/>
                  </a:lnTo>
                  <a:lnTo>
                    <a:pt x="3365153" y="2234030"/>
                  </a:lnTo>
                  <a:cubicBezTo>
                    <a:pt x="3672427" y="2234030"/>
                    <a:pt x="3923833" y="1982624"/>
                    <a:pt x="3923833" y="1675350"/>
                  </a:cubicBezTo>
                  <a:cubicBezTo>
                    <a:pt x="3923833" y="1368076"/>
                    <a:pt x="3677083" y="1112015"/>
                    <a:pt x="3369809" y="1112015"/>
                  </a:cubicBezTo>
                  <a:close/>
                </a:path>
              </a:pathLst>
            </a:custGeom>
            <a:solidFill>
              <a:schemeClr val="bg1"/>
            </a:solidFill>
            <a:ln w="28575" cap="flat">
              <a:solidFill>
                <a:schemeClr val="accent1"/>
              </a:solidFill>
              <a:prstDash val="solid"/>
              <a:miter/>
            </a:ln>
          </p:spPr>
          <p:txBody>
            <a:bodyPr rtlCol="0" anchor="ctr"/>
            <a:lstStyle/>
            <a:p>
              <a:pPr defTabSz="932597">
                <a:defRPr/>
              </a:pPr>
              <a:endParaRPr lang="en-US" sz="1836">
                <a:solidFill>
                  <a:srgbClr val="FFFFFF"/>
                </a:solidFill>
                <a:latin typeface="Segoe UI"/>
              </a:endParaRPr>
            </a:p>
          </p:txBody>
        </p:sp>
        <p:grpSp>
          <p:nvGrpSpPr>
            <p:cNvPr id="13" name="Group 12">
              <a:extLst>
                <a:ext uri="{FF2B5EF4-FFF2-40B4-BE49-F238E27FC236}">
                  <a16:creationId xmlns:a16="http://schemas.microsoft.com/office/drawing/2014/main" id="{BF436669-D16B-A4DE-C149-D1742BC09CCD}"/>
                </a:ext>
              </a:extLst>
            </p:cNvPr>
            <p:cNvGrpSpPr/>
            <p:nvPr/>
          </p:nvGrpSpPr>
          <p:grpSpPr>
            <a:xfrm>
              <a:off x="1278640" y="1965444"/>
              <a:ext cx="2512217" cy="493858"/>
              <a:chOff x="1278640" y="1965444"/>
              <a:chExt cx="2512217" cy="493858"/>
            </a:xfrm>
          </p:grpSpPr>
          <p:pic>
            <p:nvPicPr>
              <p:cNvPr id="120" name="Picture 119" descr="A picture containing drawing&#10;&#10;Description automatically generated">
                <a:extLst>
                  <a:ext uri="{FF2B5EF4-FFF2-40B4-BE49-F238E27FC236}">
                    <a16:creationId xmlns:a16="http://schemas.microsoft.com/office/drawing/2014/main" id="{A21F8764-9BF0-4841-ABC6-E308AF36C07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r="82446" b="108"/>
              <a:stretch/>
            </p:blipFill>
            <p:spPr>
              <a:xfrm>
                <a:off x="1278640" y="1965444"/>
                <a:ext cx="451931" cy="493858"/>
              </a:xfrm>
              <a:prstGeom prst="rect">
                <a:avLst/>
              </a:prstGeom>
            </p:spPr>
          </p:pic>
          <p:pic>
            <p:nvPicPr>
              <p:cNvPr id="121" name="Picture 120" descr="A picture containing drawing&#10;&#10;Description automatically generated">
                <a:extLst>
                  <a:ext uri="{FF2B5EF4-FFF2-40B4-BE49-F238E27FC236}">
                    <a16:creationId xmlns:a16="http://schemas.microsoft.com/office/drawing/2014/main" id="{1684C1A6-64B5-0547-96F7-E6B98BD2CC2D}"/>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7553"/>
              <a:stretch/>
            </p:blipFill>
            <p:spPr>
              <a:xfrm>
                <a:off x="1730571" y="1965444"/>
                <a:ext cx="2060286" cy="479864"/>
              </a:xfrm>
              <a:prstGeom prst="rect">
                <a:avLst/>
              </a:prstGeom>
            </p:spPr>
          </p:pic>
        </p:grpSp>
      </p:grpSp>
      <p:sp>
        <p:nvSpPr>
          <p:cNvPr id="125" name="Title 124">
            <a:extLst>
              <a:ext uri="{FF2B5EF4-FFF2-40B4-BE49-F238E27FC236}">
                <a16:creationId xmlns:a16="http://schemas.microsoft.com/office/drawing/2014/main" id="{2EFB8229-314F-4F35-9584-809C299E7F53}"/>
              </a:ext>
            </a:extLst>
          </p:cNvPr>
          <p:cNvSpPr txBox="1">
            <a:spLocks noGrp="1"/>
          </p:cNvSpPr>
          <p:nvPr>
            <p:ph type="title" idx="4294967295"/>
          </p:nvPr>
        </p:nvSpPr>
        <p:spPr>
          <a:xfrm>
            <a:off x="5480978" y="2275822"/>
            <a:ext cx="5327164" cy="345817"/>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defTabSz="950846" fontAlgn="base">
              <a:lnSpc>
                <a:spcPct val="90000"/>
              </a:lnSpc>
              <a:spcAft>
                <a:spcPct val="0"/>
              </a:spcAft>
              <a:defRPr/>
            </a:pPr>
            <a:r>
              <a:rPr lang="en-US" sz="2448" spc="0" dirty="0">
                <a:ln>
                  <a:noFill/>
                </a:ln>
                <a:solidFill>
                  <a:srgbClr val="50E6FF"/>
                </a:solidFill>
                <a:latin typeface="Segoe UI Semibold"/>
                <a:ea typeface="+mj-ea"/>
                <a:cs typeface="+mj-cs"/>
              </a:rPr>
              <a:t>Azure Arc</a:t>
            </a:r>
          </a:p>
        </p:txBody>
      </p:sp>
      <p:grpSp>
        <p:nvGrpSpPr>
          <p:cNvPr id="23" name="Group 22">
            <a:extLst>
              <a:ext uri="{FF2B5EF4-FFF2-40B4-BE49-F238E27FC236}">
                <a16:creationId xmlns:a16="http://schemas.microsoft.com/office/drawing/2014/main" id="{BDDB15FB-25E0-6B7C-E5D1-89C86E647226}"/>
              </a:ext>
              <a:ext uri="{C183D7F6-B498-43B3-948B-1728B52AA6E4}">
                <adec:decorative xmlns:adec="http://schemas.microsoft.com/office/drawing/2017/decorative" val="1"/>
              </a:ext>
            </a:extLst>
          </p:cNvPr>
          <p:cNvGrpSpPr/>
          <p:nvPr/>
        </p:nvGrpSpPr>
        <p:grpSpPr>
          <a:xfrm>
            <a:off x="4169325" y="2923384"/>
            <a:ext cx="7765630" cy="3182219"/>
            <a:chOff x="4087081" y="2866321"/>
            <a:chExt cx="7614057" cy="3120104"/>
          </a:xfrm>
        </p:grpSpPr>
        <p:grpSp>
          <p:nvGrpSpPr>
            <p:cNvPr id="22" name="Group 21">
              <a:extLst>
                <a:ext uri="{FF2B5EF4-FFF2-40B4-BE49-F238E27FC236}">
                  <a16:creationId xmlns:a16="http://schemas.microsoft.com/office/drawing/2014/main" id="{55D3D8CB-1661-8367-643B-E78F144D4551}"/>
                </a:ext>
              </a:extLst>
            </p:cNvPr>
            <p:cNvGrpSpPr/>
            <p:nvPr/>
          </p:nvGrpSpPr>
          <p:grpSpPr>
            <a:xfrm>
              <a:off x="6332324" y="2866321"/>
              <a:ext cx="3668453" cy="463527"/>
              <a:chOff x="6332324" y="2866321"/>
              <a:chExt cx="3668453" cy="463527"/>
            </a:xfrm>
          </p:grpSpPr>
          <p:cxnSp>
            <p:nvCxnSpPr>
              <p:cNvPr id="8" name="Straight Connector 7">
                <a:extLst>
                  <a:ext uri="{FF2B5EF4-FFF2-40B4-BE49-F238E27FC236}">
                    <a16:creationId xmlns:a16="http://schemas.microsoft.com/office/drawing/2014/main" id="{C84C1588-EBC3-4528-860F-81A490B6A47A}"/>
                  </a:ext>
                  <a:ext uri="{C183D7F6-B498-43B3-948B-1728B52AA6E4}">
                    <adec:decorative xmlns:adec="http://schemas.microsoft.com/office/drawing/2017/decorative" val="1"/>
                  </a:ext>
                </a:extLst>
              </p:cNvPr>
              <p:cNvCxnSpPr>
                <a:cxnSpLocks/>
              </p:cNvCxnSpPr>
              <p:nvPr/>
            </p:nvCxnSpPr>
            <p:spPr>
              <a:xfrm>
                <a:off x="6332324" y="2866321"/>
                <a:ext cx="0" cy="447122"/>
              </a:xfrm>
              <a:prstGeom prst="line">
                <a:avLst/>
              </a:prstGeom>
              <a:noFill/>
              <a:ln w="19050" cap="flat" cmpd="sng" algn="ctr">
                <a:solidFill>
                  <a:srgbClr val="50E6FF"/>
                </a:solidFill>
                <a:prstDash val="solid"/>
                <a:headEnd type="arrow"/>
                <a:tailEnd type="none"/>
              </a:ln>
              <a:effectLst/>
            </p:spPr>
          </p:cxnSp>
          <p:cxnSp>
            <p:nvCxnSpPr>
              <p:cNvPr id="4" name="Straight Connector 3">
                <a:extLst>
                  <a:ext uri="{FF2B5EF4-FFF2-40B4-BE49-F238E27FC236}">
                    <a16:creationId xmlns:a16="http://schemas.microsoft.com/office/drawing/2014/main" id="{C3D4D9DD-95F0-42CA-93D3-68A90450766F}"/>
                  </a:ext>
                  <a:ext uri="{C183D7F6-B498-43B3-948B-1728B52AA6E4}">
                    <adec:decorative xmlns:adec="http://schemas.microsoft.com/office/drawing/2017/decorative" val="1"/>
                  </a:ext>
                </a:extLst>
              </p:cNvPr>
              <p:cNvCxnSpPr>
                <a:cxnSpLocks/>
              </p:cNvCxnSpPr>
              <p:nvPr/>
            </p:nvCxnSpPr>
            <p:spPr>
              <a:xfrm flipV="1">
                <a:off x="10000777" y="2866321"/>
                <a:ext cx="0" cy="463527"/>
              </a:xfrm>
              <a:prstGeom prst="line">
                <a:avLst/>
              </a:prstGeom>
              <a:noFill/>
              <a:ln w="19050" cap="flat" cmpd="sng" algn="ctr">
                <a:solidFill>
                  <a:schemeClr val="accent1"/>
                </a:solidFill>
                <a:prstDash val="solid"/>
                <a:headEnd type="arrow"/>
                <a:tailEnd type="none"/>
              </a:ln>
              <a:effectLst/>
            </p:spPr>
          </p:cxnSp>
        </p:grpSp>
        <p:grpSp>
          <p:nvGrpSpPr>
            <p:cNvPr id="21" name="Group 20">
              <a:extLst>
                <a:ext uri="{FF2B5EF4-FFF2-40B4-BE49-F238E27FC236}">
                  <a16:creationId xmlns:a16="http://schemas.microsoft.com/office/drawing/2014/main" id="{44E2BC6B-ADCC-4D52-84F0-7D7D8FD35327}"/>
                </a:ext>
              </a:extLst>
            </p:cNvPr>
            <p:cNvGrpSpPr/>
            <p:nvPr/>
          </p:nvGrpSpPr>
          <p:grpSpPr>
            <a:xfrm>
              <a:off x="4087081" y="3381627"/>
              <a:ext cx="7614057" cy="2604798"/>
              <a:chOff x="4087081" y="3381627"/>
              <a:chExt cx="7614057" cy="2604798"/>
            </a:xfrm>
          </p:grpSpPr>
          <p:grpSp>
            <p:nvGrpSpPr>
              <p:cNvPr id="17" name="Group 16">
                <a:extLst>
                  <a:ext uri="{FF2B5EF4-FFF2-40B4-BE49-F238E27FC236}">
                    <a16:creationId xmlns:a16="http://schemas.microsoft.com/office/drawing/2014/main" id="{9EDCBC00-C787-3624-1184-4CC2EA970295}"/>
                  </a:ext>
                </a:extLst>
              </p:cNvPr>
              <p:cNvGrpSpPr/>
              <p:nvPr/>
            </p:nvGrpSpPr>
            <p:grpSpPr>
              <a:xfrm>
                <a:off x="4087081" y="3381627"/>
                <a:ext cx="7614057" cy="824603"/>
                <a:chOff x="4087081" y="3381627"/>
                <a:chExt cx="7614057" cy="824603"/>
              </a:xfrm>
            </p:grpSpPr>
            <p:sp>
              <p:nvSpPr>
                <p:cNvPr id="26" name="TextBox 25">
                  <a:extLst>
                    <a:ext uri="{FF2B5EF4-FFF2-40B4-BE49-F238E27FC236}">
                      <a16:creationId xmlns:a16="http://schemas.microsoft.com/office/drawing/2014/main" id="{C0ED0D61-002D-4BBB-9D5A-81804822E8D3}"/>
                    </a:ext>
                  </a:extLst>
                </p:cNvPr>
                <p:cNvSpPr txBox="1"/>
                <p:nvPr/>
              </p:nvSpPr>
              <p:spPr>
                <a:xfrm>
                  <a:off x="4087081" y="3436587"/>
                  <a:ext cx="4490486" cy="713850"/>
                </a:xfrm>
                <a:prstGeom prst="rect">
                  <a:avLst/>
                </a:prstGeom>
                <a:noFill/>
              </p:spPr>
              <p:txBody>
                <a:bodyPr wrap="square" anchor="ctr">
                  <a:spAutoFit/>
                </a:bodyPr>
                <a:lstStyle/>
                <a:p>
                  <a:pPr algn="ctr" defTabSz="950846" fontAlgn="base">
                    <a:lnSpc>
                      <a:spcPct val="90000"/>
                    </a:lnSpc>
                    <a:spcBef>
                      <a:spcPct val="0"/>
                    </a:spcBef>
                    <a:spcAft>
                      <a:spcPct val="0"/>
                    </a:spcAft>
                    <a:defRPr/>
                  </a:pPr>
                  <a:r>
                    <a:rPr lang="en-US" sz="1632" dirty="0">
                      <a:solidFill>
                        <a:srgbClr val="50E6FF"/>
                      </a:solidFill>
                      <a:latin typeface="Segoe UI"/>
                    </a:rPr>
                    <a:t>Azure Arc-enabled infrastructure</a:t>
                  </a:r>
                </a:p>
                <a:p>
                  <a:pPr algn="ctr" defTabSz="950846" fontAlgn="base">
                    <a:lnSpc>
                      <a:spcPct val="90000"/>
                    </a:lnSpc>
                    <a:spcBef>
                      <a:spcPct val="0"/>
                    </a:spcBef>
                    <a:spcAft>
                      <a:spcPct val="0"/>
                    </a:spcAft>
                    <a:defRPr/>
                  </a:pPr>
                  <a:r>
                    <a:rPr lang="en-US" sz="1428" dirty="0">
                      <a:ln w="3175">
                        <a:noFill/>
                      </a:ln>
                      <a:solidFill>
                        <a:srgbClr val="FFFFFF"/>
                      </a:solidFill>
                      <a:latin typeface="Segoe UI" panose="020B0502040204020203" pitchFamily="34" charset="0"/>
                      <a:cs typeface="Segoe UI" panose="020B0502040204020203" pitchFamily="34" charset="0"/>
                    </a:rPr>
                    <a:t>Connect and operate hybrid resources </a:t>
                  </a:r>
                </a:p>
                <a:p>
                  <a:pPr algn="ctr" defTabSz="950846" fontAlgn="base">
                    <a:lnSpc>
                      <a:spcPct val="90000"/>
                    </a:lnSpc>
                    <a:spcBef>
                      <a:spcPct val="0"/>
                    </a:spcBef>
                    <a:spcAft>
                      <a:spcPct val="0"/>
                    </a:spcAft>
                    <a:defRPr/>
                  </a:pPr>
                  <a:r>
                    <a:rPr lang="en-US" sz="1428" dirty="0">
                      <a:ln w="3175">
                        <a:noFill/>
                      </a:ln>
                      <a:solidFill>
                        <a:srgbClr val="FFFFFF"/>
                      </a:solidFill>
                      <a:latin typeface="Segoe UI" panose="020B0502040204020203" pitchFamily="34" charset="0"/>
                      <a:cs typeface="Segoe UI" panose="020B0502040204020203" pitchFamily="34" charset="0"/>
                    </a:rPr>
                    <a:t>as native Azure resources</a:t>
                  </a:r>
                </a:p>
              </p:txBody>
            </p:sp>
            <p:sp>
              <p:nvSpPr>
                <p:cNvPr id="28" name="Rectangle 27">
                  <a:extLst>
                    <a:ext uri="{FF2B5EF4-FFF2-40B4-BE49-F238E27FC236}">
                      <a16:creationId xmlns:a16="http://schemas.microsoft.com/office/drawing/2014/main" id="{9917B099-2699-4668-9ED6-C0C6AE06DE02}"/>
                    </a:ext>
                    <a:ext uri="{C183D7F6-B498-43B3-948B-1728B52AA6E4}">
                      <adec:decorative xmlns:adec="http://schemas.microsoft.com/office/drawing/2017/decorative" val="1"/>
                    </a:ext>
                  </a:extLst>
                </p:cNvPr>
                <p:cNvSpPr/>
                <p:nvPr/>
              </p:nvSpPr>
              <p:spPr>
                <a:xfrm>
                  <a:off x="8274049" y="3381627"/>
                  <a:ext cx="3413456" cy="824603"/>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9217" rIns="0" bIns="149217" numCol="1" spcCol="0" rtlCol="0" fromWordArt="0" anchor="ctr" anchorCtr="1" forceAA="0" compatLnSpc="1">
                  <a:prstTxWarp prst="textNoShape">
                    <a:avLst/>
                  </a:prstTxWarp>
                  <a:noAutofit/>
                </a:bodyPr>
                <a:lstStyle/>
                <a:p>
                  <a:pPr algn="ctr" defTabSz="950846" fontAlgn="base">
                    <a:lnSpc>
                      <a:spcPct val="90000"/>
                    </a:lnSpc>
                    <a:spcBef>
                      <a:spcPct val="0"/>
                    </a:spcBef>
                    <a:spcAft>
                      <a:spcPct val="0"/>
                    </a:spcAft>
                    <a:defRPr/>
                  </a:pPr>
                  <a:endParaRPr lang="en-US" sz="1836">
                    <a:solidFill>
                      <a:srgbClr val="50E6FF"/>
                    </a:solidFill>
                    <a:latin typeface="Segoe UI Semibold"/>
                  </a:endParaRPr>
                </a:p>
              </p:txBody>
            </p:sp>
            <p:sp>
              <p:nvSpPr>
                <p:cNvPr id="29" name="TextBox 28">
                  <a:extLst>
                    <a:ext uri="{FF2B5EF4-FFF2-40B4-BE49-F238E27FC236}">
                      <a16:creationId xmlns:a16="http://schemas.microsoft.com/office/drawing/2014/main" id="{A7448A2D-3542-43CB-9A71-4015D9B6F815}"/>
                    </a:ext>
                  </a:extLst>
                </p:cNvPr>
                <p:cNvSpPr txBox="1"/>
                <p:nvPr/>
              </p:nvSpPr>
              <p:spPr>
                <a:xfrm>
                  <a:off x="8287682" y="3446961"/>
                  <a:ext cx="3413456" cy="699917"/>
                </a:xfrm>
                <a:prstGeom prst="rect">
                  <a:avLst/>
                </a:prstGeom>
                <a:noFill/>
              </p:spPr>
              <p:txBody>
                <a:bodyPr wrap="square" anchor="ctr">
                  <a:spAutoFit/>
                </a:bodyPr>
                <a:lstStyle/>
                <a:p>
                  <a:pPr algn="ctr" defTabSz="950846" fontAlgn="base">
                    <a:lnSpc>
                      <a:spcPct val="90000"/>
                    </a:lnSpc>
                    <a:spcBef>
                      <a:spcPct val="0"/>
                    </a:spcBef>
                    <a:spcAft>
                      <a:spcPct val="0"/>
                    </a:spcAft>
                    <a:defRPr/>
                  </a:pPr>
                  <a:r>
                    <a:rPr lang="en-US" sz="1632">
                      <a:solidFill>
                        <a:srgbClr val="50E6FF"/>
                      </a:solidFill>
                      <a:latin typeface="Segoe UI"/>
                    </a:rPr>
                    <a:t>Azure Arc-enabled services</a:t>
                  </a:r>
                </a:p>
                <a:p>
                  <a:pPr algn="ctr" defTabSz="950846" fontAlgn="base">
                    <a:lnSpc>
                      <a:spcPct val="90000"/>
                    </a:lnSpc>
                    <a:spcBef>
                      <a:spcPct val="0"/>
                    </a:spcBef>
                    <a:spcAft>
                      <a:spcPct val="0"/>
                    </a:spcAft>
                    <a:defRPr/>
                  </a:pPr>
                  <a:r>
                    <a:rPr lang="en-US" sz="1428">
                      <a:solidFill>
                        <a:srgbClr val="FFFFFF"/>
                      </a:solidFill>
                      <a:latin typeface="Segoe UI"/>
                    </a:rPr>
                    <a:t>Deploy and run Azure services outside of Azure while still operating it from Azure</a:t>
                  </a:r>
                </a:p>
              </p:txBody>
            </p:sp>
          </p:grpSp>
          <p:grpSp>
            <p:nvGrpSpPr>
              <p:cNvPr id="18" name="Group 17">
                <a:extLst>
                  <a:ext uri="{FF2B5EF4-FFF2-40B4-BE49-F238E27FC236}">
                    <a16:creationId xmlns:a16="http://schemas.microsoft.com/office/drawing/2014/main" id="{94DB2C10-75F7-65B2-56A4-FF9DE3DD9315}"/>
                  </a:ext>
                </a:extLst>
              </p:cNvPr>
              <p:cNvGrpSpPr/>
              <p:nvPr/>
            </p:nvGrpSpPr>
            <p:grpSpPr>
              <a:xfrm>
                <a:off x="6174615" y="4483257"/>
                <a:ext cx="3798891" cy="1503168"/>
                <a:chOff x="6174615" y="4483257"/>
                <a:chExt cx="3798891" cy="1503168"/>
              </a:xfrm>
            </p:grpSpPr>
            <p:grpSp>
              <p:nvGrpSpPr>
                <p:cNvPr id="14" name="Group 13">
                  <a:extLst>
                    <a:ext uri="{FF2B5EF4-FFF2-40B4-BE49-F238E27FC236}">
                      <a16:creationId xmlns:a16="http://schemas.microsoft.com/office/drawing/2014/main" id="{F5F307AC-A4E0-6425-8CAE-05C1C723AE31}"/>
                    </a:ext>
                  </a:extLst>
                </p:cNvPr>
                <p:cNvGrpSpPr/>
                <p:nvPr/>
              </p:nvGrpSpPr>
              <p:grpSpPr>
                <a:xfrm>
                  <a:off x="6174615" y="5144164"/>
                  <a:ext cx="3798891" cy="842261"/>
                  <a:chOff x="6174615" y="5144164"/>
                  <a:chExt cx="3798891" cy="842261"/>
                </a:xfrm>
              </p:grpSpPr>
              <p:sp>
                <p:nvSpPr>
                  <p:cNvPr id="40" name="Rectangle 39">
                    <a:extLst>
                      <a:ext uri="{FF2B5EF4-FFF2-40B4-BE49-F238E27FC236}">
                        <a16:creationId xmlns:a16="http://schemas.microsoft.com/office/drawing/2014/main" id="{F1E3C5D5-538D-4662-943D-B80E477A4CF2}"/>
                      </a:ext>
                      <a:ext uri="{C183D7F6-B498-43B3-948B-1728B52AA6E4}">
                        <adec:decorative xmlns:adec="http://schemas.microsoft.com/office/drawing/2017/decorative" val="1"/>
                      </a:ext>
                    </a:extLst>
                  </p:cNvPr>
                  <p:cNvSpPr/>
                  <p:nvPr/>
                </p:nvSpPr>
                <p:spPr bwMode="auto">
                  <a:xfrm>
                    <a:off x="6174615" y="5144164"/>
                    <a:ext cx="3798891" cy="842261"/>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9217" rIns="0" bIns="149217" numCol="1" spcCol="0" rtlCol="0" fromWordArt="0" anchor="ctr" anchorCtr="0" forceAA="0" compatLnSpc="1">
                    <a:prstTxWarp prst="textNoShape">
                      <a:avLst/>
                    </a:prstTxWarp>
                    <a:noAutofit/>
                  </a:bodyPr>
                  <a:lstStyle/>
                  <a:p>
                    <a:pPr algn="ctr" defTabSz="932597">
                      <a:defRPr/>
                    </a:pPr>
                    <a:endParaRPr lang="en-US" sz="2040" b="1" err="1">
                      <a:solidFill>
                        <a:srgbClr val="50E6FF"/>
                      </a:solidFill>
                      <a:latin typeface="Segoe UI"/>
                    </a:endParaRPr>
                  </a:p>
                </p:txBody>
              </p:sp>
              <p:grpSp>
                <p:nvGrpSpPr>
                  <p:cNvPr id="41" name="Group 40">
                    <a:extLst>
                      <a:ext uri="{FF2B5EF4-FFF2-40B4-BE49-F238E27FC236}">
                        <a16:creationId xmlns:a16="http://schemas.microsoft.com/office/drawing/2014/main" id="{E88AFE5F-6022-423F-9BBE-4CE80A5ADAD5}"/>
                      </a:ext>
                    </a:extLst>
                  </p:cNvPr>
                  <p:cNvGrpSpPr/>
                  <p:nvPr/>
                </p:nvGrpSpPr>
                <p:grpSpPr>
                  <a:xfrm>
                    <a:off x="6498739" y="5335679"/>
                    <a:ext cx="3043845" cy="504217"/>
                    <a:chOff x="6343322" y="5428291"/>
                    <a:chExt cx="3043845" cy="504217"/>
                  </a:xfrm>
                </p:grpSpPr>
                <p:grpSp>
                  <p:nvGrpSpPr>
                    <p:cNvPr id="42" name="Group 41" descr="Multi-cloud">
                      <a:extLst>
                        <a:ext uri="{FF2B5EF4-FFF2-40B4-BE49-F238E27FC236}">
                          <a16:creationId xmlns:a16="http://schemas.microsoft.com/office/drawing/2014/main" id="{559D5C36-2876-46E5-BD1A-CB91AEC03386}"/>
                        </a:ext>
                      </a:extLst>
                    </p:cNvPr>
                    <p:cNvGrpSpPr/>
                    <p:nvPr/>
                  </p:nvGrpSpPr>
                  <p:grpSpPr>
                    <a:xfrm>
                      <a:off x="6343322" y="5444653"/>
                      <a:ext cx="833562" cy="487855"/>
                      <a:chOff x="6764620" y="5811963"/>
                      <a:chExt cx="833562" cy="487855"/>
                    </a:xfrm>
                  </p:grpSpPr>
                  <p:sp>
                    <p:nvSpPr>
                      <p:cNvPr id="67" name="Rectangle 66">
                        <a:extLst>
                          <a:ext uri="{FF2B5EF4-FFF2-40B4-BE49-F238E27FC236}">
                            <a16:creationId xmlns:a16="http://schemas.microsoft.com/office/drawing/2014/main" id="{60840E2A-E1EF-4A41-82F5-C88321933710}"/>
                          </a:ext>
                        </a:extLst>
                      </p:cNvPr>
                      <p:cNvSpPr/>
                      <p:nvPr/>
                    </p:nvSpPr>
                    <p:spPr>
                      <a:xfrm>
                        <a:off x="6764620" y="6111433"/>
                        <a:ext cx="833562" cy="188385"/>
                      </a:xfrm>
                      <a:prstGeom prst="rect">
                        <a:avLst/>
                      </a:prstGeom>
                    </p:spPr>
                    <p:txBody>
                      <a:bodyPr wrap="none" lIns="0" tIns="0" rIns="0" bIns="0">
                        <a:spAutoFit/>
                      </a:bodyPr>
                      <a:lstStyle/>
                      <a:p>
                        <a:pPr defTabSz="932418">
                          <a:defRPr/>
                        </a:pPr>
                        <a:r>
                          <a:rPr lang="en-US" sz="1224" kern="0">
                            <a:solidFill>
                              <a:srgbClr val="50E6FF"/>
                            </a:solidFill>
                            <a:latin typeface="Segoe UI Semibold"/>
                          </a:rPr>
                          <a:t>Multi-cloud</a:t>
                        </a:r>
                      </a:p>
                    </p:txBody>
                  </p:sp>
                  <p:grpSp>
                    <p:nvGrpSpPr>
                      <p:cNvPr id="68" name="Group 67">
                        <a:extLst>
                          <a:ext uri="{FF2B5EF4-FFF2-40B4-BE49-F238E27FC236}">
                            <a16:creationId xmlns:a16="http://schemas.microsoft.com/office/drawing/2014/main" id="{6163C90E-95E6-49EA-BB7D-8FB3F8D32EA9}"/>
                          </a:ext>
                        </a:extLst>
                      </p:cNvPr>
                      <p:cNvGrpSpPr/>
                      <p:nvPr/>
                    </p:nvGrpSpPr>
                    <p:grpSpPr>
                      <a:xfrm>
                        <a:off x="6955172" y="5811963"/>
                        <a:ext cx="436398" cy="243011"/>
                        <a:chOff x="8293891" y="5276034"/>
                        <a:chExt cx="575789" cy="320633"/>
                      </a:xfrm>
                    </p:grpSpPr>
                    <p:sp>
                      <p:nvSpPr>
                        <p:cNvPr id="69" name="Cloud">
                          <a:extLst>
                            <a:ext uri="{FF2B5EF4-FFF2-40B4-BE49-F238E27FC236}">
                              <a16:creationId xmlns:a16="http://schemas.microsoft.com/office/drawing/2014/main" id="{ED80F273-52DD-46B4-AC13-E475DDB0D706}"/>
                            </a:ext>
                          </a:extLst>
                        </p:cNvPr>
                        <p:cNvSpPr>
                          <a:spLocks noChangeAspect="1"/>
                        </p:cNvSpPr>
                        <p:nvPr/>
                      </p:nvSpPr>
                      <p:spPr bwMode="auto">
                        <a:xfrm flipV="1">
                          <a:off x="8293891" y="5276034"/>
                          <a:ext cx="415769" cy="229193"/>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solidFill>
                          <a:srgbClr val="50E6FF"/>
                        </a:solidFill>
                        <a:ln w="25400" cap="flat">
                          <a:noFill/>
                          <a:prstDash val="solid"/>
                          <a:miter lim="800000"/>
                          <a:headEnd/>
                          <a:tailEnd/>
                        </a:ln>
                      </p:spPr>
                      <p:txBody>
                        <a:bodyPr vert="horz" wrap="square" lIns="109711" tIns="54856" rIns="109711" bIns="54856" numCol="1" anchor="t" anchorCtr="0" compatLnSpc="1">
                          <a:prstTxWarp prst="textNoShape">
                            <a:avLst/>
                          </a:prstTxWarp>
                        </a:bodyPr>
                        <a:lstStyle/>
                        <a:p>
                          <a:pPr algn="ctr" defTabSz="1097069">
                            <a:defRPr/>
                          </a:pPr>
                          <a:endParaRPr lang="en-US" sz="2160" kern="0">
                            <a:solidFill>
                              <a:srgbClr val="353535"/>
                            </a:solidFill>
                            <a:latin typeface="Segoe UI Semilight"/>
                          </a:endParaRPr>
                        </a:p>
                      </p:txBody>
                    </p:sp>
                    <p:sp>
                      <p:nvSpPr>
                        <p:cNvPr id="70" name="Cloud">
                          <a:extLst>
                            <a:ext uri="{FF2B5EF4-FFF2-40B4-BE49-F238E27FC236}">
                              <a16:creationId xmlns:a16="http://schemas.microsoft.com/office/drawing/2014/main" id="{E315A259-481A-47FD-BFD3-BDFAECCD9ECD}"/>
                            </a:ext>
                          </a:extLst>
                        </p:cNvPr>
                        <p:cNvSpPr>
                          <a:spLocks noChangeAspect="1"/>
                        </p:cNvSpPr>
                        <p:nvPr/>
                      </p:nvSpPr>
                      <p:spPr bwMode="auto">
                        <a:xfrm flipV="1">
                          <a:off x="8453911" y="5367474"/>
                          <a:ext cx="415769" cy="229193"/>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solidFill>
                          <a:srgbClr val="0078D4"/>
                        </a:solidFill>
                        <a:ln w="25400" cap="flat">
                          <a:noFill/>
                          <a:prstDash val="solid"/>
                          <a:miter lim="800000"/>
                          <a:headEnd/>
                          <a:tailEnd/>
                        </a:ln>
                      </p:spPr>
                      <p:txBody>
                        <a:bodyPr vert="horz" wrap="square" lIns="109711" tIns="54856" rIns="109711" bIns="54856" numCol="1" anchor="t" anchorCtr="0" compatLnSpc="1">
                          <a:prstTxWarp prst="textNoShape">
                            <a:avLst/>
                          </a:prstTxWarp>
                        </a:bodyPr>
                        <a:lstStyle/>
                        <a:p>
                          <a:pPr algn="ctr" defTabSz="1097069">
                            <a:defRPr/>
                          </a:pPr>
                          <a:endParaRPr lang="en-US" sz="2160" kern="0">
                            <a:solidFill>
                              <a:srgbClr val="353535"/>
                            </a:solidFill>
                            <a:latin typeface="Segoe UI Semilight"/>
                          </a:endParaRPr>
                        </a:p>
                      </p:txBody>
                    </p:sp>
                  </p:grpSp>
                </p:grpSp>
                <p:grpSp>
                  <p:nvGrpSpPr>
                    <p:cNvPr id="43" name="Group 42" descr="Datacenter">
                      <a:extLst>
                        <a:ext uri="{FF2B5EF4-FFF2-40B4-BE49-F238E27FC236}">
                          <a16:creationId xmlns:a16="http://schemas.microsoft.com/office/drawing/2014/main" id="{461E1180-C3E0-4CEA-AA5C-02587AD15AD5}"/>
                        </a:ext>
                      </a:extLst>
                    </p:cNvPr>
                    <p:cNvGrpSpPr/>
                    <p:nvPr/>
                  </p:nvGrpSpPr>
                  <p:grpSpPr>
                    <a:xfrm>
                      <a:off x="7618326" y="5431874"/>
                      <a:ext cx="776559" cy="500634"/>
                      <a:chOff x="7925127" y="5808392"/>
                      <a:chExt cx="776559" cy="500634"/>
                    </a:xfrm>
                  </p:grpSpPr>
                  <p:sp>
                    <p:nvSpPr>
                      <p:cNvPr id="56" name="Rectangle 55">
                        <a:extLst>
                          <a:ext uri="{FF2B5EF4-FFF2-40B4-BE49-F238E27FC236}">
                            <a16:creationId xmlns:a16="http://schemas.microsoft.com/office/drawing/2014/main" id="{41B42E78-EC40-43C7-BCC5-F34AF1307CCE}"/>
                          </a:ext>
                        </a:extLst>
                      </p:cNvPr>
                      <p:cNvSpPr/>
                      <p:nvPr/>
                    </p:nvSpPr>
                    <p:spPr>
                      <a:xfrm>
                        <a:off x="7925127" y="6120641"/>
                        <a:ext cx="776559" cy="188385"/>
                      </a:xfrm>
                      <a:prstGeom prst="rect">
                        <a:avLst/>
                      </a:prstGeom>
                    </p:spPr>
                    <p:txBody>
                      <a:bodyPr wrap="none" lIns="0" tIns="0" rIns="0" bIns="0">
                        <a:spAutoFit/>
                      </a:bodyPr>
                      <a:lstStyle/>
                      <a:p>
                        <a:pPr defTabSz="932418">
                          <a:defRPr/>
                        </a:pPr>
                        <a:r>
                          <a:rPr lang="en-US" sz="1224">
                            <a:solidFill>
                              <a:srgbClr val="50E6FF"/>
                            </a:solidFill>
                            <a:latin typeface="Segoe UI Semibold"/>
                          </a:rPr>
                          <a:t>Datacenter</a:t>
                        </a:r>
                      </a:p>
                    </p:txBody>
                  </p:sp>
                  <p:pic>
                    <p:nvPicPr>
                      <p:cNvPr id="59" name="Picture 58">
                        <a:extLst>
                          <a:ext uri="{FF2B5EF4-FFF2-40B4-BE49-F238E27FC236}">
                            <a16:creationId xmlns:a16="http://schemas.microsoft.com/office/drawing/2014/main" id="{1393C9D7-CFAB-4951-8B57-4E4A46A275F4}"/>
                          </a:ext>
                        </a:extLst>
                      </p:cNvPr>
                      <p:cNvPicPr>
                        <a:picLocks noChangeAspect="1"/>
                      </p:cNvPicPr>
                      <p:nvPr/>
                    </p:nvPicPr>
                    <p:blipFill>
                      <a:blip r:embed="rId5"/>
                      <a:srcRect/>
                      <a:stretch/>
                    </p:blipFill>
                    <p:spPr>
                      <a:xfrm>
                        <a:off x="8170298" y="5808392"/>
                        <a:ext cx="274997" cy="274997"/>
                      </a:xfrm>
                      <a:prstGeom prst="rect">
                        <a:avLst/>
                      </a:prstGeom>
                    </p:spPr>
                  </p:pic>
                </p:grpSp>
                <p:grpSp>
                  <p:nvGrpSpPr>
                    <p:cNvPr id="44" name="Group 43" descr="Edge">
                      <a:extLst>
                        <a:ext uri="{FF2B5EF4-FFF2-40B4-BE49-F238E27FC236}">
                          <a16:creationId xmlns:a16="http://schemas.microsoft.com/office/drawing/2014/main" id="{D0C84226-11CB-4CE2-A75B-481869D35CAC}"/>
                        </a:ext>
                      </a:extLst>
                    </p:cNvPr>
                    <p:cNvGrpSpPr/>
                    <p:nvPr/>
                  </p:nvGrpSpPr>
                  <p:grpSpPr>
                    <a:xfrm>
                      <a:off x="9032903" y="5428291"/>
                      <a:ext cx="354264" cy="504217"/>
                      <a:chOff x="9264400" y="5792951"/>
                      <a:chExt cx="354264" cy="504217"/>
                    </a:xfrm>
                  </p:grpSpPr>
                  <p:sp>
                    <p:nvSpPr>
                      <p:cNvPr id="45" name="Rectangle 44">
                        <a:extLst>
                          <a:ext uri="{FF2B5EF4-FFF2-40B4-BE49-F238E27FC236}">
                            <a16:creationId xmlns:a16="http://schemas.microsoft.com/office/drawing/2014/main" id="{6E73EE18-4B2E-455E-91E3-F2E8E2CF51A7}"/>
                          </a:ext>
                        </a:extLst>
                      </p:cNvPr>
                      <p:cNvSpPr/>
                      <p:nvPr/>
                    </p:nvSpPr>
                    <p:spPr>
                      <a:xfrm>
                        <a:off x="9264400" y="6108783"/>
                        <a:ext cx="354264" cy="188385"/>
                      </a:xfrm>
                      <a:prstGeom prst="rect">
                        <a:avLst/>
                      </a:prstGeom>
                    </p:spPr>
                    <p:txBody>
                      <a:bodyPr wrap="none" lIns="0" tIns="0" rIns="0" bIns="0">
                        <a:spAutoFit/>
                      </a:bodyPr>
                      <a:lstStyle/>
                      <a:p>
                        <a:pPr defTabSz="932418">
                          <a:defRPr/>
                        </a:pPr>
                        <a:r>
                          <a:rPr lang="en-US" sz="1224" kern="0">
                            <a:solidFill>
                              <a:srgbClr val="50E6FF"/>
                            </a:solidFill>
                            <a:latin typeface="Segoe UI Semibold"/>
                          </a:rPr>
                          <a:t>Edge</a:t>
                        </a:r>
                      </a:p>
                    </p:txBody>
                  </p:sp>
                  <p:grpSp>
                    <p:nvGrpSpPr>
                      <p:cNvPr id="46" name="Group 45" descr="factory, manufacturing">
                        <a:extLst>
                          <a:ext uri="{FF2B5EF4-FFF2-40B4-BE49-F238E27FC236}">
                            <a16:creationId xmlns:a16="http://schemas.microsoft.com/office/drawing/2014/main" id="{E96707D5-028C-4332-8EDD-58296AC1F15E}"/>
                          </a:ext>
                        </a:extLst>
                      </p:cNvPr>
                      <p:cNvGrpSpPr/>
                      <p:nvPr/>
                    </p:nvGrpSpPr>
                    <p:grpSpPr>
                      <a:xfrm>
                        <a:off x="9274428" y="5792951"/>
                        <a:ext cx="327797" cy="229616"/>
                        <a:chOff x="4298951" y="1169989"/>
                        <a:chExt cx="328613" cy="230188"/>
                      </a:xfrm>
                    </p:grpSpPr>
                    <p:sp>
                      <p:nvSpPr>
                        <p:cNvPr id="47" name="Rectangle 46">
                          <a:extLst>
                            <a:ext uri="{FF2B5EF4-FFF2-40B4-BE49-F238E27FC236}">
                              <a16:creationId xmlns:a16="http://schemas.microsoft.com/office/drawing/2014/main" id="{229F408E-8806-4D0D-8F76-32FB499E87CB}"/>
                            </a:ext>
                          </a:extLst>
                        </p:cNvPr>
                        <p:cNvSpPr>
                          <a:spLocks noChangeArrowheads="1"/>
                        </p:cNvSpPr>
                        <p:nvPr/>
                      </p:nvSpPr>
                      <p:spPr bwMode="auto">
                        <a:xfrm>
                          <a:off x="4298951" y="1255714"/>
                          <a:ext cx="328613" cy="14446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9711" tIns="54856" rIns="109711" bIns="54856" numCol="1" anchor="t" anchorCtr="0" compatLnSpc="1">
                          <a:prstTxWarp prst="textNoShape">
                            <a:avLst/>
                          </a:prstTxWarp>
                        </a:bodyPr>
                        <a:lstStyle/>
                        <a:p>
                          <a:pPr algn="ctr" defTabSz="1097069" fontAlgn="base">
                            <a:defRPr/>
                          </a:pPr>
                          <a:endParaRPr lang="en-US" sz="2040" kern="0">
                            <a:solidFill>
                              <a:srgbClr val="505050"/>
                            </a:solidFill>
                            <a:latin typeface="Segoe UI"/>
                          </a:endParaRPr>
                        </a:p>
                      </p:txBody>
                    </p:sp>
                    <p:sp>
                      <p:nvSpPr>
                        <p:cNvPr id="48" name="Rectangle 47">
                          <a:extLst>
                            <a:ext uri="{FF2B5EF4-FFF2-40B4-BE49-F238E27FC236}">
                              <a16:creationId xmlns:a16="http://schemas.microsoft.com/office/drawing/2014/main" id="{1CBA8459-7BB0-4F78-8CC1-61124833DEDD}"/>
                            </a:ext>
                          </a:extLst>
                        </p:cNvPr>
                        <p:cNvSpPr>
                          <a:spLocks noChangeArrowheads="1"/>
                        </p:cNvSpPr>
                        <p:nvPr/>
                      </p:nvSpPr>
                      <p:spPr bwMode="auto">
                        <a:xfrm>
                          <a:off x="4473576" y="1169989"/>
                          <a:ext cx="38100" cy="136525"/>
                        </a:xfrm>
                        <a:prstGeom prst="rect">
                          <a:avLst/>
                        </a:prstGeom>
                        <a:solidFill>
                          <a:srgbClr val="4FE4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9711" tIns="54856" rIns="109711" bIns="54856" numCol="1" anchor="t" anchorCtr="0" compatLnSpc="1">
                          <a:prstTxWarp prst="textNoShape">
                            <a:avLst/>
                          </a:prstTxWarp>
                        </a:bodyPr>
                        <a:lstStyle/>
                        <a:p>
                          <a:pPr algn="ctr" defTabSz="1097069" fontAlgn="base">
                            <a:defRPr/>
                          </a:pPr>
                          <a:endParaRPr lang="en-US" sz="2040" kern="0">
                            <a:solidFill>
                              <a:srgbClr val="505050"/>
                            </a:solidFill>
                            <a:latin typeface="Segoe UI"/>
                          </a:endParaRPr>
                        </a:p>
                      </p:txBody>
                    </p:sp>
                    <p:sp>
                      <p:nvSpPr>
                        <p:cNvPr id="49" name="Rectangle 48">
                          <a:extLst>
                            <a:ext uri="{FF2B5EF4-FFF2-40B4-BE49-F238E27FC236}">
                              <a16:creationId xmlns:a16="http://schemas.microsoft.com/office/drawing/2014/main" id="{76664E7B-C785-4E34-8B62-209406D74FBF}"/>
                            </a:ext>
                          </a:extLst>
                        </p:cNvPr>
                        <p:cNvSpPr>
                          <a:spLocks noChangeArrowheads="1"/>
                        </p:cNvSpPr>
                        <p:nvPr/>
                      </p:nvSpPr>
                      <p:spPr bwMode="auto">
                        <a:xfrm>
                          <a:off x="4546601" y="1169989"/>
                          <a:ext cx="34925" cy="136525"/>
                        </a:xfrm>
                        <a:prstGeom prst="rect">
                          <a:avLst/>
                        </a:prstGeom>
                        <a:solidFill>
                          <a:srgbClr val="4FE4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9711" tIns="54856" rIns="109711" bIns="54856" numCol="1" anchor="t" anchorCtr="0" compatLnSpc="1">
                          <a:prstTxWarp prst="textNoShape">
                            <a:avLst/>
                          </a:prstTxWarp>
                        </a:bodyPr>
                        <a:lstStyle/>
                        <a:p>
                          <a:pPr algn="ctr" defTabSz="1097069" fontAlgn="base">
                            <a:defRPr/>
                          </a:pPr>
                          <a:endParaRPr lang="en-US" sz="2040" kern="0">
                            <a:solidFill>
                              <a:srgbClr val="505050"/>
                            </a:solidFill>
                            <a:latin typeface="Segoe UI"/>
                          </a:endParaRPr>
                        </a:p>
                      </p:txBody>
                    </p:sp>
                    <p:sp>
                      <p:nvSpPr>
                        <p:cNvPr id="50" name="Rectangle 49">
                          <a:extLst>
                            <a:ext uri="{FF2B5EF4-FFF2-40B4-BE49-F238E27FC236}">
                              <a16:creationId xmlns:a16="http://schemas.microsoft.com/office/drawing/2014/main" id="{CDAE7965-190B-402E-A89F-6786823880CF}"/>
                            </a:ext>
                          </a:extLst>
                        </p:cNvPr>
                        <p:cNvSpPr>
                          <a:spLocks noChangeArrowheads="1"/>
                        </p:cNvSpPr>
                        <p:nvPr/>
                      </p:nvSpPr>
                      <p:spPr bwMode="auto">
                        <a:xfrm>
                          <a:off x="4403726" y="1270001"/>
                          <a:ext cx="34925" cy="36513"/>
                        </a:xfrm>
                        <a:prstGeom prst="rect">
                          <a:avLst/>
                        </a:prstGeom>
                        <a:solidFill>
                          <a:srgbClr val="4FE4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9711" tIns="54856" rIns="109711" bIns="54856" numCol="1" anchor="t" anchorCtr="0" compatLnSpc="1">
                          <a:prstTxWarp prst="textNoShape">
                            <a:avLst/>
                          </a:prstTxWarp>
                        </a:bodyPr>
                        <a:lstStyle/>
                        <a:p>
                          <a:pPr algn="ctr" defTabSz="1097069" fontAlgn="base">
                            <a:defRPr/>
                          </a:pPr>
                          <a:endParaRPr lang="en-US" sz="2040" kern="0">
                            <a:solidFill>
                              <a:srgbClr val="505050"/>
                            </a:solidFill>
                            <a:latin typeface="Segoe UI"/>
                          </a:endParaRPr>
                        </a:p>
                      </p:txBody>
                    </p:sp>
                    <p:sp>
                      <p:nvSpPr>
                        <p:cNvPr id="51" name="Rectangle 50">
                          <a:extLst>
                            <a:ext uri="{FF2B5EF4-FFF2-40B4-BE49-F238E27FC236}">
                              <a16:creationId xmlns:a16="http://schemas.microsoft.com/office/drawing/2014/main" id="{51D9B387-77C6-45F7-9E08-E6C1ABC2E7C5}"/>
                            </a:ext>
                          </a:extLst>
                        </p:cNvPr>
                        <p:cNvSpPr>
                          <a:spLocks noChangeArrowheads="1"/>
                        </p:cNvSpPr>
                        <p:nvPr/>
                      </p:nvSpPr>
                      <p:spPr bwMode="auto">
                        <a:xfrm>
                          <a:off x="4332289" y="1270001"/>
                          <a:ext cx="36513" cy="36513"/>
                        </a:xfrm>
                        <a:prstGeom prst="rect">
                          <a:avLst/>
                        </a:prstGeom>
                        <a:solidFill>
                          <a:srgbClr val="4FE4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9711" tIns="54856" rIns="109711" bIns="54856" numCol="1" anchor="t" anchorCtr="0" compatLnSpc="1">
                          <a:prstTxWarp prst="textNoShape">
                            <a:avLst/>
                          </a:prstTxWarp>
                        </a:bodyPr>
                        <a:lstStyle/>
                        <a:p>
                          <a:pPr algn="ctr" defTabSz="1097069" fontAlgn="base">
                            <a:defRPr/>
                          </a:pPr>
                          <a:endParaRPr lang="en-US" sz="2040" kern="0">
                            <a:solidFill>
                              <a:srgbClr val="505050"/>
                            </a:solidFill>
                            <a:latin typeface="Segoe UI"/>
                          </a:endParaRPr>
                        </a:p>
                      </p:txBody>
                    </p:sp>
                  </p:grpSp>
                </p:grpSp>
              </p:grpSp>
            </p:grpSp>
            <p:grpSp>
              <p:nvGrpSpPr>
                <p:cNvPr id="15" name="Group 14">
                  <a:extLst>
                    <a:ext uri="{FF2B5EF4-FFF2-40B4-BE49-F238E27FC236}">
                      <a16:creationId xmlns:a16="http://schemas.microsoft.com/office/drawing/2014/main" id="{7A381607-FF8F-E17F-75B0-58003AB2B621}"/>
                    </a:ext>
                  </a:extLst>
                </p:cNvPr>
                <p:cNvGrpSpPr/>
                <p:nvPr/>
              </p:nvGrpSpPr>
              <p:grpSpPr>
                <a:xfrm>
                  <a:off x="6578377" y="4483257"/>
                  <a:ext cx="3055032" cy="377745"/>
                  <a:chOff x="6578377" y="4483257"/>
                  <a:chExt cx="3055032" cy="377745"/>
                </a:xfrm>
              </p:grpSpPr>
              <p:pic>
                <p:nvPicPr>
                  <p:cNvPr id="5" name="Graphic 4">
                    <a:extLst>
                      <a:ext uri="{FF2B5EF4-FFF2-40B4-BE49-F238E27FC236}">
                        <a16:creationId xmlns:a16="http://schemas.microsoft.com/office/drawing/2014/main" id="{357BF826-6DD8-4B95-BB8D-3A22AF745AD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266209" y="4483257"/>
                    <a:ext cx="367200" cy="367200"/>
                  </a:xfrm>
                  <a:prstGeom prst="rect">
                    <a:avLst/>
                  </a:prstGeom>
                </p:spPr>
              </p:pic>
              <p:grpSp>
                <p:nvGrpSpPr>
                  <p:cNvPr id="75" name="Group 74" descr="Azure Arc enabled">
                    <a:extLst>
                      <a:ext uri="{FF2B5EF4-FFF2-40B4-BE49-F238E27FC236}">
                        <a16:creationId xmlns:a16="http://schemas.microsoft.com/office/drawing/2014/main" id="{D179F0D5-D15E-49F4-A8E9-C540800EB031}"/>
                      </a:ext>
                    </a:extLst>
                  </p:cNvPr>
                  <p:cNvGrpSpPr/>
                  <p:nvPr/>
                </p:nvGrpSpPr>
                <p:grpSpPr>
                  <a:xfrm>
                    <a:off x="6578377" y="4488518"/>
                    <a:ext cx="2607695" cy="372484"/>
                    <a:chOff x="2119687" y="4792002"/>
                    <a:chExt cx="2607695" cy="372484"/>
                  </a:xfrm>
                </p:grpSpPr>
                <p:pic>
                  <p:nvPicPr>
                    <p:cNvPr id="76" name="Graphic 75">
                      <a:extLst>
                        <a:ext uri="{FF2B5EF4-FFF2-40B4-BE49-F238E27FC236}">
                          <a16:creationId xmlns:a16="http://schemas.microsoft.com/office/drawing/2014/main" id="{830D4441-2390-44FE-A342-9FFEA8A1D70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119687" y="4792002"/>
                      <a:ext cx="365760" cy="365760"/>
                    </a:xfrm>
                    <a:prstGeom prst="rect">
                      <a:avLst/>
                    </a:prstGeom>
                  </p:spPr>
                </p:pic>
                <p:pic>
                  <p:nvPicPr>
                    <p:cNvPr id="78" name="Graphic 77">
                      <a:extLst>
                        <a:ext uri="{FF2B5EF4-FFF2-40B4-BE49-F238E27FC236}">
                          <a16:creationId xmlns:a16="http://schemas.microsoft.com/office/drawing/2014/main" id="{C4B07436-104C-4BDE-805D-508A633B0F1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539967" y="4792002"/>
                      <a:ext cx="365760" cy="365760"/>
                    </a:xfrm>
                    <a:prstGeom prst="rect">
                      <a:avLst/>
                    </a:prstGeom>
                  </p:spPr>
                </p:pic>
                <p:pic>
                  <p:nvPicPr>
                    <p:cNvPr id="79" name="Graphic 78">
                      <a:extLst>
                        <a:ext uri="{FF2B5EF4-FFF2-40B4-BE49-F238E27FC236}">
                          <a16:creationId xmlns:a16="http://schemas.microsoft.com/office/drawing/2014/main" id="{3A213FF2-FFE8-4313-98BC-42874A2C4083}"/>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989162" y="4794901"/>
                      <a:ext cx="365760" cy="365760"/>
                    </a:xfrm>
                    <a:prstGeom prst="rect">
                      <a:avLst/>
                    </a:prstGeom>
                  </p:spPr>
                </p:pic>
                <p:pic>
                  <p:nvPicPr>
                    <p:cNvPr id="80" name="Graphic 79">
                      <a:extLst>
                        <a:ext uri="{FF2B5EF4-FFF2-40B4-BE49-F238E27FC236}">
                          <a16:creationId xmlns:a16="http://schemas.microsoft.com/office/drawing/2014/main" id="{6BCC8747-C0B2-4442-B0DD-AA15D43D83FB}"/>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463232" y="4798726"/>
                      <a:ext cx="365760" cy="365760"/>
                    </a:xfrm>
                    <a:prstGeom prst="rect">
                      <a:avLst/>
                    </a:prstGeom>
                  </p:spPr>
                </p:pic>
                <p:pic>
                  <p:nvPicPr>
                    <p:cNvPr id="82" name="Graphic 81">
                      <a:extLst>
                        <a:ext uri="{FF2B5EF4-FFF2-40B4-BE49-F238E27FC236}">
                          <a16:creationId xmlns:a16="http://schemas.microsoft.com/office/drawing/2014/main" id="{E0003F80-706B-4B5D-A747-8468447BE8F2}"/>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361622" y="4792002"/>
                      <a:ext cx="365760" cy="365760"/>
                    </a:xfrm>
                    <a:prstGeom prst="rect">
                      <a:avLst/>
                    </a:prstGeom>
                  </p:spPr>
                </p:pic>
                <p:pic>
                  <p:nvPicPr>
                    <p:cNvPr id="83" name="Graphic 82">
                      <a:extLst>
                        <a:ext uri="{FF2B5EF4-FFF2-40B4-BE49-F238E27FC236}">
                          <a16:creationId xmlns:a16="http://schemas.microsoft.com/office/drawing/2014/main" id="{BCB95137-CD35-425D-8199-F9ED67B41698}"/>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3912427" y="4792002"/>
                      <a:ext cx="365760" cy="365760"/>
                    </a:xfrm>
                    <a:prstGeom prst="rect">
                      <a:avLst/>
                    </a:prstGeom>
                  </p:spPr>
                </p:pic>
              </p:grpSp>
            </p:grpSp>
          </p:grpSp>
        </p:grpSp>
      </p:grpSp>
    </p:spTree>
    <p:extLst>
      <p:ext uri="{BB962C8B-B14F-4D97-AF65-F5344CB8AC3E}">
        <p14:creationId xmlns:p14="http://schemas.microsoft.com/office/powerpoint/2010/main" val="4239891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124">
            <a:extLst>
              <a:ext uri="{FF2B5EF4-FFF2-40B4-BE49-F238E27FC236}">
                <a16:creationId xmlns:a16="http://schemas.microsoft.com/office/drawing/2014/main" id="{6CF9F98D-48B2-EC85-2FA8-6F4BC3CF19CB}"/>
              </a:ext>
            </a:extLst>
          </p:cNvPr>
          <p:cNvGraphicFramePr>
            <a:graphicFrameLocks noGrp="1"/>
          </p:cNvGraphicFramePr>
          <p:nvPr>
            <p:extLst>
              <p:ext uri="{D42A27DB-BD31-4B8C-83A1-F6EECF244321}">
                <p14:modId xmlns:p14="http://schemas.microsoft.com/office/powerpoint/2010/main" val="1520715494"/>
              </p:ext>
            </p:extLst>
          </p:nvPr>
        </p:nvGraphicFramePr>
        <p:xfrm>
          <a:off x="518406" y="1232968"/>
          <a:ext cx="5653870" cy="5500762"/>
        </p:xfrm>
        <a:graphic>
          <a:graphicData uri="http://schemas.openxmlformats.org/drawingml/2006/table">
            <a:tbl>
              <a:tblPr firstRow="1" bandRow="1">
                <a:tableStyleId>{D03447BB-5D67-496B-8E87-E561075AD55C}</a:tableStyleId>
              </a:tblPr>
              <a:tblGrid>
                <a:gridCol w="2826935">
                  <a:extLst>
                    <a:ext uri="{9D8B030D-6E8A-4147-A177-3AD203B41FA5}">
                      <a16:colId xmlns:a16="http://schemas.microsoft.com/office/drawing/2014/main" val="653978104"/>
                    </a:ext>
                  </a:extLst>
                </a:gridCol>
                <a:gridCol w="2826935">
                  <a:extLst>
                    <a:ext uri="{9D8B030D-6E8A-4147-A177-3AD203B41FA5}">
                      <a16:colId xmlns:a16="http://schemas.microsoft.com/office/drawing/2014/main" val="2791111421"/>
                    </a:ext>
                  </a:extLst>
                </a:gridCol>
              </a:tblGrid>
              <a:tr h="309034">
                <a:tc gridSpan="2">
                  <a:txBody>
                    <a:bodyPr/>
                    <a:lstStyle/>
                    <a:p>
                      <a:pPr algn="ctr"/>
                      <a:r>
                        <a:rPr lang="en-US" sz="1400" dirty="0"/>
                        <a:t>General Availability</a:t>
                      </a:r>
                    </a:p>
                  </a:txBody>
                  <a:tcPr marL="91427" marR="91427"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50000"/>
                      </a:schemeClr>
                    </a:solidFill>
                  </a:tcPr>
                </a:tc>
                <a:tc hMerge="1">
                  <a:txBody>
                    <a:bodyPr/>
                    <a:lstStyle/>
                    <a:p>
                      <a:endParaRPr lang="en-US"/>
                    </a:p>
                  </a:txBody>
                  <a:tcPr/>
                </a:tc>
                <a:extLst>
                  <a:ext uri="{0D108BD9-81ED-4DB2-BD59-A6C34878D82A}">
                    <a16:rowId xmlns:a16="http://schemas.microsoft.com/office/drawing/2014/main" val="59413533"/>
                  </a:ext>
                </a:extLst>
              </a:tr>
              <a:tr h="370306">
                <a:tc>
                  <a:txBody>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lang="en-US" sz="1200" dirty="0">
                          <a:solidFill>
                            <a:schemeClr val="bg1"/>
                          </a:solidFill>
                          <a:latin typeface="Segoe Pro"/>
                        </a:rPr>
                        <a:t>Arc-enabled servers</a:t>
                      </a:r>
                    </a:p>
                  </a:txBody>
                  <a:tcPr marL="365708" marR="91427"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1A1A1A"/>
                    </a:solidFill>
                  </a:tcPr>
                </a:tc>
                <a:tc>
                  <a:txBody>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lang="en-US" sz="1200" b="1" dirty="0">
                          <a:solidFill>
                            <a:schemeClr val="bg1"/>
                          </a:solidFill>
                          <a:latin typeface="Segoe Pro"/>
                        </a:rPr>
                        <a:t>Management Services (Servers)</a:t>
                      </a:r>
                    </a:p>
                  </a:txBody>
                  <a:tcPr marL="365708" marR="91427"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1A1A1A"/>
                    </a:solidFill>
                  </a:tcPr>
                </a:tc>
                <a:extLst>
                  <a:ext uri="{0D108BD9-81ED-4DB2-BD59-A6C34878D82A}">
                    <a16:rowId xmlns:a16="http://schemas.microsoft.com/office/drawing/2014/main" val="3060739134"/>
                  </a:ext>
                </a:extLst>
              </a:tr>
              <a:tr h="357969">
                <a:tc>
                  <a:txBody>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lang="en-US" sz="1200" dirty="0">
                          <a:solidFill>
                            <a:schemeClr val="bg1"/>
                          </a:solidFill>
                          <a:latin typeface="Segoe Pro"/>
                        </a:rPr>
                        <a:t>SQL Server on Arc-enabled servers</a:t>
                      </a:r>
                    </a:p>
                  </a:txBody>
                  <a:tcPr marL="365708" marR="91427"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A1A1A"/>
                    </a:solidFill>
                  </a:tcPr>
                </a:tc>
                <a:tc>
                  <a:txBody>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lang="en-US" sz="1200" dirty="0">
                          <a:solidFill>
                            <a:schemeClr val="bg1"/>
                          </a:solidFill>
                          <a:latin typeface="Segoe Pro"/>
                        </a:rPr>
                        <a:t>Azure Monitor</a:t>
                      </a:r>
                    </a:p>
                  </a:txBody>
                  <a:tcPr marL="365708" marR="91427"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A1A1A"/>
                    </a:solidFill>
                  </a:tcPr>
                </a:tc>
                <a:extLst>
                  <a:ext uri="{0D108BD9-81ED-4DB2-BD59-A6C34878D82A}">
                    <a16:rowId xmlns:a16="http://schemas.microsoft.com/office/drawing/2014/main" val="1723676774"/>
                  </a:ext>
                </a:extLst>
              </a:tr>
              <a:tr h="402289">
                <a:tc>
                  <a:txBody>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lang="en-US" sz="1200" dirty="0">
                          <a:solidFill>
                            <a:schemeClr val="bg1"/>
                          </a:solidFill>
                          <a:latin typeface="Segoe Pro"/>
                        </a:rPr>
                        <a:t>Arc-enabled Kubernetes</a:t>
                      </a:r>
                    </a:p>
                  </a:txBody>
                  <a:tcPr marL="365708" marR="91427"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A1A1A"/>
                    </a:solidFill>
                  </a:tcPr>
                </a:tc>
                <a:tc>
                  <a:txBody>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lang="en-US" sz="1200" dirty="0">
                          <a:solidFill>
                            <a:schemeClr val="bg1"/>
                          </a:solidFill>
                          <a:latin typeface="Segoe Pro"/>
                        </a:rPr>
                        <a:t>VM extensions</a:t>
                      </a:r>
                    </a:p>
                  </a:txBody>
                  <a:tcPr marL="365708" marR="91427"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A1A1A"/>
                    </a:solidFill>
                  </a:tcPr>
                </a:tc>
                <a:extLst>
                  <a:ext uri="{0D108BD9-81ED-4DB2-BD59-A6C34878D82A}">
                    <a16:rowId xmlns:a16="http://schemas.microsoft.com/office/drawing/2014/main" val="1851954487"/>
                  </a:ext>
                </a:extLst>
              </a:tr>
              <a:tr h="277947">
                <a:tc>
                  <a:txBody>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lang="en-US" sz="1200" dirty="0">
                          <a:solidFill>
                            <a:schemeClr val="bg1"/>
                          </a:solidFill>
                          <a:latin typeface="Segoe Pro"/>
                        </a:rPr>
                        <a:t>Azure Stack HCI</a:t>
                      </a:r>
                    </a:p>
                  </a:txBody>
                  <a:tcPr marL="365708" marR="91427"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A1A1A"/>
                    </a:solidFill>
                  </a:tcPr>
                </a:tc>
                <a:tc>
                  <a:txBody>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lang="en-US" sz="1200" dirty="0">
                          <a:latin typeface="Segoe Pro"/>
                        </a:rPr>
                        <a:t>Machine Configuration</a:t>
                      </a:r>
                    </a:p>
                  </a:txBody>
                  <a:tcPr marL="365708" marR="91427"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A1A1A"/>
                    </a:solidFill>
                  </a:tcPr>
                </a:tc>
                <a:extLst>
                  <a:ext uri="{0D108BD9-81ED-4DB2-BD59-A6C34878D82A}">
                    <a16:rowId xmlns:a16="http://schemas.microsoft.com/office/drawing/2014/main" val="3354231269"/>
                  </a:ext>
                </a:extLst>
              </a:tr>
              <a:tr h="346569">
                <a:tc>
                  <a:txBody>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lang="en-US" sz="1200" dirty="0">
                          <a:solidFill>
                            <a:schemeClr val="bg1"/>
                          </a:solidFill>
                          <a:latin typeface="Segoe Pro"/>
                        </a:rPr>
                        <a:t>AKS on Azure Stack HCI</a:t>
                      </a:r>
                      <a:endParaRPr lang="en-US" sz="1200" dirty="0">
                        <a:solidFill>
                          <a:schemeClr val="bg1"/>
                        </a:solidFill>
                      </a:endParaRPr>
                    </a:p>
                  </a:txBody>
                  <a:tcPr marL="365708" marR="91427"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A1A1A"/>
                    </a:solidFill>
                  </a:tcPr>
                </a:tc>
                <a:tc>
                  <a:txBody>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bg1"/>
                          </a:solidFill>
                          <a:effectLst/>
                          <a:uLnTx/>
                          <a:uFillTx/>
                          <a:latin typeface="Segoe Pro"/>
                          <a:ea typeface="+mn-ea"/>
                          <a:cs typeface="+mn-cs"/>
                        </a:rPr>
                        <a:t>Azure </a:t>
                      </a:r>
                      <a:r>
                        <a:rPr lang="en-US" sz="1200" dirty="0">
                          <a:solidFill>
                            <a:schemeClr val="bg1"/>
                          </a:solidFill>
                          <a:latin typeface="Segoe Pro"/>
                        </a:rPr>
                        <a:t>Update </a:t>
                      </a:r>
                      <a:r>
                        <a:rPr kumimoji="0" lang="en-US" sz="1200" b="0" i="0" u="none" strike="noStrike" kern="1200" cap="none" spc="0" normalizeH="0" baseline="0" noProof="0" dirty="0">
                          <a:ln>
                            <a:noFill/>
                          </a:ln>
                          <a:solidFill>
                            <a:schemeClr val="bg1"/>
                          </a:solidFill>
                          <a:effectLst/>
                          <a:uLnTx/>
                          <a:uFillTx/>
                          <a:latin typeface="Segoe Pro"/>
                          <a:ea typeface="+mn-ea"/>
                          <a:cs typeface="+mn-cs"/>
                        </a:rPr>
                        <a:t>Management</a:t>
                      </a:r>
                      <a:endParaRPr lang="en-US" sz="1200" dirty="0">
                        <a:solidFill>
                          <a:schemeClr val="bg1"/>
                        </a:solidFill>
                        <a:latin typeface="Segoe Pro"/>
                      </a:endParaRPr>
                    </a:p>
                  </a:txBody>
                  <a:tcPr marL="365708" marR="91427"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A1A1A"/>
                    </a:solidFill>
                  </a:tcPr>
                </a:tc>
                <a:extLst>
                  <a:ext uri="{0D108BD9-81ED-4DB2-BD59-A6C34878D82A}">
                    <a16:rowId xmlns:a16="http://schemas.microsoft.com/office/drawing/2014/main" val="2368196320"/>
                  </a:ext>
                </a:extLst>
              </a:tr>
              <a:tr h="320289">
                <a:tc>
                  <a:txBody>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lang="en-US" sz="1200" dirty="0">
                          <a:solidFill>
                            <a:schemeClr val="bg1"/>
                          </a:solidFill>
                          <a:latin typeface="Segoe Pro"/>
                        </a:rPr>
                        <a:t>AKS on Windows Server</a:t>
                      </a:r>
                    </a:p>
                  </a:txBody>
                  <a:tcPr marL="365708" marR="91427"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A1A1A"/>
                    </a:solidFill>
                  </a:tcPr>
                </a:tc>
                <a:tc>
                  <a:txBody>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lang="en-US" sz="1200" dirty="0">
                          <a:solidFill>
                            <a:schemeClr val="bg1"/>
                          </a:solidFill>
                          <a:latin typeface="Segoe Pro"/>
                        </a:rPr>
                        <a:t>Microsoft Defender for Cloud</a:t>
                      </a:r>
                      <a:endParaRPr lang="en-US" sz="1200" b="0" dirty="0">
                        <a:solidFill>
                          <a:schemeClr val="bg1"/>
                        </a:solidFill>
                        <a:latin typeface="Segoe Pro"/>
                      </a:endParaRPr>
                    </a:p>
                  </a:txBody>
                  <a:tcPr marL="365708" marR="91427"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A1A1A"/>
                    </a:solidFill>
                  </a:tcPr>
                </a:tc>
                <a:extLst>
                  <a:ext uri="{0D108BD9-81ED-4DB2-BD59-A6C34878D82A}">
                    <a16:rowId xmlns:a16="http://schemas.microsoft.com/office/drawing/2014/main" val="263827251"/>
                  </a:ext>
                </a:extLst>
              </a:tr>
              <a:tr h="329551">
                <a:tc>
                  <a:txBody>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lang="en-US" sz="1200" dirty="0">
                          <a:solidFill>
                            <a:schemeClr val="bg1"/>
                          </a:solidFill>
                          <a:latin typeface="Segoe Pro"/>
                        </a:rPr>
                        <a:t>Arc-enabled Open Service Mesh</a:t>
                      </a:r>
                    </a:p>
                  </a:txBody>
                  <a:tcPr marL="365708" marR="91427"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A1A1A"/>
                    </a:solidFill>
                  </a:tcPr>
                </a:tc>
                <a:tc>
                  <a:txBody>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lang="en-US" sz="1200" dirty="0">
                          <a:solidFill>
                            <a:schemeClr val="bg1"/>
                          </a:solidFill>
                          <a:latin typeface="Segoe Pro"/>
                        </a:rPr>
                        <a:t>Microsoft Sentinel</a:t>
                      </a:r>
                    </a:p>
                  </a:txBody>
                  <a:tcPr marL="365708" marR="91427"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A1A1A"/>
                    </a:solidFill>
                  </a:tcPr>
                </a:tc>
                <a:extLst>
                  <a:ext uri="{0D108BD9-81ED-4DB2-BD59-A6C34878D82A}">
                    <a16:rowId xmlns:a16="http://schemas.microsoft.com/office/drawing/2014/main" val="4271694887"/>
                  </a:ext>
                </a:extLst>
              </a:tr>
              <a:tr h="464468">
                <a:tc>
                  <a:txBody>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lang="en-US" sz="1200" dirty="0">
                          <a:solidFill>
                            <a:schemeClr val="bg1"/>
                          </a:solidFill>
                          <a:latin typeface="Segoe Pro"/>
                        </a:rPr>
                        <a:t>Azure Hybrid Benefit for AKS and HCI</a:t>
                      </a:r>
                    </a:p>
                  </a:txBody>
                  <a:tcPr marL="365708" marR="91427"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A1A1A"/>
                    </a:solidFill>
                  </a:tcPr>
                </a:tc>
                <a:tc>
                  <a:txBody>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lang="en-US" sz="1200" dirty="0">
                          <a:solidFill>
                            <a:schemeClr val="bg1"/>
                          </a:solidFill>
                          <a:latin typeface="Segoe Pro"/>
                        </a:rPr>
                        <a:t>Azure Automation</a:t>
                      </a:r>
                    </a:p>
                  </a:txBody>
                  <a:tcPr marL="365708" marR="91427"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A1A1A"/>
                    </a:solidFill>
                  </a:tcPr>
                </a:tc>
                <a:extLst>
                  <a:ext uri="{0D108BD9-81ED-4DB2-BD59-A6C34878D82A}">
                    <a16:rowId xmlns:a16="http://schemas.microsoft.com/office/drawing/2014/main" val="2218843409"/>
                  </a:ext>
                </a:extLst>
              </a:tr>
              <a:tr h="464468">
                <a:tc>
                  <a:txBody>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lang="en-US" sz="1200" dirty="0">
                          <a:solidFill>
                            <a:schemeClr val="bg1"/>
                          </a:solidFill>
                          <a:latin typeface="Segoe Pro"/>
                        </a:rPr>
                        <a:t>Azure Automanage</a:t>
                      </a:r>
                    </a:p>
                  </a:txBody>
                  <a:tcPr marL="365708" marR="91427"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A1A1A"/>
                    </a:solidFill>
                  </a:tcPr>
                </a:tc>
                <a:tc>
                  <a:txBody>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lang="en-US" sz="1200" b="1" dirty="0">
                          <a:solidFill>
                            <a:schemeClr val="bg1"/>
                          </a:solidFill>
                          <a:latin typeface="Segoe Pro"/>
                        </a:rPr>
                        <a:t>Management Services (Kubernetes)</a:t>
                      </a:r>
                    </a:p>
                  </a:txBody>
                  <a:tcPr marL="365708" marR="91427"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A1A1A"/>
                    </a:solidFill>
                  </a:tcPr>
                </a:tc>
                <a:extLst>
                  <a:ext uri="{0D108BD9-81ED-4DB2-BD59-A6C34878D82A}">
                    <a16:rowId xmlns:a16="http://schemas.microsoft.com/office/drawing/2014/main" val="752451991"/>
                  </a:ext>
                </a:extLst>
              </a:tr>
              <a:tr h="464468">
                <a:tc>
                  <a:txBody>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bg1"/>
                          </a:solidFill>
                          <a:effectLst/>
                          <a:uLnTx/>
                          <a:uFillTx/>
                          <a:latin typeface="Segoe Pro"/>
                          <a:ea typeface="+mn-ea"/>
                          <a:cs typeface="+mn-cs"/>
                        </a:rPr>
                        <a:t>Data and Machine Learning Services:</a:t>
                      </a:r>
                      <a:endParaRPr lang="en-US" sz="1200" dirty="0">
                        <a:solidFill>
                          <a:schemeClr val="bg1"/>
                        </a:solidFill>
                        <a:latin typeface="Segoe Pro"/>
                      </a:endParaRPr>
                    </a:p>
                  </a:txBody>
                  <a:tcPr marL="365708" marR="91427"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A1A1A"/>
                    </a:solidFill>
                  </a:tcPr>
                </a:tc>
                <a:tc>
                  <a:txBody>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lang="en-US" sz="1200" dirty="0">
                          <a:solidFill>
                            <a:schemeClr val="bg1"/>
                          </a:solidFill>
                          <a:latin typeface="Segoe Pro"/>
                        </a:rPr>
                        <a:t>Config Management (</a:t>
                      </a:r>
                      <a:r>
                        <a:rPr lang="en-US" sz="1200" dirty="0" err="1">
                          <a:solidFill>
                            <a:schemeClr val="bg1"/>
                          </a:solidFill>
                          <a:latin typeface="Segoe Pro"/>
                        </a:rPr>
                        <a:t>GitOps</a:t>
                      </a:r>
                      <a:r>
                        <a:rPr lang="en-US" sz="1200" dirty="0">
                          <a:solidFill>
                            <a:schemeClr val="bg1"/>
                          </a:solidFill>
                          <a:latin typeface="Segoe Pro"/>
                        </a:rPr>
                        <a:t>)</a:t>
                      </a:r>
                      <a:endParaRPr lang="en-US" sz="1200" b="1" dirty="0">
                        <a:solidFill>
                          <a:schemeClr val="bg1"/>
                        </a:solidFill>
                        <a:latin typeface="Segoe Pro"/>
                      </a:endParaRPr>
                    </a:p>
                  </a:txBody>
                  <a:tcPr marL="365708" marR="91427"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A1A1A"/>
                    </a:solidFill>
                  </a:tcPr>
                </a:tc>
                <a:extLst>
                  <a:ext uri="{0D108BD9-81ED-4DB2-BD59-A6C34878D82A}">
                    <a16:rowId xmlns:a16="http://schemas.microsoft.com/office/drawing/2014/main" val="2805544682"/>
                  </a:ext>
                </a:extLst>
              </a:tr>
              <a:tr h="464468">
                <a:tc>
                  <a:txBody>
                    <a:bodyPr/>
                    <a:lstStyle/>
                    <a:p>
                      <a:pPr marL="0" marR="0" lvl="0" indent="0" algn="l" rtl="0" eaLnBrk="1" fontAlgn="auto" latinLnBrk="0" hangingPunct="1">
                        <a:lnSpc>
                          <a:spcPct val="100000"/>
                        </a:lnSpc>
                        <a:spcBef>
                          <a:spcPts val="0"/>
                        </a:spcBef>
                        <a:spcAft>
                          <a:spcPts val="0"/>
                        </a:spcAft>
                        <a:buClrTx/>
                        <a:buSzTx/>
                        <a:buFontTx/>
                        <a:buNone/>
                      </a:pPr>
                      <a:r>
                        <a:rPr lang="en-US" sz="1200" dirty="0">
                          <a:solidFill>
                            <a:schemeClr val="bg1"/>
                          </a:solidFill>
                          <a:latin typeface="Segoe Pro"/>
                        </a:rPr>
                        <a:t>Arc enabled SQL Managed Instance (Business Critical)</a:t>
                      </a:r>
                      <a:endParaRPr lang="en-US" sz="1200" b="0" i="0" u="none" strike="noStrike" kern="1200" cap="none" spc="0" normalizeH="0" baseline="0" noProof="0" dirty="0">
                        <a:ln>
                          <a:noFill/>
                        </a:ln>
                        <a:solidFill>
                          <a:schemeClr val="bg1"/>
                        </a:solidFill>
                        <a:effectLst/>
                        <a:uLnTx/>
                        <a:uFillTx/>
                        <a:latin typeface="Segoe Pro"/>
                      </a:endParaRPr>
                    </a:p>
                  </a:txBody>
                  <a:tcPr marL="365708" marR="91427"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A1A1A"/>
                    </a:solidFill>
                  </a:tcPr>
                </a:tc>
                <a:tc>
                  <a:txBody>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lang="en-US" sz="1200" dirty="0">
                          <a:solidFill>
                            <a:schemeClr val="bg1"/>
                          </a:solidFill>
                          <a:latin typeface="Segoe Pro"/>
                        </a:rPr>
                        <a:t>Azure Monitor Container Insights</a:t>
                      </a:r>
                      <a:endParaRPr lang="en-US" sz="1200" dirty="0">
                        <a:solidFill>
                          <a:schemeClr val="bg1"/>
                        </a:solidFill>
                      </a:endParaRPr>
                    </a:p>
                  </a:txBody>
                  <a:tcPr marL="365708" marR="91427"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A1A1A"/>
                    </a:solidFill>
                  </a:tcPr>
                </a:tc>
                <a:extLst>
                  <a:ext uri="{0D108BD9-81ED-4DB2-BD59-A6C34878D82A}">
                    <a16:rowId xmlns:a16="http://schemas.microsoft.com/office/drawing/2014/main" val="4032514714"/>
                  </a:ext>
                </a:extLst>
              </a:tr>
              <a:tr h="464468">
                <a:tc>
                  <a:txBody>
                    <a:bodyPr/>
                    <a:lstStyle/>
                    <a:p>
                      <a:pPr marL="0" marR="0" lvl="0" indent="0" algn="l">
                        <a:lnSpc>
                          <a:spcPct val="100000"/>
                        </a:lnSpc>
                        <a:spcBef>
                          <a:spcPts val="0"/>
                        </a:spcBef>
                        <a:spcAft>
                          <a:spcPts val="0"/>
                        </a:spcAft>
                        <a:buNone/>
                      </a:pPr>
                      <a:r>
                        <a:rPr lang="en-US" sz="1200" b="0" i="0" u="none" strike="noStrike" noProof="0" dirty="0">
                          <a:solidFill>
                            <a:schemeClr val="bg1"/>
                          </a:solidFill>
                        </a:rPr>
                        <a:t>Arc enabled</a:t>
                      </a:r>
                      <a:r>
                        <a:rPr kumimoji="0" lang="en-US" sz="1200" b="0" i="0" u="none" strike="noStrike" noProof="0" dirty="0">
                          <a:solidFill>
                            <a:schemeClr val="bg1"/>
                          </a:solidFill>
                        </a:rPr>
                        <a:t> </a:t>
                      </a:r>
                      <a:r>
                        <a:rPr lang="en-US" sz="1200" dirty="0">
                          <a:solidFill>
                            <a:schemeClr val="bg1"/>
                          </a:solidFill>
                          <a:latin typeface="Segoe Pro"/>
                        </a:rPr>
                        <a:t>SQL Managed Instance (General Purpose)</a:t>
                      </a:r>
                    </a:p>
                  </a:txBody>
                  <a:tcPr marL="365708" marR="91427"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A1A1A"/>
                    </a:solidFill>
                  </a:tcPr>
                </a:tc>
                <a:tc>
                  <a:txBody>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lang="en-US" sz="1200" b="1" dirty="0">
                        <a:solidFill>
                          <a:schemeClr val="bg1"/>
                        </a:solidFill>
                        <a:latin typeface="Segoe Pro"/>
                      </a:endParaRPr>
                    </a:p>
                  </a:txBody>
                  <a:tcPr marL="365708" marR="91427"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A1A1A"/>
                    </a:solidFill>
                  </a:tcPr>
                </a:tc>
                <a:extLst>
                  <a:ext uri="{0D108BD9-81ED-4DB2-BD59-A6C34878D82A}">
                    <a16:rowId xmlns:a16="http://schemas.microsoft.com/office/drawing/2014/main" val="1553955358"/>
                  </a:ext>
                </a:extLst>
              </a:tr>
              <a:tr h="464468">
                <a:tc>
                  <a:txBody>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lang="en-US" sz="1200" dirty="0">
                          <a:solidFill>
                            <a:schemeClr val="bg1"/>
                          </a:solidFill>
                          <a:latin typeface="Segoe Pro"/>
                        </a:rPr>
                        <a:t>Azure Machine Learning (Training and Inferencing)</a:t>
                      </a:r>
                    </a:p>
                  </a:txBody>
                  <a:tcPr marL="365708" marR="91427"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A1A1A"/>
                    </a:solidFill>
                  </a:tcPr>
                </a:tc>
                <a:tc>
                  <a:txBody>
                    <a:bodyPr/>
                    <a:lstStyle/>
                    <a:p>
                      <a:endParaRPr lang="en-US" sz="1800" dirty="0">
                        <a:solidFill>
                          <a:schemeClr val="bg1"/>
                        </a:solidFill>
                      </a:endParaRPr>
                    </a:p>
                  </a:txBody>
                  <a:tcPr marL="365708" marR="91427"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A1A1A"/>
                    </a:solidFill>
                  </a:tcPr>
                </a:tc>
                <a:extLst>
                  <a:ext uri="{0D108BD9-81ED-4DB2-BD59-A6C34878D82A}">
                    <a16:rowId xmlns:a16="http://schemas.microsoft.com/office/drawing/2014/main" val="3944163652"/>
                  </a:ext>
                </a:extLst>
              </a:tr>
            </a:tbl>
          </a:graphicData>
        </a:graphic>
      </p:graphicFrame>
      <p:cxnSp>
        <p:nvCxnSpPr>
          <p:cNvPr id="10" name="Straight Connector 9">
            <a:extLst>
              <a:ext uri="{FF2B5EF4-FFF2-40B4-BE49-F238E27FC236}">
                <a16:creationId xmlns:a16="http://schemas.microsoft.com/office/drawing/2014/main" id="{6798B9E3-8F1B-461C-A463-A27DF90DA9E7}"/>
              </a:ext>
              <a:ext uri="{C183D7F6-B498-43B3-948B-1728B52AA6E4}">
                <adec:decorative xmlns:adec="http://schemas.microsoft.com/office/drawing/2017/decorative" val="1"/>
              </a:ext>
            </a:extLst>
          </p:cNvPr>
          <p:cNvCxnSpPr>
            <a:cxnSpLocks/>
          </p:cNvCxnSpPr>
          <p:nvPr/>
        </p:nvCxnSpPr>
        <p:spPr>
          <a:xfrm>
            <a:off x="518407" y="958988"/>
            <a:ext cx="11399663" cy="0"/>
          </a:xfrm>
          <a:prstGeom prst="line">
            <a:avLst/>
          </a:prstGeom>
          <a:ln w="38100" cap="rnd">
            <a:solidFill>
              <a:schemeClr val="tx2">
                <a:lumMod val="50000"/>
              </a:schemeClr>
            </a:solidFill>
            <a:round/>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CFDCF1A5-9855-4331-9426-D33E357B51D4}"/>
              </a:ext>
            </a:extLst>
          </p:cNvPr>
          <p:cNvSpPr txBox="1">
            <a:spLocks/>
          </p:cNvSpPr>
          <p:nvPr/>
        </p:nvSpPr>
        <p:spPr>
          <a:xfrm>
            <a:off x="4926306" y="736800"/>
            <a:ext cx="2392927" cy="376684"/>
          </a:xfrm>
          <a:prstGeom prst="rect">
            <a:avLst/>
          </a:prstGeom>
          <a:solidFill>
            <a:schemeClr val="tx1"/>
          </a:solidFill>
        </p:spPr>
        <p:txBody>
          <a:bodyPr wrap="none" rtlCol="0">
            <a:spAutoFit/>
          </a:bodyPr>
          <a:lstStyle/>
          <a:p>
            <a:pPr defTabSz="932563">
              <a:defRPr/>
            </a:pPr>
            <a:r>
              <a:rPr lang="en-US" b="1" dirty="0">
                <a:solidFill>
                  <a:srgbClr val="FFFFFF"/>
                </a:solidFill>
                <a:latin typeface="Segoe UI" panose="020B0502040204020203" pitchFamily="34" charset="0"/>
                <a:cs typeface="Segoe UI" panose="020B0502040204020203" pitchFamily="34" charset="0"/>
              </a:rPr>
              <a:t>Already announced </a:t>
            </a:r>
          </a:p>
        </p:txBody>
      </p:sp>
      <p:sp>
        <p:nvSpPr>
          <p:cNvPr id="15" name="Title 2">
            <a:extLst>
              <a:ext uri="{FF2B5EF4-FFF2-40B4-BE49-F238E27FC236}">
                <a16:creationId xmlns:a16="http://schemas.microsoft.com/office/drawing/2014/main" id="{FD982EED-FDBF-9970-8716-11C03B3A278C}"/>
              </a:ext>
            </a:extLst>
          </p:cNvPr>
          <p:cNvSpPr txBox="1">
            <a:spLocks noGrp="1"/>
          </p:cNvSpPr>
          <p:nvPr>
            <p:ph type="title" idx="4294967295"/>
          </p:nvPr>
        </p:nvSpPr>
        <p:spPr>
          <a:xfrm>
            <a:off x="882" y="130822"/>
            <a:ext cx="12434711" cy="554187"/>
          </a:xfrm>
          <a:prstGeom prst="rect">
            <a:avLst/>
          </a:prstGeom>
          <a:noFill/>
          <a:ln>
            <a:noFill/>
            <a:prstDash/>
          </a:ln>
          <a:effectLst/>
        </p:spPr>
        <p:txBody>
          <a:bodyPr rot="0" spcFirstLastPara="0" vertOverflow="overflow" horzOverflow="overflow" vert="horz" wrap="square" lIns="0" tIns="91427" rIns="146283" bIns="91427" numCol="1" spcCol="0" rtlCol="0" fromWordArt="0" anchor="t" anchorCtr="0" forceAA="0" compatLnSpc="1">
            <a:prstTxWarp prst="textNoShape">
              <a:avLst/>
            </a:prstTxWarp>
            <a:noAutofit/>
          </a:bodyPr>
          <a:lstStyle>
            <a:lvl1pPr algn="l" defTabSz="932563" rtl="0" eaLnBrk="1" latinLnBrk="0" hangingPunct="1">
              <a:lnSpc>
                <a:spcPct val="90000"/>
              </a:lnSpc>
              <a:spcBef>
                <a:spcPct val="0"/>
              </a:spcBef>
              <a:buNone/>
              <a:defRPr lang="en-US" sz="2800" b="0" kern="1200" cap="none" spc="-50" baseline="0">
                <a:ln w="3175">
                  <a:noFill/>
                </a:ln>
                <a:solidFill>
                  <a:schemeClr val="bg1"/>
                </a:solidFill>
                <a:effectLst/>
                <a:latin typeface="+mj-lt"/>
                <a:ea typeface="+mn-ea"/>
                <a:cs typeface="Segoe UI" pitchFamily="34" charset="0"/>
              </a:defRPr>
            </a:lvl1pPr>
          </a:lstStyle>
          <a:p>
            <a:pPr marL="0" marR="0" lvl="0" indent="0" algn="ctr" defTabSz="932384"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50" normalizeH="0" baseline="0" noProof="0" dirty="0">
                <a:ln w="3175">
                  <a:noFill/>
                </a:ln>
                <a:solidFill>
                  <a:srgbClr val="FFFFFF"/>
                </a:solidFill>
                <a:effectLst/>
                <a:uLnTx/>
                <a:uFillTx/>
                <a:latin typeface="Segoe UI Semibold"/>
                <a:ea typeface="+mn-ea"/>
                <a:cs typeface="Segoe UI"/>
              </a:rPr>
              <a:t>Azure Arc Today</a:t>
            </a:r>
            <a:endParaRPr kumimoji="0" lang="en-US" sz="2400" b="0" i="1" u="none" strike="noStrike" kern="1200" cap="none" spc="-50" normalizeH="0" baseline="0" noProof="0" dirty="0">
              <a:ln w="3175">
                <a:noFill/>
              </a:ln>
              <a:solidFill>
                <a:srgbClr val="0078D3">
                  <a:lumMod val="60000"/>
                  <a:lumOff val="40000"/>
                </a:srgbClr>
              </a:solidFill>
              <a:effectLst/>
              <a:uLnTx/>
              <a:uFillTx/>
              <a:latin typeface="Segoe UI Semibold"/>
              <a:ea typeface="+mn-ea"/>
              <a:cs typeface="Segoe UI"/>
            </a:endParaRPr>
          </a:p>
        </p:txBody>
      </p:sp>
      <p:graphicFrame>
        <p:nvGraphicFramePr>
          <p:cNvPr id="33" name="Table 124">
            <a:extLst>
              <a:ext uri="{FF2B5EF4-FFF2-40B4-BE49-F238E27FC236}">
                <a16:creationId xmlns:a16="http://schemas.microsoft.com/office/drawing/2014/main" id="{1E09506B-66F2-3664-1015-C1ED428E3013}"/>
              </a:ext>
            </a:extLst>
          </p:cNvPr>
          <p:cNvGraphicFramePr>
            <a:graphicFrameLocks noGrp="1"/>
          </p:cNvGraphicFramePr>
          <p:nvPr>
            <p:extLst>
              <p:ext uri="{D42A27DB-BD31-4B8C-83A1-F6EECF244321}">
                <p14:modId xmlns:p14="http://schemas.microsoft.com/office/powerpoint/2010/main" val="3736645153"/>
              </p:ext>
            </p:extLst>
          </p:nvPr>
        </p:nvGraphicFramePr>
        <p:xfrm>
          <a:off x="6498264" y="1239839"/>
          <a:ext cx="5653870" cy="4231653"/>
        </p:xfrm>
        <a:graphic>
          <a:graphicData uri="http://schemas.openxmlformats.org/drawingml/2006/table">
            <a:tbl>
              <a:tblPr firstRow="1" bandRow="1">
                <a:tableStyleId>{D03447BB-5D67-496B-8E87-E561075AD55C}</a:tableStyleId>
              </a:tblPr>
              <a:tblGrid>
                <a:gridCol w="2826935">
                  <a:extLst>
                    <a:ext uri="{9D8B030D-6E8A-4147-A177-3AD203B41FA5}">
                      <a16:colId xmlns:a16="http://schemas.microsoft.com/office/drawing/2014/main" val="653978104"/>
                    </a:ext>
                  </a:extLst>
                </a:gridCol>
                <a:gridCol w="2826935">
                  <a:extLst>
                    <a:ext uri="{9D8B030D-6E8A-4147-A177-3AD203B41FA5}">
                      <a16:colId xmlns:a16="http://schemas.microsoft.com/office/drawing/2014/main" val="2791111421"/>
                    </a:ext>
                  </a:extLst>
                </a:gridCol>
              </a:tblGrid>
              <a:tr h="309034">
                <a:tc gridSpan="2">
                  <a:txBody>
                    <a:bodyPr/>
                    <a:lstStyle/>
                    <a:p>
                      <a:pPr algn="ctr"/>
                      <a:r>
                        <a:rPr lang="en-US" sz="1400" dirty="0"/>
                        <a:t>Preview</a:t>
                      </a:r>
                    </a:p>
                  </a:txBody>
                  <a:tcPr marL="91427" marR="91427" marT="45713" marB="45713"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50000"/>
                      </a:schemeClr>
                    </a:solidFill>
                  </a:tcPr>
                </a:tc>
                <a:tc hMerge="1">
                  <a:txBody>
                    <a:bodyPr/>
                    <a:lstStyle/>
                    <a:p>
                      <a:endParaRPr lang="en-US"/>
                    </a:p>
                  </a:txBody>
                  <a:tcPr/>
                </a:tc>
                <a:extLst>
                  <a:ext uri="{0D108BD9-81ED-4DB2-BD59-A6C34878D82A}">
                    <a16:rowId xmlns:a16="http://schemas.microsoft.com/office/drawing/2014/main" val="59413533"/>
                  </a:ext>
                </a:extLst>
              </a:tr>
              <a:tr h="287190">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lang="en-US" sz="1200" dirty="0">
                          <a:solidFill>
                            <a:schemeClr val="bg1"/>
                          </a:solidFill>
                          <a:latin typeface="Segoe Pro"/>
                        </a:rPr>
                        <a:t>Arc-enabled VMware vSphere</a:t>
                      </a:r>
                      <a:endParaRPr lang="en-US" sz="1200" dirty="0">
                        <a:solidFill>
                          <a:schemeClr val="bg1"/>
                        </a:solidFill>
                        <a:latin typeface="Segoe Pro"/>
                        <a:ea typeface="+mn-ea"/>
                        <a:cs typeface="+mn-cs"/>
                      </a:endParaRPr>
                    </a:p>
                  </a:txBody>
                  <a:tcPr marL="365708" marR="91427"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1A1A1A"/>
                    </a:solidFill>
                  </a:tcPr>
                </a:tc>
                <a:tc>
                  <a:txBody>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bg1"/>
                          </a:solidFill>
                          <a:effectLst/>
                          <a:uLnTx/>
                          <a:uFillTx/>
                          <a:latin typeface="Segoe Pro"/>
                          <a:ea typeface="+mn-ea"/>
                          <a:cs typeface="+mn-cs"/>
                        </a:rPr>
                        <a:t>Azure App Service</a:t>
                      </a:r>
                      <a:endParaRPr lang="en-US" sz="1200" b="0" dirty="0">
                        <a:solidFill>
                          <a:schemeClr val="bg1"/>
                        </a:solidFill>
                        <a:latin typeface="Segoe Pro"/>
                      </a:endParaRPr>
                    </a:p>
                  </a:txBody>
                  <a:tcPr marL="365708" marR="91427" marT="45713" marB="4571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1A1A1A"/>
                    </a:solidFill>
                  </a:tcPr>
                </a:tc>
                <a:extLst>
                  <a:ext uri="{0D108BD9-81ED-4DB2-BD59-A6C34878D82A}">
                    <a16:rowId xmlns:a16="http://schemas.microsoft.com/office/drawing/2014/main" val="3060739134"/>
                  </a:ext>
                </a:extLst>
              </a:tr>
              <a:tr h="464468">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lang="en-US" sz="1200" dirty="0">
                          <a:solidFill>
                            <a:schemeClr val="bg1"/>
                          </a:solidFill>
                          <a:latin typeface="Segoe Pro"/>
                        </a:rPr>
                        <a:t>Kubernetes lifecycle management for AKS-HCI</a:t>
                      </a:r>
                      <a:endParaRPr lang="en-US" sz="1200" dirty="0">
                        <a:solidFill>
                          <a:schemeClr val="bg1"/>
                        </a:solidFill>
                        <a:latin typeface="Segoe Pro"/>
                        <a:ea typeface="+mn-ea"/>
                        <a:cs typeface="+mn-cs"/>
                      </a:endParaRPr>
                    </a:p>
                  </a:txBody>
                  <a:tcPr marL="365708" marR="91427"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1A1A1A"/>
                    </a:solidFill>
                  </a:tcPr>
                </a:tc>
                <a:tc>
                  <a:txBody>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bg1"/>
                          </a:solidFill>
                          <a:effectLst/>
                          <a:uLnTx/>
                          <a:uFillTx/>
                          <a:latin typeface="Segoe Pro"/>
                          <a:ea typeface="+mn-ea"/>
                          <a:cs typeface="+mn-cs"/>
                        </a:rPr>
                        <a:t>Azure Functions</a:t>
                      </a:r>
                      <a:endParaRPr lang="en-US" sz="1200" dirty="0">
                        <a:solidFill>
                          <a:schemeClr val="bg1"/>
                        </a:solidFill>
                        <a:latin typeface="Segoe Pro"/>
                      </a:endParaRPr>
                    </a:p>
                  </a:txBody>
                  <a:tcPr marL="365708" marR="91427"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1A1A1A"/>
                    </a:solidFill>
                  </a:tcPr>
                </a:tc>
                <a:extLst>
                  <a:ext uri="{0D108BD9-81ED-4DB2-BD59-A6C34878D82A}">
                    <a16:rowId xmlns:a16="http://schemas.microsoft.com/office/drawing/2014/main" val="3977204441"/>
                  </a:ext>
                </a:extLst>
              </a:tr>
              <a:tr h="464468">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lang="en-US" sz="1200" dirty="0" err="1">
                          <a:solidFill>
                            <a:schemeClr val="bg1"/>
                          </a:solidFill>
                          <a:latin typeface="Segoe Pro"/>
                        </a:rPr>
                        <a:t>Dapr</a:t>
                      </a:r>
                      <a:r>
                        <a:rPr lang="en-US" sz="1200" dirty="0">
                          <a:solidFill>
                            <a:schemeClr val="bg1"/>
                          </a:solidFill>
                          <a:latin typeface="Segoe Pro"/>
                        </a:rPr>
                        <a:t> extension for </a:t>
                      </a:r>
                      <a:r>
                        <a:rPr kumimoji="0" lang="en-US" sz="1200" b="0" i="0" u="none" strike="noStrike" kern="1200" cap="none" spc="0" normalizeH="0" baseline="0" noProof="0" dirty="0">
                          <a:ln>
                            <a:noFill/>
                          </a:ln>
                          <a:solidFill>
                            <a:schemeClr val="bg1"/>
                          </a:solidFill>
                          <a:effectLst/>
                          <a:uLnTx/>
                          <a:uFillTx/>
                          <a:latin typeface="Segoe Pro"/>
                          <a:ea typeface="+mn-ea"/>
                          <a:cs typeface="+mn-cs"/>
                        </a:rPr>
                        <a:t>Arc-enabled </a:t>
                      </a:r>
                      <a:r>
                        <a:rPr lang="en-US" sz="1200" dirty="0">
                          <a:solidFill>
                            <a:schemeClr val="bg1"/>
                          </a:solidFill>
                          <a:latin typeface="Segoe Pro"/>
                        </a:rPr>
                        <a:t>Kubernetes</a:t>
                      </a:r>
                      <a:endParaRPr lang="en-US" sz="1200" dirty="0">
                        <a:solidFill>
                          <a:schemeClr val="bg1"/>
                        </a:solidFill>
                        <a:latin typeface="Segoe Pro"/>
                        <a:ea typeface="+mn-ea"/>
                        <a:cs typeface="+mn-cs"/>
                      </a:endParaRPr>
                    </a:p>
                  </a:txBody>
                  <a:tcPr marL="365708" marR="91427"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1A1A1A"/>
                    </a:solidFill>
                  </a:tcPr>
                </a:tc>
                <a:tc>
                  <a:txBody>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bg1"/>
                          </a:solidFill>
                          <a:effectLst/>
                          <a:uLnTx/>
                          <a:uFillTx/>
                          <a:latin typeface="Segoe Pro"/>
                          <a:ea typeface="+mn-ea"/>
                          <a:cs typeface="+mn-cs"/>
                        </a:rPr>
                        <a:t>Azure Logic Apps</a:t>
                      </a:r>
                      <a:endParaRPr lang="en-US" sz="1200" dirty="0">
                        <a:solidFill>
                          <a:schemeClr val="bg1"/>
                        </a:solidFill>
                        <a:latin typeface="Segoe Pro"/>
                      </a:endParaRPr>
                    </a:p>
                  </a:txBody>
                  <a:tcPr marL="365708" marR="91427" marT="45713" marB="4571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1A1A1A"/>
                    </a:solidFill>
                  </a:tcPr>
                </a:tc>
                <a:extLst>
                  <a:ext uri="{0D108BD9-81ED-4DB2-BD59-A6C34878D82A}">
                    <a16:rowId xmlns:a16="http://schemas.microsoft.com/office/drawing/2014/main" val="2106295096"/>
                  </a:ext>
                </a:extLst>
              </a:tr>
              <a:tr h="464468">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bg1"/>
                          </a:solidFill>
                          <a:effectLst/>
                          <a:uLnTx/>
                          <a:uFillTx/>
                          <a:latin typeface="Segoe Pro"/>
                          <a:ea typeface="+mn-ea"/>
                          <a:cs typeface="+mn-cs"/>
                        </a:rPr>
                        <a:t>Azure </a:t>
                      </a:r>
                      <a:r>
                        <a:rPr lang="en-US" sz="1200" dirty="0">
                          <a:solidFill>
                            <a:schemeClr val="bg1"/>
                          </a:solidFill>
                          <a:latin typeface="Segoe Pro"/>
                        </a:rPr>
                        <a:t>Network Functions for operators</a:t>
                      </a:r>
                    </a:p>
                  </a:txBody>
                  <a:tcPr marL="365708" marR="91427"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1A1A1A"/>
                    </a:solidFill>
                  </a:tcPr>
                </a:tc>
                <a:tc>
                  <a:txBody>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lang="en-US" sz="1200" dirty="0">
                          <a:solidFill>
                            <a:schemeClr val="bg1"/>
                          </a:solidFill>
                          <a:latin typeface="Segoe Pro"/>
                        </a:rPr>
                        <a:t>Azure Event Grid</a:t>
                      </a:r>
                      <a:endParaRPr lang="en-US" sz="1200" b="0" dirty="0">
                        <a:solidFill>
                          <a:schemeClr val="bg1"/>
                        </a:solidFill>
                        <a:latin typeface="Segoe Pro"/>
                      </a:endParaRPr>
                    </a:p>
                  </a:txBody>
                  <a:tcPr marL="365708" marR="91427"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1A1A1A"/>
                    </a:solidFill>
                  </a:tcPr>
                </a:tc>
                <a:extLst>
                  <a:ext uri="{0D108BD9-81ED-4DB2-BD59-A6C34878D82A}">
                    <a16:rowId xmlns:a16="http://schemas.microsoft.com/office/drawing/2014/main" val="205841413"/>
                  </a:ext>
                </a:extLst>
              </a:tr>
              <a:tr h="650989">
                <a:tc>
                  <a:txBody>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lang="en-US" sz="1200" b="0" dirty="0">
                          <a:solidFill>
                            <a:schemeClr val="bg1"/>
                          </a:solidFill>
                          <a:latin typeface="Segoe Pro"/>
                        </a:rPr>
                        <a:t>AKS on Windows IoT/client</a:t>
                      </a:r>
                    </a:p>
                  </a:txBody>
                  <a:tcPr marL="365708" marR="91427" marT="45713" marB="4571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1A1A1A"/>
                    </a:solidFill>
                  </a:tcPr>
                </a:tc>
                <a:tc>
                  <a:txBody>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lang="en-US" sz="1200" dirty="0">
                          <a:solidFill>
                            <a:schemeClr val="bg1"/>
                          </a:solidFill>
                          <a:latin typeface="Segoe Pro"/>
                        </a:rPr>
                        <a:t>Azure API Management</a:t>
                      </a:r>
                    </a:p>
                  </a:txBody>
                  <a:tcPr marL="365708" marR="91427"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1A1A1A"/>
                    </a:solidFill>
                  </a:tcPr>
                </a:tc>
                <a:extLst>
                  <a:ext uri="{0D108BD9-81ED-4DB2-BD59-A6C34878D82A}">
                    <a16:rowId xmlns:a16="http://schemas.microsoft.com/office/drawing/2014/main" val="1695268102"/>
                  </a:ext>
                </a:extLst>
              </a:tr>
              <a:tr h="464468">
                <a:tc>
                  <a:txBody>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lang="en-US" sz="1200" dirty="0">
                          <a:solidFill>
                            <a:schemeClr val="bg1"/>
                          </a:solidFill>
                          <a:latin typeface="Segoe Pro"/>
                        </a:rPr>
                        <a:t>Azure Update Management Center v2</a:t>
                      </a:r>
                    </a:p>
                  </a:txBody>
                  <a:tcPr marL="365708" marR="91427"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1A1A1A"/>
                    </a:solidFill>
                  </a:tcPr>
                </a:tc>
                <a:tc>
                  <a:txBody>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lang="en-US" sz="1200" b="1" dirty="0">
                          <a:solidFill>
                            <a:schemeClr val="bg1"/>
                          </a:solidFill>
                          <a:latin typeface="Segoe Pro"/>
                        </a:rPr>
                        <a:t>Management Services:</a:t>
                      </a:r>
                    </a:p>
                  </a:txBody>
                  <a:tcPr marL="365708" marR="91427" marT="45713" marB="4571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1A1A1A"/>
                    </a:solidFill>
                  </a:tcPr>
                </a:tc>
                <a:extLst>
                  <a:ext uri="{0D108BD9-81ED-4DB2-BD59-A6C34878D82A}">
                    <a16:rowId xmlns:a16="http://schemas.microsoft.com/office/drawing/2014/main" val="4083585823"/>
                  </a:ext>
                </a:extLst>
              </a:tr>
              <a:tr h="331050">
                <a:tc>
                  <a:txBody>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lang="en-US" sz="1200" b="1" dirty="0">
                          <a:solidFill>
                            <a:schemeClr val="bg1"/>
                          </a:solidFill>
                          <a:latin typeface="Segoe Pro"/>
                        </a:rPr>
                        <a:t>Data Services</a:t>
                      </a:r>
                      <a:r>
                        <a:rPr lang="en-US" sz="1200" b="0" dirty="0">
                          <a:solidFill>
                            <a:schemeClr val="bg1"/>
                          </a:solidFill>
                          <a:latin typeface="Segoe Pro"/>
                        </a:rPr>
                        <a:t>:</a:t>
                      </a:r>
                      <a:endParaRPr lang="en-US" sz="1200" b="1" dirty="0">
                        <a:solidFill>
                          <a:schemeClr val="bg1"/>
                        </a:solidFill>
                        <a:latin typeface="Segoe Pro"/>
                      </a:endParaRPr>
                    </a:p>
                  </a:txBody>
                  <a:tcPr marL="365708" marR="91427" marT="45713" marB="4571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1A1A1A"/>
                    </a:solidFill>
                  </a:tcPr>
                </a:tc>
                <a:tc>
                  <a:txBody>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lang="en-US" sz="1200" b="1" dirty="0">
                          <a:solidFill>
                            <a:schemeClr val="bg1"/>
                          </a:solidFill>
                          <a:latin typeface="Segoe Pro"/>
                        </a:rPr>
                        <a:t>Kubernetes: </a:t>
                      </a:r>
                    </a:p>
                  </a:txBody>
                  <a:tcPr marL="365708" marR="91427" marT="45713" marB="4571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1A1A1A"/>
                    </a:solidFill>
                  </a:tcPr>
                </a:tc>
                <a:extLst>
                  <a:ext uri="{0D108BD9-81ED-4DB2-BD59-A6C34878D82A}">
                    <a16:rowId xmlns:a16="http://schemas.microsoft.com/office/drawing/2014/main" val="641926724"/>
                  </a:ext>
                </a:extLst>
              </a:tr>
              <a:tr h="331050">
                <a:tc>
                  <a:txBody>
                    <a:bodyPr/>
                    <a:lstStyle/>
                    <a:p>
                      <a:pPr marL="0" marR="0" lvl="0" indent="0" algn="l">
                        <a:lnSpc>
                          <a:spcPct val="100000"/>
                        </a:lnSpc>
                        <a:spcBef>
                          <a:spcPts val="0"/>
                        </a:spcBef>
                        <a:spcAft>
                          <a:spcPts val="0"/>
                        </a:spcAft>
                        <a:buNone/>
                      </a:pPr>
                      <a:r>
                        <a:rPr lang="en-US" sz="1200" b="0" i="0" u="none" strike="noStrike" noProof="0" dirty="0">
                          <a:solidFill>
                            <a:schemeClr val="bg1"/>
                          </a:solidFill>
                        </a:rPr>
                        <a:t>Arc enabled </a:t>
                      </a:r>
                      <a:r>
                        <a:rPr lang="en-US" sz="1200" dirty="0">
                          <a:solidFill>
                            <a:schemeClr val="bg1"/>
                          </a:solidFill>
                          <a:latin typeface="Segoe Pro"/>
                        </a:rPr>
                        <a:t>PostgreSQL</a:t>
                      </a:r>
                    </a:p>
                  </a:txBody>
                  <a:tcPr marL="365708" marR="91427"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1A1A1A"/>
                    </a:solidFill>
                  </a:tcPr>
                </a:tc>
                <a:tc>
                  <a:txBody>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lang="en-US" sz="1200" dirty="0">
                          <a:solidFill>
                            <a:schemeClr val="bg1"/>
                          </a:solidFill>
                          <a:latin typeface="Segoe Pro"/>
                        </a:rPr>
                        <a:t>Azure Policy for Kubernetes</a:t>
                      </a:r>
                    </a:p>
                  </a:txBody>
                  <a:tcPr marL="365708" marR="91427" marT="45713" marB="4571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1A1A1A"/>
                    </a:solidFill>
                  </a:tcPr>
                </a:tc>
                <a:extLst>
                  <a:ext uri="{0D108BD9-81ED-4DB2-BD59-A6C34878D82A}">
                    <a16:rowId xmlns:a16="http://schemas.microsoft.com/office/drawing/2014/main" val="4088520731"/>
                  </a:ext>
                </a:extLst>
              </a:tr>
              <a:tr h="464468">
                <a:tc>
                  <a:txBody>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lang="en-US" sz="1200" b="1" dirty="0">
                          <a:solidFill>
                            <a:schemeClr val="bg1"/>
                          </a:solidFill>
                          <a:latin typeface="Segoe Pro"/>
                        </a:rPr>
                        <a:t>Application Services:</a:t>
                      </a:r>
                    </a:p>
                  </a:txBody>
                  <a:tcPr marL="365708" marR="91427" marT="45713" marB="4571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1A1A1A"/>
                    </a:solidFill>
                  </a:tcPr>
                </a:tc>
                <a:tc>
                  <a:txBody>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lang="en-US" sz="1200" dirty="0">
                          <a:solidFill>
                            <a:schemeClr val="bg1"/>
                          </a:solidFill>
                          <a:latin typeface="Segoe Pro"/>
                        </a:rPr>
                        <a:t>Microsoft Defender for Kubernetes </a:t>
                      </a:r>
                      <a:endParaRPr lang="en-US" sz="1200" b="1" dirty="0">
                        <a:solidFill>
                          <a:schemeClr val="bg1"/>
                        </a:solidFill>
                        <a:latin typeface="Segoe Pro"/>
                      </a:endParaRPr>
                    </a:p>
                  </a:txBody>
                  <a:tcPr marL="365708" marR="91427" marT="45713" marB="4571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1A1A1A"/>
                    </a:solidFill>
                  </a:tcPr>
                </a:tc>
                <a:extLst>
                  <a:ext uri="{0D108BD9-81ED-4DB2-BD59-A6C34878D82A}">
                    <a16:rowId xmlns:a16="http://schemas.microsoft.com/office/drawing/2014/main" val="784143192"/>
                  </a:ext>
                </a:extLst>
              </a:tr>
            </a:tbl>
          </a:graphicData>
        </a:graphic>
      </p:graphicFrame>
      <p:sp>
        <p:nvSpPr>
          <p:cNvPr id="2" name="AutoShape 2">
            <a:extLst>
              <a:ext uri="{FF2B5EF4-FFF2-40B4-BE49-F238E27FC236}">
                <a16:creationId xmlns:a16="http://schemas.microsoft.com/office/drawing/2014/main" id="{4C201787-0AD3-8ED4-E6C5-BF63296F7360}"/>
              </a:ext>
              <a:ext uri="{C183D7F6-B498-43B3-948B-1728B52AA6E4}">
                <adec:decorative xmlns:adec="http://schemas.microsoft.com/office/drawing/2017/decorative" val="1"/>
              </a:ext>
            </a:extLst>
          </p:cNvPr>
          <p:cNvSpPr>
            <a:spLocks noChangeAspect="1" noChangeArrowheads="1"/>
          </p:cNvSpPr>
          <p:nvPr/>
        </p:nvSpPr>
        <p:spPr bwMode="auto">
          <a:xfrm>
            <a:off x="436236" y="4941889"/>
            <a:ext cx="310868" cy="31086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000000"/>
              </a:solidFill>
              <a:latin typeface="Segoe UI"/>
            </a:endParaRPr>
          </a:p>
        </p:txBody>
      </p:sp>
      <p:sp>
        <p:nvSpPr>
          <p:cNvPr id="1071" name="Freeform: Shape 1070">
            <a:extLst>
              <a:ext uri="{FF2B5EF4-FFF2-40B4-BE49-F238E27FC236}">
                <a16:creationId xmlns:a16="http://schemas.microsoft.com/office/drawing/2014/main" id="{44763A31-5946-FC8D-C2FB-6DE375536F6A}"/>
              </a:ext>
              <a:ext uri="{C183D7F6-B498-43B3-948B-1728B52AA6E4}">
                <adec:decorative xmlns:adec="http://schemas.microsoft.com/office/drawing/2017/decorative" val="1"/>
              </a:ext>
            </a:extLst>
          </p:cNvPr>
          <p:cNvSpPr/>
          <p:nvPr/>
        </p:nvSpPr>
        <p:spPr>
          <a:xfrm>
            <a:off x="3442379" y="2013033"/>
            <a:ext cx="163217" cy="161330"/>
          </a:xfrm>
          <a:custGeom>
            <a:avLst/>
            <a:gdLst>
              <a:gd name="connsiteX0" fmla="*/ 163218 w 163217"/>
              <a:gd name="connsiteY0" fmla="*/ 80665 h 161330"/>
              <a:gd name="connsiteX1" fmla="*/ 81609 w 163217"/>
              <a:gd name="connsiteY1" fmla="*/ 161331 h 161330"/>
              <a:gd name="connsiteX2" fmla="*/ 0 w 163217"/>
              <a:gd name="connsiteY2" fmla="*/ 80665 h 161330"/>
              <a:gd name="connsiteX3" fmla="*/ 81609 w 163217"/>
              <a:gd name="connsiteY3" fmla="*/ 0 h 161330"/>
              <a:gd name="connsiteX4" fmla="*/ 163218 w 163217"/>
              <a:gd name="connsiteY4" fmla="*/ 80665 h 1613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217" h="161330">
                <a:moveTo>
                  <a:pt x="163218" y="80665"/>
                </a:moveTo>
                <a:cubicBezTo>
                  <a:pt x="163218" y="125216"/>
                  <a:pt x="126680" y="161331"/>
                  <a:pt x="81609" y="161331"/>
                </a:cubicBezTo>
                <a:cubicBezTo>
                  <a:pt x="36538" y="161331"/>
                  <a:pt x="0" y="125216"/>
                  <a:pt x="0" y="80665"/>
                </a:cubicBezTo>
                <a:cubicBezTo>
                  <a:pt x="0" y="36115"/>
                  <a:pt x="36538" y="0"/>
                  <a:pt x="81609" y="0"/>
                </a:cubicBezTo>
                <a:cubicBezTo>
                  <a:pt x="126680" y="0"/>
                  <a:pt x="163218" y="36115"/>
                  <a:pt x="163218" y="80665"/>
                </a:cubicBezTo>
                <a:close/>
              </a:path>
            </a:pathLst>
          </a:custGeom>
          <a:solidFill>
            <a:srgbClr val="5EA0EF"/>
          </a:solidFill>
          <a:ln w="9525" cap="flat">
            <a:noFill/>
            <a:prstDash val="solid"/>
            <a:miter/>
          </a:ln>
        </p:spPr>
        <p:txBody>
          <a:bodyPr rtlCol="0" anchor="ctr"/>
          <a:lstStyle/>
          <a:p>
            <a:endParaRPr lang="en-US"/>
          </a:p>
        </p:txBody>
      </p:sp>
      <p:sp>
        <p:nvSpPr>
          <p:cNvPr id="1072" name="Freeform: Shape 1071">
            <a:extLst>
              <a:ext uri="{FF2B5EF4-FFF2-40B4-BE49-F238E27FC236}">
                <a16:creationId xmlns:a16="http://schemas.microsoft.com/office/drawing/2014/main" id="{9DC3070A-AAE6-736B-8926-8CB35004C61C}"/>
              </a:ext>
              <a:ext uri="{C183D7F6-B498-43B3-948B-1728B52AA6E4}">
                <adec:decorative xmlns:adec="http://schemas.microsoft.com/office/drawing/2017/decorative" val="1"/>
              </a:ext>
            </a:extLst>
          </p:cNvPr>
          <p:cNvSpPr/>
          <p:nvPr/>
        </p:nvSpPr>
        <p:spPr>
          <a:xfrm>
            <a:off x="3452940" y="2023509"/>
            <a:ext cx="142095" cy="140378"/>
          </a:xfrm>
          <a:custGeom>
            <a:avLst/>
            <a:gdLst>
              <a:gd name="connsiteX0" fmla="*/ 142096 w 142095"/>
              <a:gd name="connsiteY0" fmla="*/ 70189 h 140378"/>
              <a:gd name="connsiteX1" fmla="*/ 71048 w 142095"/>
              <a:gd name="connsiteY1" fmla="*/ 140379 h 140378"/>
              <a:gd name="connsiteX2" fmla="*/ 0 w 142095"/>
              <a:gd name="connsiteY2" fmla="*/ 70189 h 140378"/>
              <a:gd name="connsiteX3" fmla="*/ 71048 w 142095"/>
              <a:gd name="connsiteY3" fmla="*/ 0 h 140378"/>
              <a:gd name="connsiteX4" fmla="*/ 142096 w 142095"/>
              <a:gd name="connsiteY4" fmla="*/ 70189 h 1403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095" h="140378">
                <a:moveTo>
                  <a:pt x="142096" y="70189"/>
                </a:moveTo>
                <a:cubicBezTo>
                  <a:pt x="142096" y="108954"/>
                  <a:pt x="110286" y="140379"/>
                  <a:pt x="71048" y="140379"/>
                </a:cubicBezTo>
                <a:cubicBezTo>
                  <a:pt x="31809" y="140379"/>
                  <a:pt x="0" y="108954"/>
                  <a:pt x="0" y="70189"/>
                </a:cubicBezTo>
                <a:cubicBezTo>
                  <a:pt x="0" y="31425"/>
                  <a:pt x="31809" y="0"/>
                  <a:pt x="71048" y="0"/>
                </a:cubicBezTo>
                <a:cubicBezTo>
                  <a:pt x="110286" y="0"/>
                  <a:pt x="142096" y="31425"/>
                  <a:pt x="142096" y="70189"/>
                </a:cubicBezTo>
                <a:close/>
              </a:path>
            </a:pathLst>
          </a:custGeom>
          <a:solidFill>
            <a:srgbClr val="FFFFFF"/>
          </a:solidFill>
          <a:ln w="9525" cap="flat">
            <a:noFill/>
            <a:prstDash val="solid"/>
            <a:miter/>
          </a:ln>
        </p:spPr>
        <p:txBody>
          <a:bodyPr rtlCol="0" anchor="ctr"/>
          <a:lstStyle/>
          <a:p>
            <a:endParaRPr lang="en-US"/>
          </a:p>
        </p:txBody>
      </p:sp>
      <p:sp>
        <p:nvSpPr>
          <p:cNvPr id="1073" name="Freeform: Shape 1072">
            <a:extLst>
              <a:ext uri="{FF2B5EF4-FFF2-40B4-BE49-F238E27FC236}">
                <a16:creationId xmlns:a16="http://schemas.microsoft.com/office/drawing/2014/main" id="{EFBFDF0D-CFA0-EE6B-7712-4A7C24F0CB16}"/>
              </a:ext>
              <a:ext uri="{C183D7F6-B498-43B3-948B-1728B52AA6E4}">
                <adec:decorative xmlns:adec="http://schemas.microsoft.com/office/drawing/2017/decorative" val="1"/>
              </a:ext>
            </a:extLst>
          </p:cNvPr>
          <p:cNvSpPr/>
          <p:nvPr/>
        </p:nvSpPr>
        <p:spPr>
          <a:xfrm>
            <a:off x="3463693" y="2097889"/>
            <a:ext cx="36676" cy="38094"/>
          </a:xfrm>
          <a:custGeom>
            <a:avLst/>
            <a:gdLst>
              <a:gd name="connsiteX0" fmla="*/ 0 w 36676"/>
              <a:gd name="connsiteY0" fmla="*/ 0 h 38094"/>
              <a:gd name="connsiteX1" fmla="*/ 17474 w 36676"/>
              <a:gd name="connsiteY1" fmla="*/ 38095 h 38094"/>
              <a:gd name="connsiteX2" fmla="*/ 36676 w 36676"/>
              <a:gd name="connsiteY2" fmla="*/ 19047 h 38094"/>
              <a:gd name="connsiteX3" fmla="*/ 27075 w 36676"/>
              <a:gd name="connsiteY3" fmla="*/ 0 h 38094"/>
            </a:gdLst>
            <a:ahLst/>
            <a:cxnLst>
              <a:cxn ang="0">
                <a:pos x="connsiteX0" y="connsiteY0"/>
              </a:cxn>
              <a:cxn ang="0">
                <a:pos x="connsiteX1" y="connsiteY1"/>
              </a:cxn>
              <a:cxn ang="0">
                <a:pos x="connsiteX2" y="connsiteY2"/>
              </a:cxn>
              <a:cxn ang="0">
                <a:pos x="connsiteX3" y="connsiteY3"/>
              </a:cxn>
            </a:cxnLst>
            <a:rect l="l" t="t" r="r" b="b"/>
            <a:pathLst>
              <a:path w="36676" h="38094">
                <a:moveTo>
                  <a:pt x="0" y="0"/>
                </a:moveTo>
                <a:cubicBezTo>
                  <a:pt x="975" y="14380"/>
                  <a:pt x="7185" y="27919"/>
                  <a:pt x="17474" y="38095"/>
                </a:cubicBezTo>
                <a:lnTo>
                  <a:pt x="36676" y="19047"/>
                </a:lnTo>
                <a:cubicBezTo>
                  <a:pt x="31479" y="13898"/>
                  <a:pt x="28110" y="7213"/>
                  <a:pt x="27075" y="0"/>
                </a:cubicBezTo>
                <a:close/>
              </a:path>
            </a:pathLst>
          </a:custGeom>
          <a:solidFill>
            <a:srgbClr val="9CEBFF"/>
          </a:solidFill>
          <a:ln w="9525" cap="flat">
            <a:noFill/>
            <a:prstDash val="solid"/>
            <a:miter/>
          </a:ln>
        </p:spPr>
        <p:txBody>
          <a:bodyPr rtlCol="0" anchor="ctr"/>
          <a:lstStyle/>
          <a:p>
            <a:endParaRPr lang="en-US"/>
          </a:p>
        </p:txBody>
      </p:sp>
      <p:sp>
        <p:nvSpPr>
          <p:cNvPr id="1074" name="Freeform: Shape 1073">
            <a:extLst>
              <a:ext uri="{FF2B5EF4-FFF2-40B4-BE49-F238E27FC236}">
                <a16:creationId xmlns:a16="http://schemas.microsoft.com/office/drawing/2014/main" id="{32855D09-2649-9356-61F0-F2B8AA4AD390}"/>
              </a:ext>
              <a:ext uri="{C183D7F6-B498-43B3-948B-1728B52AA6E4}">
                <adec:decorative xmlns:adec="http://schemas.microsoft.com/office/drawing/2017/decorative" val="1"/>
              </a:ext>
            </a:extLst>
          </p:cNvPr>
          <p:cNvSpPr/>
          <p:nvPr/>
        </p:nvSpPr>
        <p:spPr>
          <a:xfrm>
            <a:off x="3528212" y="2034080"/>
            <a:ext cx="35427" cy="33237"/>
          </a:xfrm>
          <a:custGeom>
            <a:avLst/>
            <a:gdLst>
              <a:gd name="connsiteX0" fmla="*/ 35428 w 35427"/>
              <a:gd name="connsiteY0" fmla="*/ 14571 h 33237"/>
              <a:gd name="connsiteX1" fmla="*/ 0 w 35427"/>
              <a:gd name="connsiteY1" fmla="*/ 0 h 33237"/>
              <a:gd name="connsiteX2" fmla="*/ 0 w 35427"/>
              <a:gd name="connsiteY2" fmla="*/ 26571 h 33237"/>
              <a:gd name="connsiteX3" fmla="*/ 16418 w 35427"/>
              <a:gd name="connsiteY3" fmla="*/ 33238 h 33237"/>
            </a:gdLst>
            <a:ahLst/>
            <a:cxnLst>
              <a:cxn ang="0">
                <a:pos x="connsiteX0" y="connsiteY0"/>
              </a:cxn>
              <a:cxn ang="0">
                <a:pos x="connsiteX1" y="connsiteY1"/>
              </a:cxn>
              <a:cxn ang="0">
                <a:pos x="connsiteX2" y="connsiteY2"/>
              </a:cxn>
              <a:cxn ang="0">
                <a:pos x="connsiteX3" y="connsiteY3"/>
              </a:cxn>
            </a:cxnLst>
            <a:rect l="l" t="t" r="r" b="b"/>
            <a:pathLst>
              <a:path w="35427" h="33237">
                <a:moveTo>
                  <a:pt x="35428" y="14571"/>
                </a:moveTo>
                <a:cubicBezTo>
                  <a:pt x="25544" y="6001"/>
                  <a:pt x="13099" y="882"/>
                  <a:pt x="0" y="0"/>
                </a:cubicBezTo>
                <a:lnTo>
                  <a:pt x="0" y="26571"/>
                </a:lnTo>
                <a:cubicBezTo>
                  <a:pt x="5987" y="27252"/>
                  <a:pt x="11668" y="29559"/>
                  <a:pt x="16418" y="33238"/>
                </a:cubicBezTo>
                <a:close/>
              </a:path>
            </a:pathLst>
          </a:custGeom>
          <a:solidFill>
            <a:srgbClr val="32BEDD"/>
          </a:solidFill>
          <a:ln w="9525" cap="flat">
            <a:noFill/>
            <a:prstDash val="solid"/>
            <a:miter/>
          </a:ln>
        </p:spPr>
        <p:txBody>
          <a:bodyPr rtlCol="0" anchor="ctr"/>
          <a:lstStyle/>
          <a:p>
            <a:endParaRPr lang="en-US"/>
          </a:p>
        </p:txBody>
      </p:sp>
      <p:sp>
        <p:nvSpPr>
          <p:cNvPr id="1075" name="Freeform: Shape 1074">
            <a:extLst>
              <a:ext uri="{FF2B5EF4-FFF2-40B4-BE49-F238E27FC236}">
                <a16:creationId xmlns:a16="http://schemas.microsoft.com/office/drawing/2014/main" id="{1504C10F-8F1E-71EB-9668-1528FA16C37F}"/>
              </a:ext>
              <a:ext uri="{C183D7F6-B498-43B3-948B-1728B52AA6E4}">
                <adec:decorative xmlns:adec="http://schemas.microsoft.com/office/drawing/2017/decorative" val="1"/>
              </a:ext>
            </a:extLst>
          </p:cNvPr>
          <p:cNvSpPr/>
          <p:nvPr/>
        </p:nvSpPr>
        <p:spPr>
          <a:xfrm>
            <a:off x="3484336" y="2034080"/>
            <a:ext cx="35619" cy="33618"/>
          </a:xfrm>
          <a:custGeom>
            <a:avLst/>
            <a:gdLst>
              <a:gd name="connsiteX0" fmla="*/ 0 w 35619"/>
              <a:gd name="connsiteY0" fmla="*/ 14571 h 33618"/>
              <a:gd name="connsiteX1" fmla="*/ 19202 w 35619"/>
              <a:gd name="connsiteY1" fmla="*/ 33619 h 33618"/>
              <a:gd name="connsiteX2" fmla="*/ 35620 w 35619"/>
              <a:gd name="connsiteY2" fmla="*/ 26952 h 33618"/>
              <a:gd name="connsiteX3" fmla="*/ 35620 w 35619"/>
              <a:gd name="connsiteY3" fmla="*/ 0 h 33618"/>
              <a:gd name="connsiteX4" fmla="*/ 0 w 35619"/>
              <a:gd name="connsiteY4" fmla="*/ 14571 h 33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619" h="33618">
                <a:moveTo>
                  <a:pt x="0" y="14571"/>
                </a:moveTo>
                <a:lnTo>
                  <a:pt x="19202" y="33619"/>
                </a:lnTo>
                <a:cubicBezTo>
                  <a:pt x="23952" y="29940"/>
                  <a:pt x="29633" y="27633"/>
                  <a:pt x="35620" y="26952"/>
                </a:cubicBezTo>
                <a:lnTo>
                  <a:pt x="35620" y="0"/>
                </a:lnTo>
                <a:cubicBezTo>
                  <a:pt x="22455" y="841"/>
                  <a:pt x="9936" y="5962"/>
                  <a:pt x="0" y="14571"/>
                </a:cubicBezTo>
                <a:close/>
              </a:path>
            </a:pathLst>
          </a:custGeom>
          <a:solidFill>
            <a:srgbClr val="32BEDD"/>
          </a:solidFill>
          <a:ln w="9525" cap="flat">
            <a:noFill/>
            <a:prstDash val="solid"/>
            <a:miter/>
          </a:ln>
        </p:spPr>
        <p:txBody>
          <a:bodyPr rtlCol="0" anchor="ctr"/>
          <a:lstStyle/>
          <a:p>
            <a:endParaRPr lang="en-US"/>
          </a:p>
        </p:txBody>
      </p:sp>
      <p:sp>
        <p:nvSpPr>
          <p:cNvPr id="1076" name="Freeform: Shape 1075">
            <a:extLst>
              <a:ext uri="{FF2B5EF4-FFF2-40B4-BE49-F238E27FC236}">
                <a16:creationId xmlns:a16="http://schemas.microsoft.com/office/drawing/2014/main" id="{4CA6476F-A3D4-4EB0-A1B3-0A1F95FD08C1}"/>
              </a:ext>
              <a:ext uri="{C183D7F6-B498-43B3-948B-1728B52AA6E4}">
                <adec:decorative xmlns:adec="http://schemas.microsoft.com/office/drawing/2017/decorative" val="1"/>
              </a:ext>
            </a:extLst>
          </p:cNvPr>
          <p:cNvSpPr/>
          <p:nvPr/>
        </p:nvSpPr>
        <p:spPr>
          <a:xfrm>
            <a:off x="3550679" y="2054556"/>
            <a:ext cx="33603" cy="34951"/>
          </a:xfrm>
          <a:custGeom>
            <a:avLst/>
            <a:gdLst>
              <a:gd name="connsiteX0" fmla="*/ 0 w 33603"/>
              <a:gd name="connsiteY0" fmla="*/ 18666 h 34951"/>
              <a:gd name="connsiteX1" fmla="*/ 6817 w 33603"/>
              <a:gd name="connsiteY1" fmla="*/ 34952 h 34951"/>
              <a:gd name="connsiteX2" fmla="*/ 33604 w 33603"/>
              <a:gd name="connsiteY2" fmla="*/ 34952 h 34951"/>
              <a:gd name="connsiteX3" fmla="*/ 18914 w 33603"/>
              <a:gd name="connsiteY3" fmla="*/ 0 h 34951"/>
            </a:gdLst>
            <a:ahLst/>
            <a:cxnLst>
              <a:cxn ang="0">
                <a:pos x="connsiteX0" y="connsiteY0"/>
              </a:cxn>
              <a:cxn ang="0">
                <a:pos x="connsiteX1" y="connsiteY1"/>
              </a:cxn>
              <a:cxn ang="0">
                <a:pos x="connsiteX2" y="connsiteY2"/>
              </a:cxn>
              <a:cxn ang="0">
                <a:pos x="connsiteX3" y="connsiteY3"/>
              </a:cxn>
            </a:cxnLst>
            <a:rect l="l" t="t" r="r" b="b"/>
            <a:pathLst>
              <a:path w="33603" h="34951">
                <a:moveTo>
                  <a:pt x="0" y="18666"/>
                </a:moveTo>
                <a:cubicBezTo>
                  <a:pt x="3665" y="23413"/>
                  <a:pt x="6015" y="29027"/>
                  <a:pt x="6817" y="34952"/>
                </a:cubicBezTo>
                <a:lnTo>
                  <a:pt x="33604" y="34952"/>
                </a:lnTo>
                <a:cubicBezTo>
                  <a:pt x="32737" y="22011"/>
                  <a:pt x="27571" y="9720"/>
                  <a:pt x="18914" y="0"/>
                </a:cubicBezTo>
                <a:close/>
              </a:path>
            </a:pathLst>
          </a:custGeom>
          <a:solidFill>
            <a:srgbClr val="32BEDD"/>
          </a:solidFill>
          <a:ln w="9525" cap="flat">
            <a:noFill/>
            <a:prstDash val="solid"/>
            <a:miter/>
          </a:ln>
        </p:spPr>
        <p:txBody>
          <a:bodyPr rtlCol="0" anchor="ctr"/>
          <a:lstStyle/>
          <a:p>
            <a:endParaRPr lang="en-US"/>
          </a:p>
        </p:txBody>
      </p:sp>
      <p:sp>
        <p:nvSpPr>
          <p:cNvPr id="1077" name="Freeform: Shape 1076">
            <a:extLst>
              <a:ext uri="{FF2B5EF4-FFF2-40B4-BE49-F238E27FC236}">
                <a16:creationId xmlns:a16="http://schemas.microsoft.com/office/drawing/2014/main" id="{ADD09BB4-B199-53E2-C550-A3612614F0EA}"/>
              </a:ext>
              <a:ext uri="{C183D7F6-B498-43B3-948B-1728B52AA6E4}">
                <adec:decorative xmlns:adec="http://schemas.microsoft.com/office/drawing/2017/decorative" val="1"/>
              </a:ext>
            </a:extLst>
          </p:cNvPr>
          <p:cNvSpPr/>
          <p:nvPr/>
        </p:nvSpPr>
        <p:spPr>
          <a:xfrm>
            <a:off x="3463693" y="2054175"/>
            <a:ext cx="33603" cy="35332"/>
          </a:xfrm>
          <a:custGeom>
            <a:avLst/>
            <a:gdLst>
              <a:gd name="connsiteX0" fmla="*/ 33604 w 33603"/>
              <a:gd name="connsiteY0" fmla="*/ 19047 h 35332"/>
              <a:gd name="connsiteX1" fmla="*/ 14402 w 33603"/>
              <a:gd name="connsiteY1" fmla="*/ 0 h 35332"/>
              <a:gd name="connsiteX2" fmla="*/ 0 w 33603"/>
              <a:gd name="connsiteY2" fmla="*/ 35333 h 35332"/>
              <a:gd name="connsiteX3" fmla="*/ 26787 w 33603"/>
              <a:gd name="connsiteY3" fmla="*/ 35333 h 35332"/>
              <a:gd name="connsiteX4" fmla="*/ 33604 w 33603"/>
              <a:gd name="connsiteY4" fmla="*/ 19047 h 35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03" h="35332">
                <a:moveTo>
                  <a:pt x="33604" y="19047"/>
                </a:moveTo>
                <a:lnTo>
                  <a:pt x="14402" y="0"/>
                </a:lnTo>
                <a:cubicBezTo>
                  <a:pt x="5771" y="9860"/>
                  <a:pt x="703" y="22294"/>
                  <a:pt x="0" y="35333"/>
                </a:cubicBezTo>
                <a:lnTo>
                  <a:pt x="26787" y="35333"/>
                </a:lnTo>
                <a:cubicBezTo>
                  <a:pt x="27589" y="29408"/>
                  <a:pt x="29939" y="23793"/>
                  <a:pt x="33604" y="19047"/>
                </a:cubicBezTo>
                <a:close/>
              </a:path>
            </a:pathLst>
          </a:custGeom>
          <a:solidFill>
            <a:srgbClr val="50E6FF"/>
          </a:solidFill>
          <a:ln w="9525" cap="flat">
            <a:noFill/>
            <a:prstDash val="solid"/>
            <a:miter/>
          </a:ln>
        </p:spPr>
        <p:txBody>
          <a:bodyPr rtlCol="0" anchor="ctr"/>
          <a:lstStyle/>
          <a:p>
            <a:endParaRPr lang="en-US"/>
          </a:p>
        </p:txBody>
      </p:sp>
      <p:sp>
        <p:nvSpPr>
          <p:cNvPr id="1078" name="Freeform: Shape 1077">
            <a:extLst>
              <a:ext uri="{FF2B5EF4-FFF2-40B4-BE49-F238E27FC236}">
                <a16:creationId xmlns:a16="http://schemas.microsoft.com/office/drawing/2014/main" id="{B5100B8C-A671-064D-6B79-B19B7A059FCB}"/>
              </a:ext>
              <a:ext uri="{C183D7F6-B498-43B3-948B-1728B52AA6E4}">
                <adec:decorative xmlns:adec="http://schemas.microsoft.com/office/drawing/2017/decorative" val="1"/>
              </a:ext>
            </a:extLst>
          </p:cNvPr>
          <p:cNvSpPr/>
          <p:nvPr/>
        </p:nvSpPr>
        <p:spPr>
          <a:xfrm>
            <a:off x="3528308" y="2072009"/>
            <a:ext cx="45388" cy="23784"/>
          </a:xfrm>
          <a:custGeom>
            <a:avLst/>
            <a:gdLst>
              <a:gd name="connsiteX0" fmla="*/ 45029 w 45388"/>
              <a:gd name="connsiteY0" fmla="*/ 2642 h 23784"/>
              <a:gd name="connsiteX1" fmla="*/ 39556 w 45388"/>
              <a:gd name="connsiteY1" fmla="*/ 261 h 23784"/>
              <a:gd name="connsiteX2" fmla="*/ 0 w 45388"/>
              <a:gd name="connsiteY2" fmla="*/ 16071 h 23784"/>
              <a:gd name="connsiteX3" fmla="*/ 3072 w 45388"/>
              <a:gd name="connsiteY3" fmla="*/ 23785 h 23784"/>
              <a:gd name="connsiteX4" fmla="*/ 42629 w 45388"/>
              <a:gd name="connsiteY4" fmla="*/ 8261 h 23784"/>
              <a:gd name="connsiteX5" fmla="*/ 45125 w 45388"/>
              <a:gd name="connsiteY5" fmla="*/ 2877 h 23784"/>
              <a:gd name="connsiteX6" fmla="*/ 45029 w 45388"/>
              <a:gd name="connsiteY6" fmla="*/ 2642 h 23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88" h="23784">
                <a:moveTo>
                  <a:pt x="45029" y="2642"/>
                </a:moveTo>
                <a:cubicBezTo>
                  <a:pt x="44142" y="523"/>
                  <a:pt x="41729" y="-526"/>
                  <a:pt x="39556" y="261"/>
                </a:cubicBezTo>
                <a:lnTo>
                  <a:pt x="0" y="16071"/>
                </a:lnTo>
                <a:lnTo>
                  <a:pt x="3072" y="23785"/>
                </a:lnTo>
                <a:lnTo>
                  <a:pt x="42629" y="8261"/>
                </a:lnTo>
                <a:cubicBezTo>
                  <a:pt x="44817" y="7458"/>
                  <a:pt x="45934" y="5048"/>
                  <a:pt x="45125" y="2877"/>
                </a:cubicBezTo>
                <a:cubicBezTo>
                  <a:pt x="45095" y="2798"/>
                  <a:pt x="45064" y="2720"/>
                  <a:pt x="45029" y="2642"/>
                </a:cubicBezTo>
                <a:close/>
              </a:path>
            </a:pathLst>
          </a:custGeom>
          <a:solidFill>
            <a:srgbClr val="F04049"/>
          </a:solidFill>
          <a:ln w="9525" cap="flat">
            <a:noFill/>
            <a:prstDash val="solid"/>
            <a:miter/>
          </a:ln>
        </p:spPr>
        <p:txBody>
          <a:bodyPr rtlCol="0" anchor="ctr"/>
          <a:lstStyle/>
          <a:p>
            <a:endParaRPr lang="en-US"/>
          </a:p>
        </p:txBody>
      </p:sp>
      <p:sp>
        <p:nvSpPr>
          <p:cNvPr id="1079" name="Freeform: Shape 1078">
            <a:extLst>
              <a:ext uri="{FF2B5EF4-FFF2-40B4-BE49-F238E27FC236}">
                <a16:creationId xmlns:a16="http://schemas.microsoft.com/office/drawing/2014/main" id="{90014ACE-E1EF-A679-FC80-1C6F7FB3E185}"/>
              </a:ext>
              <a:ext uri="{C183D7F6-B498-43B3-948B-1728B52AA6E4}">
                <adec:decorative xmlns:adec="http://schemas.microsoft.com/office/drawing/2017/decorative" val="1"/>
              </a:ext>
            </a:extLst>
          </p:cNvPr>
          <p:cNvSpPr/>
          <p:nvPr/>
        </p:nvSpPr>
        <p:spPr>
          <a:xfrm>
            <a:off x="3512467" y="2082270"/>
            <a:ext cx="23042" cy="22856"/>
          </a:xfrm>
          <a:custGeom>
            <a:avLst/>
            <a:gdLst>
              <a:gd name="connsiteX0" fmla="*/ 23043 w 23042"/>
              <a:gd name="connsiteY0" fmla="*/ 11428 h 22856"/>
              <a:gd name="connsiteX1" fmla="*/ 11521 w 23042"/>
              <a:gd name="connsiteY1" fmla="*/ 22857 h 22856"/>
              <a:gd name="connsiteX2" fmla="*/ 0 w 23042"/>
              <a:gd name="connsiteY2" fmla="*/ 11428 h 22856"/>
              <a:gd name="connsiteX3" fmla="*/ 11521 w 23042"/>
              <a:gd name="connsiteY3" fmla="*/ 0 h 22856"/>
              <a:gd name="connsiteX4" fmla="*/ 23043 w 23042"/>
              <a:gd name="connsiteY4" fmla="*/ 11428 h 228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42" h="22856">
                <a:moveTo>
                  <a:pt x="23043" y="11428"/>
                </a:moveTo>
                <a:cubicBezTo>
                  <a:pt x="23043" y="17740"/>
                  <a:pt x="17884" y="22857"/>
                  <a:pt x="11521" y="22857"/>
                </a:cubicBezTo>
                <a:cubicBezTo>
                  <a:pt x="5158" y="22857"/>
                  <a:pt x="0" y="17740"/>
                  <a:pt x="0" y="11428"/>
                </a:cubicBezTo>
                <a:cubicBezTo>
                  <a:pt x="0" y="5117"/>
                  <a:pt x="5158" y="0"/>
                  <a:pt x="11521" y="0"/>
                </a:cubicBezTo>
                <a:cubicBezTo>
                  <a:pt x="17884" y="0"/>
                  <a:pt x="23043" y="5117"/>
                  <a:pt x="23043" y="11428"/>
                </a:cubicBezTo>
                <a:close/>
              </a:path>
            </a:pathLst>
          </a:custGeom>
          <a:solidFill>
            <a:srgbClr val="8C8E90"/>
          </a:solidFill>
          <a:ln w="9525" cap="flat">
            <a:noFill/>
            <a:prstDash val="solid"/>
            <a:miter/>
          </a:ln>
        </p:spPr>
        <p:txBody>
          <a:bodyPr rtlCol="0" anchor="ctr"/>
          <a:lstStyle/>
          <a:p>
            <a:endParaRPr lang="en-US"/>
          </a:p>
        </p:txBody>
      </p:sp>
      <p:pic>
        <p:nvPicPr>
          <p:cNvPr id="1026" name="Picture 2">
            <a:extLst>
              <a:ext uri="{FF2B5EF4-FFF2-40B4-BE49-F238E27FC236}">
                <a16:creationId xmlns:a16="http://schemas.microsoft.com/office/drawing/2014/main" id="{1C326235-9C2C-7E01-4CC4-4F49028BAE8F}"/>
              </a:ext>
              <a:ext uri="{C183D7F6-B498-43B3-948B-1728B52AA6E4}">
                <adec:decorative xmlns:adec="http://schemas.microsoft.com/office/drawing/2017/decorative" val="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35535" y="3721895"/>
            <a:ext cx="174863" cy="17486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EA1DD7BE-23A9-6387-79B2-CACC9E3092F6}"/>
              </a:ext>
              <a:ext uri="{C183D7F6-B498-43B3-948B-1728B52AA6E4}">
                <adec:decorative xmlns:adec="http://schemas.microsoft.com/office/drawing/2017/decorative" val="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1670" y="5418907"/>
            <a:ext cx="174863" cy="17486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AEE04212-5170-7F8F-BFBC-9ED2FA48B4A7}"/>
              </a:ext>
              <a:ext uri="{C183D7F6-B498-43B3-948B-1728B52AA6E4}">
                <adec:decorative xmlns:adec="http://schemas.microsoft.com/office/drawing/2017/decorative" val="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1090" y="5867201"/>
            <a:ext cx="174863" cy="174863"/>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96AD018F-1396-63CF-E8DC-24776C10D0D5}"/>
              </a:ext>
              <a:ext uri="{C183D7F6-B498-43B3-948B-1728B52AA6E4}">
                <adec:decorative xmlns:adec="http://schemas.microsoft.com/office/drawing/2017/decorative" val="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7694" y="6318532"/>
            <a:ext cx="174863" cy="174863"/>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BF2E917D-6510-68C6-9C87-B5D0FD977930}"/>
              </a:ext>
              <a:ext uri="{C183D7F6-B498-43B3-948B-1728B52AA6E4}">
                <adec:decorative xmlns:adec="http://schemas.microsoft.com/office/drawing/2017/decorative" val="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1090" y="2004549"/>
            <a:ext cx="174863" cy="174863"/>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19234659-2242-8AD3-7963-46E3B6E5F39C}"/>
              </a:ext>
              <a:ext uri="{C183D7F6-B498-43B3-948B-1728B52AA6E4}">
                <adec:decorative xmlns:adec="http://schemas.microsoft.com/office/drawing/2017/decorative" val="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1090" y="2373906"/>
            <a:ext cx="174863" cy="174863"/>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a:extLst>
              <a:ext uri="{FF2B5EF4-FFF2-40B4-BE49-F238E27FC236}">
                <a16:creationId xmlns:a16="http://schemas.microsoft.com/office/drawing/2014/main" id="{5BB75E62-D649-B94D-2BA9-F7293CBE68A5}"/>
              </a:ext>
              <a:ext uri="{C183D7F6-B498-43B3-948B-1728B52AA6E4}">
                <adec:decorative xmlns:adec="http://schemas.microsoft.com/office/drawing/2017/decorative" val="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435535" y="2385681"/>
            <a:ext cx="174863" cy="174863"/>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a:extLst>
              <a:ext uri="{FF2B5EF4-FFF2-40B4-BE49-F238E27FC236}">
                <a16:creationId xmlns:a16="http://schemas.microsoft.com/office/drawing/2014/main" id="{7BD0C23C-EB72-B0E3-F45E-59666AEC5E9F}"/>
              </a:ext>
              <a:ext uri="{C183D7F6-B498-43B3-948B-1728B52AA6E4}">
                <adec:decorative xmlns:adec="http://schemas.microsoft.com/office/drawing/2017/decorative" val="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01090" y="3680157"/>
            <a:ext cx="174863" cy="174863"/>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a:extLst>
              <a:ext uri="{FF2B5EF4-FFF2-40B4-BE49-F238E27FC236}">
                <a16:creationId xmlns:a16="http://schemas.microsoft.com/office/drawing/2014/main" id="{5A54164E-D8D4-6113-FABC-582DEDF72D6D}"/>
              </a:ext>
              <a:ext uri="{C183D7F6-B498-43B3-948B-1728B52AA6E4}">
                <adec:decorative xmlns:adec="http://schemas.microsoft.com/office/drawing/2017/decorative" val="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426115" y="2747092"/>
            <a:ext cx="174863" cy="174863"/>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a:extLst>
              <a:ext uri="{FF2B5EF4-FFF2-40B4-BE49-F238E27FC236}">
                <a16:creationId xmlns:a16="http://schemas.microsoft.com/office/drawing/2014/main" id="{7E0F8A30-6421-AB58-0388-DA63B65C29C7}"/>
              </a:ext>
              <a:ext uri="{C183D7F6-B498-43B3-948B-1728B52AA6E4}">
                <adec:decorative xmlns:adec="http://schemas.microsoft.com/office/drawing/2017/decorative" val="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436676" y="3053788"/>
            <a:ext cx="174863" cy="174863"/>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12">
            <a:extLst>
              <a:ext uri="{FF2B5EF4-FFF2-40B4-BE49-F238E27FC236}">
                <a16:creationId xmlns:a16="http://schemas.microsoft.com/office/drawing/2014/main" id="{61F42B10-3288-8559-19AE-38C8F0782914}"/>
              </a:ext>
              <a:ext uri="{C183D7F6-B498-43B3-948B-1728B52AA6E4}">
                <adec:decorative xmlns:adec="http://schemas.microsoft.com/office/drawing/2017/decorative" val="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1090" y="3384723"/>
            <a:ext cx="174863" cy="174863"/>
          </a:xfrm>
          <a:prstGeom prst="rect">
            <a:avLst/>
          </a:prstGeom>
          <a:noFill/>
          <a:extLst>
            <a:ext uri="{909E8E84-426E-40DD-AFC4-6F175D3DCCD1}">
              <a14:hiddenFill xmlns:a14="http://schemas.microsoft.com/office/drawing/2010/main">
                <a:solidFill>
                  <a:srgbClr val="FFFFFF"/>
                </a:solidFill>
              </a14:hiddenFill>
            </a:ext>
          </a:extLst>
        </p:spPr>
      </p:pic>
      <p:pic>
        <p:nvPicPr>
          <p:cNvPr id="1054" name="Picture 30">
            <a:extLst>
              <a:ext uri="{FF2B5EF4-FFF2-40B4-BE49-F238E27FC236}">
                <a16:creationId xmlns:a16="http://schemas.microsoft.com/office/drawing/2014/main" id="{6FB8D6EE-BCDF-E78C-EFEF-C2AE4ED7A137}"/>
              </a:ext>
              <a:ext uri="{C183D7F6-B498-43B3-948B-1728B52AA6E4}">
                <adec:decorative xmlns:adec="http://schemas.microsoft.com/office/drawing/2017/decorative" val="1"/>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435535" y="4962040"/>
            <a:ext cx="174863" cy="174863"/>
          </a:xfrm>
          <a:prstGeom prst="rect">
            <a:avLst/>
          </a:prstGeom>
          <a:noFill/>
          <a:extLst>
            <a:ext uri="{909E8E84-426E-40DD-AFC4-6F175D3DCCD1}">
              <a14:hiddenFill xmlns:a14="http://schemas.microsoft.com/office/drawing/2010/main">
                <a:solidFill>
                  <a:srgbClr val="FFFFFF"/>
                </a:solidFill>
              </a14:hiddenFill>
            </a:ext>
          </a:extLst>
        </p:spPr>
      </p:pic>
      <p:grpSp>
        <p:nvGrpSpPr>
          <p:cNvPr id="1122" name="Group 1121">
            <a:extLst>
              <a:ext uri="{FF2B5EF4-FFF2-40B4-BE49-F238E27FC236}">
                <a16:creationId xmlns:a16="http://schemas.microsoft.com/office/drawing/2014/main" id="{B4723C7F-9C72-0077-A35F-7F962AFDCAAE}"/>
              </a:ext>
              <a:ext uri="{C183D7F6-B498-43B3-948B-1728B52AA6E4}">
                <adec:decorative xmlns:adec="http://schemas.microsoft.com/office/drawing/2017/decorative" val="1"/>
              </a:ext>
            </a:extLst>
          </p:cNvPr>
          <p:cNvGrpSpPr/>
          <p:nvPr/>
        </p:nvGrpSpPr>
        <p:grpSpPr>
          <a:xfrm>
            <a:off x="3452475" y="3384509"/>
            <a:ext cx="142135" cy="173663"/>
            <a:chOff x="3452475" y="3384509"/>
            <a:chExt cx="142135" cy="173663"/>
          </a:xfrm>
        </p:grpSpPr>
        <p:sp>
          <p:nvSpPr>
            <p:cNvPr id="1092" name="Freeform: Shape 1091">
              <a:extLst>
                <a:ext uri="{FF2B5EF4-FFF2-40B4-BE49-F238E27FC236}">
                  <a16:creationId xmlns:a16="http://schemas.microsoft.com/office/drawing/2014/main" id="{BCEAAF84-D26F-F419-D815-00F8A8EB3ED6}"/>
                </a:ext>
              </a:extLst>
            </p:cNvPr>
            <p:cNvSpPr/>
            <p:nvPr/>
          </p:nvSpPr>
          <p:spPr>
            <a:xfrm>
              <a:off x="3452475" y="3384509"/>
              <a:ext cx="142135" cy="173663"/>
            </a:xfrm>
            <a:custGeom>
              <a:avLst/>
              <a:gdLst>
                <a:gd name="connsiteX0" fmla="*/ 142135 w 142135"/>
                <a:gd name="connsiteY0" fmla="*/ 81066 h 173663"/>
                <a:gd name="connsiteX1" fmla="*/ 73403 w 142135"/>
                <a:gd name="connsiteY1" fmla="*/ 172998 h 173663"/>
                <a:gd name="connsiteX2" fmla="*/ 68732 w 142135"/>
                <a:gd name="connsiteY2" fmla="*/ 172998 h 173663"/>
                <a:gd name="connsiteX3" fmla="*/ 0 w 142135"/>
                <a:gd name="connsiteY3" fmla="*/ 81066 h 173663"/>
                <a:gd name="connsiteX4" fmla="*/ 0 w 142135"/>
                <a:gd name="connsiteY4" fmla="*/ 24918 h 173663"/>
                <a:gd name="connsiteX5" fmla="*/ 4362 w 142135"/>
                <a:gd name="connsiteY5" fmla="*/ 20459 h 173663"/>
                <a:gd name="connsiteX6" fmla="*/ 71068 w 142135"/>
                <a:gd name="connsiteY6" fmla="*/ 0 h 173663"/>
                <a:gd name="connsiteX7" fmla="*/ 137773 w 142135"/>
                <a:gd name="connsiteY7" fmla="*/ 20459 h 173663"/>
                <a:gd name="connsiteX8" fmla="*/ 142135 w 142135"/>
                <a:gd name="connsiteY8" fmla="*/ 24918 h 173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2135" h="173663">
                  <a:moveTo>
                    <a:pt x="142135" y="81066"/>
                  </a:moveTo>
                  <a:cubicBezTo>
                    <a:pt x="142135" y="127775"/>
                    <a:pt x="85688" y="165374"/>
                    <a:pt x="73403" y="172998"/>
                  </a:cubicBezTo>
                  <a:cubicBezTo>
                    <a:pt x="71972" y="173886"/>
                    <a:pt x="70163" y="173886"/>
                    <a:pt x="68732" y="172998"/>
                  </a:cubicBezTo>
                  <a:cubicBezTo>
                    <a:pt x="56447" y="165374"/>
                    <a:pt x="0" y="127775"/>
                    <a:pt x="0" y="81066"/>
                  </a:cubicBezTo>
                  <a:lnTo>
                    <a:pt x="0" y="24918"/>
                  </a:lnTo>
                  <a:cubicBezTo>
                    <a:pt x="5" y="22495"/>
                    <a:pt x="1940" y="20517"/>
                    <a:pt x="4362" y="20459"/>
                  </a:cubicBezTo>
                  <a:cubicBezTo>
                    <a:pt x="48273" y="19301"/>
                    <a:pt x="38159" y="0"/>
                    <a:pt x="71068" y="0"/>
                  </a:cubicBezTo>
                  <a:cubicBezTo>
                    <a:pt x="103976" y="0"/>
                    <a:pt x="93862" y="19301"/>
                    <a:pt x="137773" y="20459"/>
                  </a:cubicBezTo>
                  <a:cubicBezTo>
                    <a:pt x="140195" y="20517"/>
                    <a:pt x="142130" y="22495"/>
                    <a:pt x="142135" y="24918"/>
                  </a:cubicBezTo>
                  <a:close/>
                </a:path>
              </a:pathLst>
            </a:custGeom>
            <a:solidFill>
              <a:srgbClr val="50E6FF"/>
            </a:solidFill>
            <a:ln w="9525" cap="flat">
              <a:noFill/>
              <a:prstDash val="solid"/>
              <a:miter/>
            </a:ln>
          </p:spPr>
          <p:txBody>
            <a:bodyPr rtlCol="0" anchor="ctr"/>
            <a:lstStyle/>
            <a:p>
              <a:endParaRPr lang="en-US"/>
            </a:p>
          </p:txBody>
        </p:sp>
        <p:sp>
          <p:nvSpPr>
            <p:cNvPr id="1093" name="Freeform: Shape 1092">
              <a:extLst>
                <a:ext uri="{FF2B5EF4-FFF2-40B4-BE49-F238E27FC236}">
                  <a16:creationId xmlns:a16="http://schemas.microsoft.com/office/drawing/2014/main" id="{2C96AB3F-51CE-9BB7-35DA-DAE62C2B2548}"/>
                </a:ext>
              </a:extLst>
            </p:cNvPr>
            <p:cNvSpPr/>
            <p:nvPr/>
          </p:nvSpPr>
          <p:spPr>
            <a:xfrm>
              <a:off x="3458362" y="3391718"/>
              <a:ext cx="130361" cy="159301"/>
            </a:xfrm>
            <a:custGeom>
              <a:avLst/>
              <a:gdLst>
                <a:gd name="connsiteX0" fmla="*/ 130361 w 130361"/>
                <a:gd name="connsiteY0" fmla="*/ 74378 h 159301"/>
                <a:gd name="connsiteX1" fmla="*/ 67323 w 130361"/>
                <a:gd name="connsiteY1" fmla="*/ 158686 h 159301"/>
                <a:gd name="connsiteX2" fmla="*/ 63038 w 130361"/>
                <a:gd name="connsiteY2" fmla="*/ 158686 h 159301"/>
                <a:gd name="connsiteX3" fmla="*/ 0 w 130361"/>
                <a:gd name="connsiteY3" fmla="*/ 74378 h 159301"/>
                <a:gd name="connsiteX4" fmla="*/ 0 w 130361"/>
                <a:gd name="connsiteY4" fmla="*/ 22843 h 159301"/>
                <a:gd name="connsiteX5" fmla="*/ 4005 w 130361"/>
                <a:gd name="connsiteY5" fmla="*/ 18761 h 159301"/>
                <a:gd name="connsiteX6" fmla="*/ 65181 w 130361"/>
                <a:gd name="connsiteY6" fmla="*/ 0 h 159301"/>
                <a:gd name="connsiteX7" fmla="*/ 126356 w 130361"/>
                <a:gd name="connsiteY7" fmla="*/ 18761 h 159301"/>
                <a:gd name="connsiteX8" fmla="*/ 130361 w 130361"/>
                <a:gd name="connsiteY8" fmla="*/ 22843 h 159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0361" h="159301">
                  <a:moveTo>
                    <a:pt x="130361" y="74378"/>
                  </a:moveTo>
                  <a:cubicBezTo>
                    <a:pt x="130361" y="117207"/>
                    <a:pt x="78585" y="151689"/>
                    <a:pt x="67323" y="158686"/>
                  </a:cubicBezTo>
                  <a:cubicBezTo>
                    <a:pt x="66013" y="159507"/>
                    <a:pt x="64348" y="159507"/>
                    <a:pt x="63038" y="158686"/>
                  </a:cubicBezTo>
                  <a:cubicBezTo>
                    <a:pt x="51776" y="151689"/>
                    <a:pt x="0" y="117188"/>
                    <a:pt x="0" y="74378"/>
                  </a:cubicBezTo>
                  <a:lnTo>
                    <a:pt x="0" y="22843"/>
                  </a:lnTo>
                  <a:cubicBezTo>
                    <a:pt x="10" y="20623"/>
                    <a:pt x="1785" y="18813"/>
                    <a:pt x="4005" y="18761"/>
                  </a:cubicBezTo>
                  <a:cubicBezTo>
                    <a:pt x="44277" y="17670"/>
                    <a:pt x="35003" y="0"/>
                    <a:pt x="65181" y="0"/>
                  </a:cubicBezTo>
                  <a:cubicBezTo>
                    <a:pt x="95358" y="0"/>
                    <a:pt x="86084" y="17670"/>
                    <a:pt x="126356" y="18761"/>
                  </a:cubicBezTo>
                  <a:cubicBezTo>
                    <a:pt x="128576" y="18813"/>
                    <a:pt x="130352" y="20623"/>
                    <a:pt x="130361" y="22843"/>
                  </a:cubicBezTo>
                  <a:close/>
                </a:path>
              </a:pathLst>
            </a:custGeom>
            <a:gradFill>
              <a:gsLst>
                <a:gs pos="0">
                  <a:srgbClr val="50E6FF"/>
                </a:gs>
                <a:gs pos="50000">
                  <a:srgbClr val="76E8FF"/>
                </a:gs>
                <a:gs pos="100000">
                  <a:srgbClr val="9CEBFF"/>
                </a:gs>
              </a:gsLst>
              <a:lin ang="16200000" scaled="1"/>
            </a:gradFill>
            <a:ln w="9525" cap="flat">
              <a:noFill/>
              <a:prstDash val="solid"/>
              <a:miter/>
            </a:ln>
          </p:spPr>
          <p:txBody>
            <a:bodyPr rtlCol="0" anchor="ctr"/>
            <a:lstStyle/>
            <a:p>
              <a:endParaRPr lang="en-US"/>
            </a:p>
          </p:txBody>
        </p:sp>
        <p:grpSp>
          <p:nvGrpSpPr>
            <p:cNvPr id="1094" name="Graphic 42">
              <a:extLst>
                <a:ext uri="{FF2B5EF4-FFF2-40B4-BE49-F238E27FC236}">
                  <a16:creationId xmlns:a16="http://schemas.microsoft.com/office/drawing/2014/main" id="{6D708901-2189-8619-FEBA-8BF0AC7317AB}"/>
                </a:ext>
              </a:extLst>
            </p:cNvPr>
            <p:cNvGrpSpPr/>
            <p:nvPr/>
          </p:nvGrpSpPr>
          <p:grpSpPr>
            <a:xfrm>
              <a:off x="3471921" y="3418267"/>
              <a:ext cx="90387" cy="90427"/>
              <a:chOff x="3471921" y="3418267"/>
              <a:chExt cx="90387" cy="90427"/>
            </a:xfrm>
          </p:grpSpPr>
          <p:sp>
            <p:nvSpPr>
              <p:cNvPr id="1095" name="Freeform: Shape 1094">
                <a:extLst>
                  <a:ext uri="{FF2B5EF4-FFF2-40B4-BE49-F238E27FC236}">
                    <a16:creationId xmlns:a16="http://schemas.microsoft.com/office/drawing/2014/main" id="{CE9E0D2B-969F-A890-66E8-CF06C92A196E}"/>
                  </a:ext>
                </a:extLst>
              </p:cNvPr>
              <p:cNvSpPr/>
              <p:nvPr/>
            </p:nvSpPr>
            <p:spPr>
              <a:xfrm>
                <a:off x="3519422" y="3449708"/>
                <a:ext cx="24725" cy="24725"/>
              </a:xfrm>
              <a:custGeom>
                <a:avLst/>
                <a:gdLst>
                  <a:gd name="connsiteX0" fmla="*/ 24725 w 24725"/>
                  <a:gd name="connsiteY0" fmla="*/ 12363 h 24725"/>
                  <a:gd name="connsiteX1" fmla="*/ 12363 w 24725"/>
                  <a:gd name="connsiteY1" fmla="*/ 24725 h 24725"/>
                  <a:gd name="connsiteX2" fmla="*/ 0 w 24725"/>
                  <a:gd name="connsiteY2" fmla="*/ 12363 h 24725"/>
                  <a:gd name="connsiteX3" fmla="*/ 12363 w 24725"/>
                  <a:gd name="connsiteY3" fmla="*/ 0 h 24725"/>
                  <a:gd name="connsiteX4" fmla="*/ 24725 w 24725"/>
                  <a:gd name="connsiteY4" fmla="*/ 12363 h 24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25" h="24725">
                    <a:moveTo>
                      <a:pt x="24725" y="12363"/>
                    </a:moveTo>
                    <a:cubicBezTo>
                      <a:pt x="24725" y="19190"/>
                      <a:pt x="19190" y="24725"/>
                      <a:pt x="12363" y="24725"/>
                    </a:cubicBezTo>
                    <a:cubicBezTo>
                      <a:pt x="5535" y="24725"/>
                      <a:pt x="0" y="19190"/>
                      <a:pt x="0" y="12363"/>
                    </a:cubicBezTo>
                    <a:cubicBezTo>
                      <a:pt x="0" y="5535"/>
                      <a:pt x="5535" y="0"/>
                      <a:pt x="12363" y="0"/>
                    </a:cubicBezTo>
                    <a:cubicBezTo>
                      <a:pt x="19190" y="0"/>
                      <a:pt x="24725" y="5535"/>
                      <a:pt x="24725" y="12363"/>
                    </a:cubicBezTo>
                    <a:close/>
                  </a:path>
                </a:pathLst>
              </a:custGeom>
              <a:solidFill>
                <a:srgbClr val="FFFFFF"/>
              </a:solidFill>
              <a:ln w="9525" cap="flat">
                <a:noFill/>
                <a:prstDash val="solid"/>
                <a:miter/>
              </a:ln>
            </p:spPr>
            <p:txBody>
              <a:bodyPr rtlCol="0" anchor="ctr"/>
              <a:lstStyle/>
              <a:p>
                <a:endParaRPr lang="en-US"/>
              </a:p>
            </p:txBody>
          </p:sp>
          <p:sp>
            <p:nvSpPr>
              <p:cNvPr id="1096" name="Freeform: Shape 1095">
                <a:extLst>
                  <a:ext uri="{FF2B5EF4-FFF2-40B4-BE49-F238E27FC236}">
                    <a16:creationId xmlns:a16="http://schemas.microsoft.com/office/drawing/2014/main" id="{78A89543-1E65-5818-DAEF-F8522F055E45}"/>
                  </a:ext>
                </a:extLst>
              </p:cNvPr>
              <p:cNvSpPr/>
              <p:nvPr/>
            </p:nvSpPr>
            <p:spPr>
              <a:xfrm>
                <a:off x="3505679" y="3483852"/>
                <a:ext cx="16695" cy="16695"/>
              </a:xfrm>
              <a:custGeom>
                <a:avLst/>
                <a:gdLst>
                  <a:gd name="connsiteX0" fmla="*/ 16696 w 16695"/>
                  <a:gd name="connsiteY0" fmla="*/ 8348 h 16695"/>
                  <a:gd name="connsiteX1" fmla="*/ 8348 w 16695"/>
                  <a:gd name="connsiteY1" fmla="*/ 16696 h 16695"/>
                  <a:gd name="connsiteX2" fmla="*/ 0 w 16695"/>
                  <a:gd name="connsiteY2" fmla="*/ 8348 h 16695"/>
                  <a:gd name="connsiteX3" fmla="*/ 8348 w 16695"/>
                  <a:gd name="connsiteY3" fmla="*/ 0 h 16695"/>
                  <a:gd name="connsiteX4" fmla="*/ 16696 w 16695"/>
                  <a:gd name="connsiteY4" fmla="*/ 8348 h 166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95" h="16695">
                    <a:moveTo>
                      <a:pt x="16696" y="8348"/>
                    </a:moveTo>
                    <a:cubicBezTo>
                      <a:pt x="16696" y="12958"/>
                      <a:pt x="12958" y="16696"/>
                      <a:pt x="8348" y="16696"/>
                    </a:cubicBezTo>
                    <a:cubicBezTo>
                      <a:pt x="3737" y="16696"/>
                      <a:pt x="0" y="12958"/>
                      <a:pt x="0" y="8348"/>
                    </a:cubicBezTo>
                    <a:cubicBezTo>
                      <a:pt x="0" y="3737"/>
                      <a:pt x="3737" y="0"/>
                      <a:pt x="8348" y="0"/>
                    </a:cubicBezTo>
                    <a:cubicBezTo>
                      <a:pt x="12958" y="0"/>
                      <a:pt x="16696" y="3737"/>
                      <a:pt x="16696" y="8348"/>
                    </a:cubicBezTo>
                    <a:close/>
                  </a:path>
                </a:pathLst>
              </a:custGeom>
              <a:solidFill>
                <a:srgbClr val="FFFFFF"/>
              </a:solidFill>
              <a:ln w="9525" cap="flat">
                <a:noFill/>
                <a:prstDash val="solid"/>
                <a:miter/>
              </a:ln>
            </p:spPr>
            <p:txBody>
              <a:bodyPr rtlCol="0" anchor="ctr"/>
              <a:lstStyle/>
              <a:p>
                <a:endParaRPr lang="en-US"/>
              </a:p>
            </p:txBody>
          </p:sp>
          <p:sp>
            <p:nvSpPr>
              <p:cNvPr id="1097" name="Freeform: Shape 1096">
                <a:extLst>
                  <a:ext uri="{FF2B5EF4-FFF2-40B4-BE49-F238E27FC236}">
                    <a16:creationId xmlns:a16="http://schemas.microsoft.com/office/drawing/2014/main" id="{CC82B4E0-CB8D-CB4D-44B9-CF3C1C32014E}"/>
                  </a:ext>
                </a:extLst>
              </p:cNvPr>
              <p:cNvSpPr/>
              <p:nvPr/>
            </p:nvSpPr>
            <p:spPr>
              <a:xfrm>
                <a:off x="3497650" y="3418267"/>
                <a:ext cx="20710" cy="20710"/>
              </a:xfrm>
              <a:custGeom>
                <a:avLst/>
                <a:gdLst>
                  <a:gd name="connsiteX0" fmla="*/ 20710 w 20710"/>
                  <a:gd name="connsiteY0" fmla="*/ 10355 h 20710"/>
                  <a:gd name="connsiteX1" fmla="*/ 10355 w 20710"/>
                  <a:gd name="connsiteY1" fmla="*/ 20710 h 20710"/>
                  <a:gd name="connsiteX2" fmla="*/ 0 w 20710"/>
                  <a:gd name="connsiteY2" fmla="*/ 10355 h 20710"/>
                  <a:gd name="connsiteX3" fmla="*/ 10355 w 20710"/>
                  <a:gd name="connsiteY3" fmla="*/ 0 h 20710"/>
                  <a:gd name="connsiteX4" fmla="*/ 20710 w 20710"/>
                  <a:gd name="connsiteY4" fmla="*/ 10355 h 207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10" h="20710">
                    <a:moveTo>
                      <a:pt x="20710" y="10355"/>
                    </a:moveTo>
                    <a:cubicBezTo>
                      <a:pt x="20710" y="16074"/>
                      <a:pt x="16074" y="20710"/>
                      <a:pt x="10355" y="20710"/>
                    </a:cubicBezTo>
                    <a:cubicBezTo>
                      <a:pt x="4636" y="20710"/>
                      <a:pt x="0" y="16074"/>
                      <a:pt x="0" y="10355"/>
                    </a:cubicBezTo>
                    <a:cubicBezTo>
                      <a:pt x="0" y="4636"/>
                      <a:pt x="4636" y="0"/>
                      <a:pt x="10355" y="0"/>
                    </a:cubicBezTo>
                    <a:cubicBezTo>
                      <a:pt x="16074" y="0"/>
                      <a:pt x="20710" y="4636"/>
                      <a:pt x="20710" y="10355"/>
                    </a:cubicBezTo>
                    <a:close/>
                  </a:path>
                </a:pathLst>
              </a:custGeom>
              <a:solidFill>
                <a:srgbClr val="FFFFFF"/>
              </a:solidFill>
              <a:ln w="9525" cap="flat">
                <a:noFill/>
                <a:prstDash val="solid"/>
                <a:miter/>
              </a:ln>
            </p:spPr>
            <p:txBody>
              <a:bodyPr rtlCol="0" anchor="ctr"/>
              <a:lstStyle/>
              <a:p>
                <a:endParaRPr lang="en-US"/>
              </a:p>
            </p:txBody>
          </p:sp>
          <p:sp>
            <p:nvSpPr>
              <p:cNvPr id="1098" name="Freeform: Shape 1097">
                <a:extLst>
                  <a:ext uri="{FF2B5EF4-FFF2-40B4-BE49-F238E27FC236}">
                    <a16:creationId xmlns:a16="http://schemas.microsoft.com/office/drawing/2014/main" id="{9232862A-B0F2-2BA3-75FB-F6C6E19B7C12}"/>
                  </a:ext>
                </a:extLst>
              </p:cNvPr>
              <p:cNvSpPr/>
              <p:nvPr/>
            </p:nvSpPr>
            <p:spPr>
              <a:xfrm>
                <a:off x="3480008" y="3426614"/>
                <a:ext cx="74744" cy="72930"/>
              </a:xfrm>
              <a:custGeom>
                <a:avLst/>
                <a:gdLst>
                  <a:gd name="connsiteX0" fmla="*/ 74744 w 74744"/>
                  <a:gd name="connsiteY0" fmla="*/ 70286 h 72930"/>
                  <a:gd name="connsiteX1" fmla="*/ 53851 w 74744"/>
                  <a:gd name="connsiteY1" fmla="*/ 33700 h 72930"/>
                  <a:gd name="connsiteX2" fmla="*/ 51776 w 74744"/>
                  <a:gd name="connsiteY2" fmla="*/ 34897 h 72930"/>
                  <a:gd name="connsiteX3" fmla="*/ 53474 w 74744"/>
                  <a:gd name="connsiteY3" fmla="*/ 33642 h 72930"/>
                  <a:gd name="connsiteX4" fmla="*/ 29811 w 74744"/>
                  <a:gd name="connsiteY4" fmla="*/ 0 h 72930"/>
                  <a:gd name="connsiteX5" fmla="*/ 25487 w 74744"/>
                  <a:gd name="connsiteY5" fmla="*/ 3146 h 72930"/>
                  <a:gd name="connsiteX6" fmla="*/ 46449 w 74744"/>
                  <a:gd name="connsiteY6" fmla="*/ 32947 h 72930"/>
                  <a:gd name="connsiteX7" fmla="*/ 0 w 74744"/>
                  <a:gd name="connsiteY7" fmla="*/ 36779 h 72930"/>
                  <a:gd name="connsiteX8" fmla="*/ 444 w 74744"/>
                  <a:gd name="connsiteY8" fmla="*/ 42173 h 72930"/>
                  <a:gd name="connsiteX9" fmla="*/ 46449 w 74744"/>
                  <a:gd name="connsiteY9" fmla="*/ 38352 h 72930"/>
                  <a:gd name="connsiteX10" fmla="*/ 31191 w 74744"/>
                  <a:gd name="connsiteY10" fmla="*/ 63704 h 72930"/>
                  <a:gd name="connsiteX11" fmla="*/ 35775 w 74744"/>
                  <a:gd name="connsiteY11" fmla="*/ 66464 h 72930"/>
                  <a:gd name="connsiteX12" fmla="*/ 51467 w 74744"/>
                  <a:gd name="connsiteY12" fmla="*/ 40359 h 72930"/>
                  <a:gd name="connsiteX13" fmla="*/ 70102 w 74744"/>
                  <a:gd name="connsiteY13" fmla="*/ 72930 h 72930"/>
                  <a:gd name="connsiteX14" fmla="*/ 74744 w 74744"/>
                  <a:gd name="connsiteY14" fmla="*/ 70286 h 72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4744" h="72930">
                    <a:moveTo>
                      <a:pt x="74744" y="70286"/>
                    </a:moveTo>
                    <a:lnTo>
                      <a:pt x="53851" y="33700"/>
                    </a:lnTo>
                    <a:lnTo>
                      <a:pt x="51776" y="34897"/>
                    </a:lnTo>
                    <a:lnTo>
                      <a:pt x="53474" y="33642"/>
                    </a:lnTo>
                    <a:lnTo>
                      <a:pt x="29811" y="0"/>
                    </a:lnTo>
                    <a:lnTo>
                      <a:pt x="25487" y="3146"/>
                    </a:lnTo>
                    <a:lnTo>
                      <a:pt x="46449" y="32947"/>
                    </a:lnTo>
                    <a:lnTo>
                      <a:pt x="0" y="36779"/>
                    </a:lnTo>
                    <a:lnTo>
                      <a:pt x="444" y="42173"/>
                    </a:lnTo>
                    <a:lnTo>
                      <a:pt x="46449" y="38352"/>
                    </a:lnTo>
                    <a:lnTo>
                      <a:pt x="31191" y="63704"/>
                    </a:lnTo>
                    <a:lnTo>
                      <a:pt x="35775" y="66464"/>
                    </a:lnTo>
                    <a:lnTo>
                      <a:pt x="51467" y="40359"/>
                    </a:lnTo>
                    <a:lnTo>
                      <a:pt x="70102" y="72930"/>
                    </a:lnTo>
                    <a:lnTo>
                      <a:pt x="74744" y="70286"/>
                    </a:lnTo>
                    <a:close/>
                  </a:path>
                </a:pathLst>
              </a:custGeom>
              <a:solidFill>
                <a:srgbClr val="E6E6E6"/>
              </a:solidFill>
              <a:ln w="9525" cap="flat">
                <a:noFill/>
                <a:prstDash val="solid"/>
                <a:miter/>
              </a:ln>
            </p:spPr>
            <p:txBody>
              <a:bodyPr rtlCol="0" anchor="ctr"/>
              <a:lstStyle/>
              <a:p>
                <a:endParaRPr lang="en-US"/>
              </a:p>
            </p:txBody>
          </p:sp>
          <p:sp>
            <p:nvSpPr>
              <p:cNvPr id="1099" name="Freeform: Shape 1098">
                <a:extLst>
                  <a:ext uri="{FF2B5EF4-FFF2-40B4-BE49-F238E27FC236}">
                    <a16:creationId xmlns:a16="http://schemas.microsoft.com/office/drawing/2014/main" id="{6B299C36-B747-BED7-1882-8DCAD11C33B4}"/>
                  </a:ext>
                </a:extLst>
              </p:cNvPr>
              <p:cNvSpPr/>
              <p:nvPr/>
            </p:nvSpPr>
            <p:spPr>
              <a:xfrm>
                <a:off x="3471921" y="3418286"/>
                <a:ext cx="90387" cy="90407"/>
              </a:xfrm>
              <a:custGeom>
                <a:avLst/>
                <a:gdLst>
                  <a:gd name="connsiteX0" fmla="*/ 59863 w 90387"/>
                  <a:gd name="connsiteY0" fmla="*/ 31548 h 90407"/>
                  <a:gd name="connsiteX1" fmla="*/ 72409 w 90387"/>
                  <a:gd name="connsiteY1" fmla="*/ 44094 h 90407"/>
                  <a:gd name="connsiteX2" fmla="*/ 59863 w 90387"/>
                  <a:gd name="connsiteY2" fmla="*/ 56640 h 90407"/>
                  <a:gd name="connsiteX3" fmla="*/ 47317 w 90387"/>
                  <a:gd name="connsiteY3" fmla="*/ 44094 h 90407"/>
                  <a:gd name="connsiteX4" fmla="*/ 47317 w 90387"/>
                  <a:gd name="connsiteY4" fmla="*/ 43785 h 90407"/>
                  <a:gd name="connsiteX5" fmla="*/ 59863 w 90387"/>
                  <a:gd name="connsiteY5" fmla="*/ 31548 h 90407"/>
                  <a:gd name="connsiteX6" fmla="*/ 25980 w 90387"/>
                  <a:gd name="connsiteY6" fmla="*/ 10317 h 90407"/>
                  <a:gd name="connsiteX7" fmla="*/ 36296 w 90387"/>
                  <a:gd name="connsiteY7" fmla="*/ 20845 h 90407"/>
                  <a:gd name="connsiteX8" fmla="*/ 46824 w 90387"/>
                  <a:gd name="connsiteY8" fmla="*/ 10529 h 90407"/>
                  <a:gd name="connsiteX9" fmla="*/ 36508 w 90387"/>
                  <a:gd name="connsiteY9" fmla="*/ 0 h 90407"/>
                  <a:gd name="connsiteX10" fmla="*/ 36451 w 90387"/>
                  <a:gd name="connsiteY10" fmla="*/ 0 h 90407"/>
                  <a:gd name="connsiteX11" fmla="*/ 36180 w 90387"/>
                  <a:gd name="connsiteY11" fmla="*/ 0 h 90407"/>
                  <a:gd name="connsiteX12" fmla="*/ 25980 w 90387"/>
                  <a:gd name="connsiteY12" fmla="*/ 10336 h 90407"/>
                  <a:gd name="connsiteX13" fmla="*/ 0 w 90387"/>
                  <a:gd name="connsiteY13" fmla="*/ 48437 h 90407"/>
                  <a:gd name="connsiteX14" fmla="*/ 8348 w 90387"/>
                  <a:gd name="connsiteY14" fmla="*/ 56785 h 90407"/>
                  <a:gd name="connsiteX15" fmla="*/ 16696 w 90387"/>
                  <a:gd name="connsiteY15" fmla="*/ 48437 h 90407"/>
                  <a:gd name="connsiteX16" fmla="*/ 8348 w 90387"/>
                  <a:gd name="connsiteY16" fmla="*/ 40089 h 90407"/>
                  <a:gd name="connsiteX17" fmla="*/ 8338 w 90387"/>
                  <a:gd name="connsiteY17" fmla="*/ 40089 h 90407"/>
                  <a:gd name="connsiteX18" fmla="*/ 0 w 90387"/>
                  <a:gd name="connsiteY18" fmla="*/ 48437 h 90407"/>
                  <a:gd name="connsiteX19" fmla="*/ 33777 w 90387"/>
                  <a:gd name="connsiteY19" fmla="*/ 73847 h 90407"/>
                  <a:gd name="connsiteX20" fmla="*/ 42125 w 90387"/>
                  <a:gd name="connsiteY20" fmla="*/ 82330 h 90407"/>
                  <a:gd name="connsiteX21" fmla="*/ 50608 w 90387"/>
                  <a:gd name="connsiteY21" fmla="*/ 73982 h 90407"/>
                  <a:gd name="connsiteX22" fmla="*/ 42260 w 90387"/>
                  <a:gd name="connsiteY22" fmla="*/ 65499 h 90407"/>
                  <a:gd name="connsiteX23" fmla="*/ 42251 w 90387"/>
                  <a:gd name="connsiteY23" fmla="*/ 65499 h 90407"/>
                  <a:gd name="connsiteX24" fmla="*/ 42164 w 90387"/>
                  <a:gd name="connsiteY24" fmla="*/ 65499 h 90407"/>
                  <a:gd name="connsiteX25" fmla="*/ 33758 w 90387"/>
                  <a:gd name="connsiteY25" fmla="*/ 73789 h 90407"/>
                  <a:gd name="connsiteX26" fmla="*/ 70932 w 90387"/>
                  <a:gd name="connsiteY26" fmla="*/ 80602 h 90407"/>
                  <a:gd name="connsiteX27" fmla="*/ 80583 w 90387"/>
                  <a:gd name="connsiteY27" fmla="*/ 90407 h 90407"/>
                  <a:gd name="connsiteX28" fmla="*/ 90387 w 90387"/>
                  <a:gd name="connsiteY28" fmla="*/ 80757 h 90407"/>
                  <a:gd name="connsiteX29" fmla="*/ 80737 w 90387"/>
                  <a:gd name="connsiteY29" fmla="*/ 70952 h 90407"/>
                  <a:gd name="connsiteX30" fmla="*/ 80718 w 90387"/>
                  <a:gd name="connsiteY30" fmla="*/ 70952 h 90407"/>
                  <a:gd name="connsiteX31" fmla="*/ 80660 w 90387"/>
                  <a:gd name="connsiteY31" fmla="*/ 70952 h 90407"/>
                  <a:gd name="connsiteX32" fmla="*/ 70923 w 90387"/>
                  <a:gd name="connsiteY32" fmla="*/ 80371 h 90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0387" h="90407">
                    <a:moveTo>
                      <a:pt x="59863" y="31548"/>
                    </a:moveTo>
                    <a:cubicBezTo>
                      <a:pt x="66792" y="31548"/>
                      <a:pt x="72409" y="37165"/>
                      <a:pt x="72409" y="44094"/>
                    </a:cubicBezTo>
                    <a:cubicBezTo>
                      <a:pt x="72409" y="51023"/>
                      <a:pt x="66792" y="56640"/>
                      <a:pt x="59863" y="56640"/>
                    </a:cubicBezTo>
                    <a:cubicBezTo>
                      <a:pt x="52934" y="56640"/>
                      <a:pt x="47317" y="51023"/>
                      <a:pt x="47317" y="44094"/>
                    </a:cubicBezTo>
                    <a:lnTo>
                      <a:pt x="47317" y="43785"/>
                    </a:lnTo>
                    <a:cubicBezTo>
                      <a:pt x="47485" y="36977"/>
                      <a:pt x="53053" y="31546"/>
                      <a:pt x="59863" y="31548"/>
                    </a:cubicBezTo>
                    <a:close/>
                    <a:moveTo>
                      <a:pt x="25980" y="10317"/>
                    </a:moveTo>
                    <a:cubicBezTo>
                      <a:pt x="25921" y="16073"/>
                      <a:pt x="30540" y="20786"/>
                      <a:pt x="36296" y="20845"/>
                    </a:cubicBezTo>
                    <a:cubicBezTo>
                      <a:pt x="42052" y="20903"/>
                      <a:pt x="46765" y="16285"/>
                      <a:pt x="46824" y="10529"/>
                    </a:cubicBezTo>
                    <a:cubicBezTo>
                      <a:pt x="46883" y="4773"/>
                      <a:pt x="42264" y="59"/>
                      <a:pt x="36508" y="0"/>
                    </a:cubicBezTo>
                    <a:cubicBezTo>
                      <a:pt x="36489" y="0"/>
                      <a:pt x="36470" y="0"/>
                      <a:pt x="36451" y="0"/>
                    </a:cubicBezTo>
                    <a:lnTo>
                      <a:pt x="36180" y="0"/>
                    </a:lnTo>
                    <a:cubicBezTo>
                      <a:pt x="30525" y="74"/>
                      <a:pt x="25979" y="4680"/>
                      <a:pt x="25980" y="10336"/>
                    </a:cubicBezTo>
                    <a:close/>
                    <a:moveTo>
                      <a:pt x="0" y="48437"/>
                    </a:moveTo>
                    <a:cubicBezTo>
                      <a:pt x="0" y="53047"/>
                      <a:pt x="3737" y="56785"/>
                      <a:pt x="8348" y="56785"/>
                    </a:cubicBezTo>
                    <a:cubicBezTo>
                      <a:pt x="12958" y="56785"/>
                      <a:pt x="16696" y="53047"/>
                      <a:pt x="16696" y="48437"/>
                    </a:cubicBezTo>
                    <a:cubicBezTo>
                      <a:pt x="16696" y="43826"/>
                      <a:pt x="12958" y="40089"/>
                      <a:pt x="8348" y="40089"/>
                    </a:cubicBezTo>
                    <a:cubicBezTo>
                      <a:pt x="8345" y="40089"/>
                      <a:pt x="8341" y="40089"/>
                      <a:pt x="8338" y="40089"/>
                    </a:cubicBezTo>
                    <a:cubicBezTo>
                      <a:pt x="3732" y="40094"/>
                      <a:pt x="0" y="43830"/>
                      <a:pt x="0" y="48437"/>
                    </a:cubicBezTo>
                    <a:close/>
                    <a:moveTo>
                      <a:pt x="33777" y="73847"/>
                    </a:moveTo>
                    <a:cubicBezTo>
                      <a:pt x="33740" y="78495"/>
                      <a:pt x="37478" y="82292"/>
                      <a:pt x="42125" y="82330"/>
                    </a:cubicBezTo>
                    <a:cubicBezTo>
                      <a:pt x="46773" y="82367"/>
                      <a:pt x="50570" y="78629"/>
                      <a:pt x="50608" y="73982"/>
                    </a:cubicBezTo>
                    <a:cubicBezTo>
                      <a:pt x="50645" y="69334"/>
                      <a:pt x="46907" y="65537"/>
                      <a:pt x="42260" y="65499"/>
                    </a:cubicBezTo>
                    <a:cubicBezTo>
                      <a:pt x="42257" y="65499"/>
                      <a:pt x="42254" y="65499"/>
                      <a:pt x="42251" y="65499"/>
                    </a:cubicBezTo>
                    <a:lnTo>
                      <a:pt x="42164" y="65499"/>
                    </a:lnTo>
                    <a:cubicBezTo>
                      <a:pt x="37555" y="65472"/>
                      <a:pt x="33795" y="69181"/>
                      <a:pt x="33758" y="73789"/>
                    </a:cubicBezTo>
                    <a:close/>
                    <a:moveTo>
                      <a:pt x="70932" y="80602"/>
                    </a:moveTo>
                    <a:cubicBezTo>
                      <a:pt x="70890" y="85975"/>
                      <a:pt x="75211" y="90364"/>
                      <a:pt x="80583" y="90407"/>
                    </a:cubicBezTo>
                    <a:cubicBezTo>
                      <a:pt x="85956" y="90450"/>
                      <a:pt x="90345" y="86128"/>
                      <a:pt x="90387" y="80757"/>
                    </a:cubicBezTo>
                    <a:cubicBezTo>
                      <a:pt x="90430" y="75384"/>
                      <a:pt x="86109" y="70994"/>
                      <a:pt x="80737" y="70952"/>
                    </a:cubicBezTo>
                    <a:cubicBezTo>
                      <a:pt x="80731" y="70952"/>
                      <a:pt x="80725" y="70952"/>
                      <a:pt x="80718" y="70952"/>
                    </a:cubicBezTo>
                    <a:lnTo>
                      <a:pt x="80660" y="70952"/>
                    </a:lnTo>
                    <a:cubicBezTo>
                      <a:pt x="75374" y="70871"/>
                      <a:pt x="71018" y="75084"/>
                      <a:pt x="70923" y="80371"/>
                    </a:cubicBezTo>
                    <a:close/>
                  </a:path>
                </a:pathLst>
              </a:custGeom>
              <a:solidFill>
                <a:srgbClr val="FFFFFF"/>
              </a:solidFill>
              <a:ln w="9525" cap="flat">
                <a:noFill/>
                <a:prstDash val="solid"/>
                <a:miter/>
              </a:ln>
            </p:spPr>
            <p:txBody>
              <a:bodyPr rtlCol="0" anchor="ctr"/>
              <a:lstStyle/>
              <a:p>
                <a:endParaRPr lang="en-US"/>
              </a:p>
            </p:txBody>
          </p:sp>
        </p:grpSp>
      </p:grpSp>
      <p:pic>
        <p:nvPicPr>
          <p:cNvPr id="1062" name="Picture 38">
            <a:extLst>
              <a:ext uri="{FF2B5EF4-FFF2-40B4-BE49-F238E27FC236}">
                <a16:creationId xmlns:a16="http://schemas.microsoft.com/office/drawing/2014/main" id="{CFF6E573-5FD3-6921-8ECD-0D298BB868B0}"/>
              </a:ext>
              <a:ext uri="{C183D7F6-B498-43B3-948B-1728B52AA6E4}">
                <adec:decorative xmlns:adec="http://schemas.microsoft.com/office/drawing/2017/decorative" val="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435535" y="5400652"/>
            <a:ext cx="174863" cy="174863"/>
          </a:xfrm>
          <a:prstGeom prst="rect">
            <a:avLst/>
          </a:prstGeom>
          <a:noFill/>
          <a:extLst>
            <a:ext uri="{909E8E84-426E-40DD-AFC4-6F175D3DCCD1}">
              <a14:hiddenFill xmlns:a14="http://schemas.microsoft.com/office/drawing/2010/main">
                <a:solidFill>
                  <a:srgbClr val="FFFFFF"/>
                </a:solidFill>
              </a14:hiddenFill>
            </a:ext>
          </a:extLst>
        </p:spPr>
      </p:pic>
      <p:pic>
        <p:nvPicPr>
          <p:cNvPr id="1064" name="Picture 40">
            <a:extLst>
              <a:ext uri="{FF2B5EF4-FFF2-40B4-BE49-F238E27FC236}">
                <a16:creationId xmlns:a16="http://schemas.microsoft.com/office/drawing/2014/main" id="{DDFE2389-86F6-F4C3-6642-63DC04FE3CC5}"/>
              </a:ext>
              <a:ext uri="{C183D7F6-B498-43B3-948B-1728B52AA6E4}">
                <adec:decorative xmlns:adec="http://schemas.microsoft.com/office/drawing/2017/decorative" val="1"/>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426115" y="4040492"/>
            <a:ext cx="174863" cy="174863"/>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12">
            <a:extLst>
              <a:ext uri="{FF2B5EF4-FFF2-40B4-BE49-F238E27FC236}">
                <a16:creationId xmlns:a16="http://schemas.microsoft.com/office/drawing/2014/main" id="{E57429CB-005A-9967-3956-9CDCD5830503}"/>
              </a:ext>
              <a:ext uri="{C183D7F6-B498-43B3-948B-1728B52AA6E4}">
                <adec:decorative xmlns:adec="http://schemas.microsoft.com/office/drawing/2017/decorative" val="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1090" y="3037700"/>
            <a:ext cx="174863" cy="174863"/>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46">
            <a:extLst>
              <a:ext uri="{FF2B5EF4-FFF2-40B4-BE49-F238E27FC236}">
                <a16:creationId xmlns:a16="http://schemas.microsoft.com/office/drawing/2014/main" id="{E8104BF6-BD36-2B79-7EEE-12A634ADBBFB}"/>
              </a:ext>
              <a:ext uri="{C183D7F6-B498-43B3-948B-1728B52AA6E4}">
                <adec:decorative xmlns:adec="http://schemas.microsoft.com/office/drawing/2017/decorative" val="1"/>
              </a:ext>
            </a:extLst>
          </p:cNvPr>
          <p:cNvPicPr>
            <a:picLocks noChangeAspect="1"/>
          </p:cNvPicPr>
          <p:nvPr/>
        </p:nvPicPr>
        <p:blipFill>
          <a:blip r:embed="rId15"/>
          <a:stretch>
            <a:fillRect/>
          </a:stretch>
        </p:blipFill>
        <p:spPr>
          <a:xfrm>
            <a:off x="601090" y="2716213"/>
            <a:ext cx="172819" cy="219882"/>
          </a:xfrm>
          <a:prstGeom prst="rect">
            <a:avLst/>
          </a:prstGeom>
        </p:spPr>
      </p:pic>
      <p:grpSp>
        <p:nvGrpSpPr>
          <p:cNvPr id="1121" name="Group 1120">
            <a:extLst>
              <a:ext uri="{FF2B5EF4-FFF2-40B4-BE49-F238E27FC236}">
                <a16:creationId xmlns:a16="http://schemas.microsoft.com/office/drawing/2014/main" id="{D1DA1995-13FF-57BC-11F4-3B9AB5EDB3D9}"/>
              </a:ext>
              <a:ext uri="{C183D7F6-B498-43B3-948B-1728B52AA6E4}">
                <adec:decorative xmlns:adec="http://schemas.microsoft.com/office/drawing/2017/decorative" val="1"/>
              </a:ext>
            </a:extLst>
          </p:cNvPr>
          <p:cNvGrpSpPr/>
          <p:nvPr/>
        </p:nvGrpSpPr>
        <p:grpSpPr>
          <a:xfrm>
            <a:off x="607709" y="1645605"/>
            <a:ext cx="169365" cy="177244"/>
            <a:chOff x="607709" y="1645605"/>
            <a:chExt cx="169365" cy="177244"/>
          </a:xfrm>
        </p:grpSpPr>
        <p:grpSp>
          <p:nvGrpSpPr>
            <p:cNvPr id="1101" name="Graphic 5">
              <a:extLst>
                <a:ext uri="{FF2B5EF4-FFF2-40B4-BE49-F238E27FC236}">
                  <a16:creationId xmlns:a16="http://schemas.microsoft.com/office/drawing/2014/main" id="{7D1237A5-E401-36D6-60EC-E9C093B1BF73}"/>
                </a:ext>
                <a:ext uri="{C183D7F6-B498-43B3-948B-1728B52AA6E4}">
                  <adec:decorative xmlns:adec="http://schemas.microsoft.com/office/drawing/2017/decorative" val="1"/>
                </a:ext>
              </a:extLst>
            </p:cNvPr>
            <p:cNvGrpSpPr/>
            <p:nvPr/>
          </p:nvGrpSpPr>
          <p:grpSpPr>
            <a:xfrm>
              <a:off x="607709" y="1746464"/>
              <a:ext cx="169365" cy="76385"/>
              <a:chOff x="607709" y="1746464"/>
              <a:chExt cx="169365" cy="76385"/>
            </a:xfrm>
          </p:grpSpPr>
          <p:sp>
            <p:nvSpPr>
              <p:cNvPr id="1102" name="Freeform: Shape 1101">
                <a:extLst>
                  <a:ext uri="{FF2B5EF4-FFF2-40B4-BE49-F238E27FC236}">
                    <a16:creationId xmlns:a16="http://schemas.microsoft.com/office/drawing/2014/main" id="{4723B45A-858A-0BBE-593F-C3C944F49821}"/>
                  </a:ext>
                </a:extLst>
              </p:cNvPr>
              <p:cNvSpPr/>
              <p:nvPr/>
            </p:nvSpPr>
            <p:spPr>
              <a:xfrm>
                <a:off x="608054" y="1775306"/>
                <a:ext cx="168732" cy="47543"/>
              </a:xfrm>
              <a:custGeom>
                <a:avLst/>
                <a:gdLst>
                  <a:gd name="connsiteX0" fmla="*/ 168467 w 168732"/>
                  <a:gd name="connsiteY0" fmla="*/ 19934 h 47543"/>
                  <a:gd name="connsiteX1" fmla="*/ 142704 w 168732"/>
                  <a:gd name="connsiteY1" fmla="*/ 38914 h 47543"/>
                  <a:gd name="connsiteX2" fmla="*/ 23383 w 168732"/>
                  <a:gd name="connsiteY2" fmla="*/ 39081 h 47543"/>
                  <a:gd name="connsiteX3" fmla="*/ 92 w 168732"/>
                  <a:gd name="connsiteY3" fmla="*/ 20919 h 47543"/>
                  <a:gd name="connsiteX4" fmla="*/ 92 w 168732"/>
                  <a:gd name="connsiteY4" fmla="*/ 1565 h 47543"/>
                  <a:gd name="connsiteX5" fmla="*/ 168732 w 168732"/>
                  <a:gd name="connsiteY5" fmla="*/ 0 h 47543"/>
                  <a:gd name="connsiteX6" fmla="*/ 168467 w 168732"/>
                  <a:gd name="connsiteY6" fmla="*/ 19934 h 47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732" h="47543">
                    <a:moveTo>
                      <a:pt x="168467" y="19934"/>
                    </a:moveTo>
                    <a:cubicBezTo>
                      <a:pt x="166882" y="26825"/>
                      <a:pt x="158278" y="33628"/>
                      <a:pt x="142704" y="38914"/>
                    </a:cubicBezTo>
                    <a:cubicBezTo>
                      <a:pt x="103763" y="50363"/>
                      <a:pt x="62357" y="50421"/>
                      <a:pt x="23383" y="39081"/>
                    </a:cubicBezTo>
                    <a:cubicBezTo>
                      <a:pt x="9040" y="33982"/>
                      <a:pt x="1303" y="27524"/>
                      <a:pt x="92" y="20919"/>
                    </a:cubicBezTo>
                    <a:cubicBezTo>
                      <a:pt x="-115" y="19757"/>
                      <a:pt x="92" y="1565"/>
                      <a:pt x="92" y="1565"/>
                    </a:cubicBezTo>
                    <a:lnTo>
                      <a:pt x="168732" y="0"/>
                    </a:lnTo>
                    <a:cubicBezTo>
                      <a:pt x="168732" y="0"/>
                      <a:pt x="168654" y="19048"/>
                      <a:pt x="168467" y="19934"/>
                    </a:cubicBezTo>
                    <a:close/>
                  </a:path>
                </a:pathLst>
              </a:custGeom>
              <a:solidFill>
                <a:srgbClr val="5EA0EF"/>
              </a:solidFill>
              <a:ln w="9525" cap="flat">
                <a:noFill/>
                <a:prstDash val="solid"/>
                <a:miter/>
              </a:ln>
            </p:spPr>
            <p:txBody>
              <a:bodyPr rtlCol="0" anchor="ctr"/>
              <a:lstStyle/>
              <a:p>
                <a:endParaRPr lang="en-US"/>
              </a:p>
            </p:txBody>
          </p:sp>
          <p:sp>
            <p:nvSpPr>
              <p:cNvPr id="1103" name="Freeform: Shape 1102">
                <a:extLst>
                  <a:ext uri="{FF2B5EF4-FFF2-40B4-BE49-F238E27FC236}">
                    <a16:creationId xmlns:a16="http://schemas.microsoft.com/office/drawing/2014/main" id="{E9D9C7CD-20B6-58DA-DF60-40E40BB80C59}"/>
                  </a:ext>
                </a:extLst>
              </p:cNvPr>
              <p:cNvSpPr/>
              <p:nvPr/>
            </p:nvSpPr>
            <p:spPr>
              <a:xfrm rot="-34500">
                <a:off x="607997" y="1747310"/>
                <a:ext cx="168788" cy="58356"/>
              </a:xfrm>
              <a:custGeom>
                <a:avLst/>
                <a:gdLst>
                  <a:gd name="connsiteX0" fmla="*/ 168788 w 168788"/>
                  <a:gd name="connsiteY0" fmla="*/ 29178 h 58356"/>
                  <a:gd name="connsiteX1" fmla="*/ 84394 w 168788"/>
                  <a:gd name="connsiteY1" fmla="*/ 58356 h 58356"/>
                  <a:gd name="connsiteX2" fmla="*/ 0 w 168788"/>
                  <a:gd name="connsiteY2" fmla="*/ 29178 h 58356"/>
                  <a:gd name="connsiteX3" fmla="*/ 84394 w 168788"/>
                  <a:gd name="connsiteY3" fmla="*/ 0 h 58356"/>
                  <a:gd name="connsiteX4" fmla="*/ 168788 w 168788"/>
                  <a:gd name="connsiteY4" fmla="*/ 29178 h 583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788" h="58356">
                    <a:moveTo>
                      <a:pt x="168788" y="29178"/>
                    </a:moveTo>
                    <a:cubicBezTo>
                      <a:pt x="168788" y="45293"/>
                      <a:pt x="131004" y="58356"/>
                      <a:pt x="84394" y="58356"/>
                    </a:cubicBezTo>
                    <a:cubicBezTo>
                      <a:pt x="37785" y="58356"/>
                      <a:pt x="0" y="45293"/>
                      <a:pt x="0" y="29178"/>
                    </a:cubicBezTo>
                    <a:cubicBezTo>
                      <a:pt x="0" y="13063"/>
                      <a:pt x="37785" y="0"/>
                      <a:pt x="84394" y="0"/>
                    </a:cubicBezTo>
                    <a:cubicBezTo>
                      <a:pt x="131004" y="0"/>
                      <a:pt x="168788" y="13064"/>
                      <a:pt x="168788" y="29178"/>
                    </a:cubicBezTo>
                    <a:close/>
                  </a:path>
                </a:pathLst>
              </a:custGeom>
              <a:solidFill>
                <a:srgbClr val="50E6FF"/>
              </a:solidFill>
              <a:ln w="9525" cap="flat">
                <a:noFill/>
                <a:prstDash val="solid"/>
                <a:miter/>
              </a:ln>
            </p:spPr>
            <p:txBody>
              <a:bodyPr rtlCol="0" anchor="ctr"/>
              <a:lstStyle/>
              <a:p>
                <a:endParaRPr lang="en-US"/>
              </a:p>
            </p:txBody>
          </p:sp>
        </p:grpSp>
        <p:sp>
          <p:nvSpPr>
            <p:cNvPr id="1104" name="Freeform: Shape 1103">
              <a:extLst>
                <a:ext uri="{FF2B5EF4-FFF2-40B4-BE49-F238E27FC236}">
                  <a16:creationId xmlns:a16="http://schemas.microsoft.com/office/drawing/2014/main" id="{99602FA1-D977-E269-0402-5E2CDF2FB6D3}"/>
                </a:ext>
              </a:extLst>
            </p:cNvPr>
            <p:cNvSpPr/>
            <p:nvPr/>
          </p:nvSpPr>
          <p:spPr>
            <a:xfrm>
              <a:off x="649520" y="1645605"/>
              <a:ext cx="85821" cy="132244"/>
            </a:xfrm>
            <a:custGeom>
              <a:avLst/>
              <a:gdLst>
                <a:gd name="connsiteX0" fmla="*/ 85821 w 85821"/>
                <a:gd name="connsiteY0" fmla="*/ 127762 h 132244"/>
                <a:gd name="connsiteX1" fmla="*/ 80899 w 85821"/>
                <a:gd name="connsiteY1" fmla="*/ 132241 h 132244"/>
                <a:gd name="connsiteX2" fmla="*/ 4922 w 85821"/>
                <a:gd name="connsiteY2" fmla="*/ 132241 h 132244"/>
                <a:gd name="connsiteX3" fmla="*/ 0 w 85821"/>
                <a:gd name="connsiteY3" fmla="*/ 127762 h 132244"/>
                <a:gd name="connsiteX4" fmla="*/ 0 w 85821"/>
                <a:gd name="connsiteY4" fmla="*/ 4493 h 132244"/>
                <a:gd name="connsiteX5" fmla="*/ 4922 w 85821"/>
                <a:gd name="connsiteY5" fmla="*/ 4 h 132244"/>
                <a:gd name="connsiteX6" fmla="*/ 80870 w 85821"/>
                <a:gd name="connsiteY6" fmla="*/ 4 h 132244"/>
                <a:gd name="connsiteX7" fmla="*/ 85792 w 85821"/>
                <a:gd name="connsiteY7" fmla="*/ 4484 h 132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821" h="132244">
                  <a:moveTo>
                    <a:pt x="85821" y="127762"/>
                  </a:moveTo>
                  <a:cubicBezTo>
                    <a:pt x="85679" y="130348"/>
                    <a:pt x="83487" y="132342"/>
                    <a:pt x="80899" y="132241"/>
                  </a:cubicBezTo>
                  <a:lnTo>
                    <a:pt x="4922" y="132241"/>
                  </a:lnTo>
                  <a:cubicBezTo>
                    <a:pt x="2334" y="132342"/>
                    <a:pt x="143" y="130348"/>
                    <a:pt x="0" y="127762"/>
                  </a:cubicBezTo>
                  <a:lnTo>
                    <a:pt x="0" y="4493"/>
                  </a:lnTo>
                  <a:cubicBezTo>
                    <a:pt x="127" y="1898"/>
                    <a:pt x="2326" y="-107"/>
                    <a:pt x="4922" y="4"/>
                  </a:cubicBezTo>
                  <a:lnTo>
                    <a:pt x="80870" y="4"/>
                  </a:lnTo>
                  <a:cubicBezTo>
                    <a:pt x="83460" y="-102"/>
                    <a:pt x="85654" y="1895"/>
                    <a:pt x="85792" y="4484"/>
                  </a:cubicBezTo>
                  <a:close/>
                </a:path>
              </a:pathLst>
            </a:custGeom>
            <a:gradFill>
              <a:gsLst>
                <a:gs pos="0">
                  <a:srgbClr val="A67AF4"/>
                </a:gs>
                <a:gs pos="99900">
                  <a:srgbClr val="773ADC"/>
                </a:gs>
              </a:gsLst>
              <a:lin ang="5400000" scaled="1"/>
            </a:gradFill>
            <a:ln w="9525" cap="flat">
              <a:noFill/>
              <a:prstDash val="solid"/>
              <a:miter/>
            </a:ln>
          </p:spPr>
          <p:txBody>
            <a:bodyPr rtlCol="0" anchor="ctr"/>
            <a:lstStyle/>
            <a:p>
              <a:endParaRPr lang="en-US"/>
            </a:p>
          </p:txBody>
        </p:sp>
        <p:sp>
          <p:nvSpPr>
            <p:cNvPr id="1105" name="Freeform: Shape 1104">
              <a:extLst>
                <a:ext uri="{FF2B5EF4-FFF2-40B4-BE49-F238E27FC236}">
                  <a16:creationId xmlns:a16="http://schemas.microsoft.com/office/drawing/2014/main" id="{DBE6F1BD-29DD-856E-A80C-294C7543A5FE}"/>
                </a:ext>
              </a:extLst>
            </p:cNvPr>
            <p:cNvSpPr/>
            <p:nvPr/>
          </p:nvSpPr>
          <p:spPr>
            <a:xfrm>
              <a:off x="662099" y="1661360"/>
              <a:ext cx="61401" cy="51101"/>
            </a:xfrm>
            <a:custGeom>
              <a:avLst/>
              <a:gdLst>
                <a:gd name="connsiteX0" fmla="*/ 52058 w 61401"/>
                <a:gd name="connsiteY0" fmla="*/ 51101 h 51101"/>
                <a:gd name="connsiteX1" fmla="*/ 9334 w 61401"/>
                <a:gd name="connsiteY1" fmla="*/ 51101 h 51101"/>
                <a:gd name="connsiteX2" fmla="*/ 12 w 61401"/>
                <a:gd name="connsiteY2" fmla="*/ 40824 h 51101"/>
                <a:gd name="connsiteX3" fmla="*/ 12 w 61401"/>
                <a:gd name="connsiteY3" fmla="*/ 40824 h 51101"/>
                <a:gd name="connsiteX4" fmla="*/ 9334 w 61401"/>
                <a:gd name="connsiteY4" fmla="*/ 30517 h 51101"/>
                <a:gd name="connsiteX5" fmla="*/ 52058 w 61401"/>
                <a:gd name="connsiteY5" fmla="*/ 30517 h 51101"/>
                <a:gd name="connsiteX6" fmla="*/ 61390 w 61401"/>
                <a:gd name="connsiteY6" fmla="*/ 40804 h 51101"/>
                <a:gd name="connsiteX7" fmla="*/ 52058 w 61401"/>
                <a:gd name="connsiteY7" fmla="*/ 51101 h 51101"/>
                <a:gd name="connsiteX8" fmla="*/ 61390 w 61401"/>
                <a:gd name="connsiteY8" fmla="*/ 10238 h 51101"/>
                <a:gd name="connsiteX9" fmla="*/ 52058 w 61401"/>
                <a:gd name="connsiteY9" fmla="*/ 0 h 51101"/>
                <a:gd name="connsiteX10" fmla="*/ 9334 w 61401"/>
                <a:gd name="connsiteY10" fmla="*/ 0 h 51101"/>
                <a:gd name="connsiteX11" fmla="*/ 12 w 61401"/>
                <a:gd name="connsiteY11" fmla="*/ 10238 h 51101"/>
                <a:gd name="connsiteX12" fmla="*/ 12 w 61401"/>
                <a:gd name="connsiteY12" fmla="*/ 10238 h 51101"/>
                <a:gd name="connsiteX13" fmla="*/ 9334 w 61401"/>
                <a:gd name="connsiteY13" fmla="*/ 20525 h 51101"/>
                <a:gd name="connsiteX14" fmla="*/ 52058 w 61401"/>
                <a:gd name="connsiteY14" fmla="*/ 20525 h 51101"/>
                <a:gd name="connsiteX15" fmla="*/ 61390 w 61401"/>
                <a:gd name="connsiteY15" fmla="*/ 10238 h 51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1401" h="51101">
                  <a:moveTo>
                    <a:pt x="52058" y="51101"/>
                  </a:moveTo>
                  <a:lnTo>
                    <a:pt x="9334" y="51101"/>
                  </a:lnTo>
                  <a:cubicBezTo>
                    <a:pt x="3930" y="50820"/>
                    <a:pt x="-234" y="46229"/>
                    <a:pt x="12" y="40824"/>
                  </a:cubicBezTo>
                  <a:lnTo>
                    <a:pt x="12" y="40824"/>
                  </a:lnTo>
                  <a:cubicBezTo>
                    <a:pt x="-250" y="35407"/>
                    <a:pt x="3918" y="30798"/>
                    <a:pt x="9334" y="30517"/>
                  </a:cubicBezTo>
                  <a:lnTo>
                    <a:pt x="52058" y="30517"/>
                  </a:lnTo>
                  <a:cubicBezTo>
                    <a:pt x="57470" y="30793"/>
                    <a:pt x="61641" y="35391"/>
                    <a:pt x="61390" y="40804"/>
                  </a:cubicBezTo>
                  <a:cubicBezTo>
                    <a:pt x="61647" y="46221"/>
                    <a:pt x="57474" y="50825"/>
                    <a:pt x="52058" y="51101"/>
                  </a:cubicBezTo>
                  <a:close/>
                  <a:moveTo>
                    <a:pt x="61390" y="10238"/>
                  </a:moveTo>
                  <a:cubicBezTo>
                    <a:pt x="61614" y="4844"/>
                    <a:pt x="57449" y="276"/>
                    <a:pt x="52058" y="0"/>
                  </a:cubicBezTo>
                  <a:lnTo>
                    <a:pt x="9334" y="0"/>
                  </a:lnTo>
                  <a:cubicBezTo>
                    <a:pt x="3946" y="281"/>
                    <a:pt x="-211" y="4847"/>
                    <a:pt x="12" y="10238"/>
                  </a:cubicBezTo>
                  <a:lnTo>
                    <a:pt x="12" y="10238"/>
                  </a:lnTo>
                  <a:cubicBezTo>
                    <a:pt x="-239" y="15647"/>
                    <a:pt x="3926" y="20244"/>
                    <a:pt x="9334" y="20525"/>
                  </a:cubicBezTo>
                  <a:lnTo>
                    <a:pt x="52058" y="20525"/>
                  </a:lnTo>
                  <a:cubicBezTo>
                    <a:pt x="57470" y="20249"/>
                    <a:pt x="61641" y="15651"/>
                    <a:pt x="61390" y="10238"/>
                  </a:cubicBezTo>
                  <a:close/>
                </a:path>
              </a:pathLst>
            </a:custGeom>
            <a:solidFill>
              <a:srgbClr val="552F99"/>
            </a:solidFill>
            <a:ln w="9525" cap="flat">
              <a:noFill/>
              <a:prstDash val="solid"/>
              <a:miter/>
            </a:ln>
          </p:spPr>
          <p:txBody>
            <a:bodyPr rtlCol="0" anchor="ctr"/>
            <a:lstStyle/>
            <a:p>
              <a:endParaRPr lang="en-US"/>
            </a:p>
          </p:txBody>
        </p:sp>
        <p:sp>
          <p:nvSpPr>
            <p:cNvPr id="1106" name="Freeform: Shape 1105">
              <a:extLst>
                <a:ext uri="{FF2B5EF4-FFF2-40B4-BE49-F238E27FC236}">
                  <a16:creationId xmlns:a16="http://schemas.microsoft.com/office/drawing/2014/main" id="{8EEFBD2F-9AD2-FDBE-DC4E-4ED3C8E35E8C}"/>
                </a:ext>
              </a:extLst>
            </p:cNvPr>
            <p:cNvSpPr/>
            <p:nvPr/>
          </p:nvSpPr>
          <p:spPr>
            <a:xfrm>
              <a:off x="704579" y="1664697"/>
              <a:ext cx="13791" cy="44298"/>
            </a:xfrm>
            <a:custGeom>
              <a:avLst/>
              <a:gdLst>
                <a:gd name="connsiteX0" fmla="*/ 6901 w 13791"/>
                <a:gd name="connsiteY0" fmla="*/ 0 h 44298"/>
                <a:gd name="connsiteX1" fmla="*/ 13792 w 13791"/>
                <a:gd name="connsiteY1" fmla="*/ 6891 h 44298"/>
                <a:gd name="connsiteX2" fmla="*/ 6901 w 13791"/>
                <a:gd name="connsiteY2" fmla="*/ 13782 h 44298"/>
                <a:gd name="connsiteX3" fmla="*/ 10 w 13791"/>
                <a:gd name="connsiteY3" fmla="*/ 6891 h 44298"/>
                <a:gd name="connsiteX4" fmla="*/ 6901 w 13791"/>
                <a:gd name="connsiteY4" fmla="*/ 0 h 44298"/>
                <a:gd name="connsiteX5" fmla="*/ 10 w 13791"/>
                <a:gd name="connsiteY5" fmla="*/ 37408 h 44298"/>
                <a:gd name="connsiteX6" fmla="*/ 6901 w 13791"/>
                <a:gd name="connsiteY6" fmla="*/ 44299 h 44298"/>
                <a:gd name="connsiteX7" fmla="*/ 13792 w 13791"/>
                <a:gd name="connsiteY7" fmla="*/ 37408 h 44298"/>
                <a:gd name="connsiteX8" fmla="*/ 6901 w 13791"/>
                <a:gd name="connsiteY8" fmla="*/ 30517 h 44298"/>
                <a:gd name="connsiteX9" fmla="*/ 0 w 13791"/>
                <a:gd name="connsiteY9" fmla="*/ 37398 h 44298"/>
                <a:gd name="connsiteX10" fmla="*/ 0 w 13791"/>
                <a:gd name="connsiteY10" fmla="*/ 37447 h 44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91" h="44298">
                  <a:moveTo>
                    <a:pt x="6901" y="0"/>
                  </a:moveTo>
                  <a:cubicBezTo>
                    <a:pt x="10707" y="0"/>
                    <a:pt x="13792" y="3085"/>
                    <a:pt x="13792" y="6891"/>
                  </a:cubicBezTo>
                  <a:cubicBezTo>
                    <a:pt x="13792" y="10697"/>
                    <a:pt x="10707" y="13782"/>
                    <a:pt x="6901" y="13782"/>
                  </a:cubicBezTo>
                  <a:cubicBezTo>
                    <a:pt x="3095" y="13782"/>
                    <a:pt x="10" y="10697"/>
                    <a:pt x="10" y="6891"/>
                  </a:cubicBezTo>
                  <a:cubicBezTo>
                    <a:pt x="10" y="3085"/>
                    <a:pt x="3095" y="0"/>
                    <a:pt x="6901" y="0"/>
                  </a:cubicBezTo>
                  <a:close/>
                  <a:moveTo>
                    <a:pt x="10" y="37408"/>
                  </a:moveTo>
                  <a:cubicBezTo>
                    <a:pt x="10" y="41214"/>
                    <a:pt x="3095" y="44299"/>
                    <a:pt x="6901" y="44299"/>
                  </a:cubicBezTo>
                  <a:cubicBezTo>
                    <a:pt x="10707" y="44299"/>
                    <a:pt x="13792" y="41214"/>
                    <a:pt x="13792" y="37408"/>
                  </a:cubicBezTo>
                  <a:cubicBezTo>
                    <a:pt x="13792" y="33602"/>
                    <a:pt x="10707" y="30517"/>
                    <a:pt x="6901" y="30517"/>
                  </a:cubicBezTo>
                  <a:cubicBezTo>
                    <a:pt x="3095" y="30511"/>
                    <a:pt x="5" y="33592"/>
                    <a:pt x="0" y="37398"/>
                  </a:cubicBezTo>
                  <a:cubicBezTo>
                    <a:pt x="0" y="37414"/>
                    <a:pt x="0" y="37431"/>
                    <a:pt x="0" y="37447"/>
                  </a:cubicBezTo>
                  <a:close/>
                </a:path>
              </a:pathLst>
            </a:custGeom>
            <a:solidFill>
              <a:srgbClr val="50E6FF"/>
            </a:solidFill>
            <a:ln w="9525" cap="flat">
              <a:noFill/>
              <a:prstDash val="solid"/>
              <a:miter/>
            </a:ln>
          </p:spPr>
          <p:txBody>
            <a:bodyPr rtlCol="0" anchor="ctr"/>
            <a:lstStyle/>
            <a:p>
              <a:endParaRPr lang="en-US"/>
            </a:p>
          </p:txBody>
        </p:sp>
      </p:grpSp>
      <p:pic>
        <p:nvPicPr>
          <p:cNvPr id="8" name="Picture 12">
            <a:extLst>
              <a:ext uri="{FF2B5EF4-FFF2-40B4-BE49-F238E27FC236}">
                <a16:creationId xmlns:a16="http://schemas.microsoft.com/office/drawing/2014/main" id="{7288311C-7915-0C04-303E-563CF5694D55}"/>
              </a:ext>
              <a:ext uri="{C183D7F6-B498-43B3-948B-1728B52AA6E4}">
                <adec:decorative xmlns:adec="http://schemas.microsoft.com/office/drawing/2017/decorative" val="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1090" y="4051233"/>
            <a:ext cx="174863" cy="174863"/>
          </a:xfrm>
          <a:prstGeom prst="rect">
            <a:avLst/>
          </a:prstGeom>
          <a:noFill/>
          <a:extLst>
            <a:ext uri="{909E8E84-426E-40DD-AFC4-6F175D3DCCD1}">
              <a14:hiddenFill xmlns:a14="http://schemas.microsoft.com/office/drawing/2010/main">
                <a:solidFill>
                  <a:srgbClr val="FFFFFF"/>
                </a:solidFill>
              </a14:hiddenFill>
            </a:ext>
          </a:extLst>
        </p:spPr>
      </p:pic>
      <p:grpSp>
        <p:nvGrpSpPr>
          <p:cNvPr id="1129" name="Group 1128">
            <a:extLst>
              <a:ext uri="{FF2B5EF4-FFF2-40B4-BE49-F238E27FC236}">
                <a16:creationId xmlns:a16="http://schemas.microsoft.com/office/drawing/2014/main" id="{EF7C23E7-ECD6-1C65-77D5-DCE430DAEA2B}"/>
              </a:ext>
              <a:ext uri="{C183D7F6-B498-43B3-948B-1728B52AA6E4}">
                <adec:decorative xmlns:adec="http://schemas.microsoft.com/office/drawing/2017/decorative" val="1"/>
              </a:ext>
            </a:extLst>
          </p:cNvPr>
          <p:cNvGrpSpPr/>
          <p:nvPr/>
        </p:nvGrpSpPr>
        <p:grpSpPr>
          <a:xfrm>
            <a:off x="6573096" y="1599606"/>
            <a:ext cx="3047852" cy="3706713"/>
            <a:chOff x="6573096" y="1599606"/>
            <a:chExt cx="3047852" cy="3706713"/>
          </a:xfrm>
        </p:grpSpPr>
        <p:grpSp>
          <p:nvGrpSpPr>
            <p:cNvPr id="1128" name="Group 1127">
              <a:extLst>
                <a:ext uri="{FF2B5EF4-FFF2-40B4-BE49-F238E27FC236}">
                  <a16:creationId xmlns:a16="http://schemas.microsoft.com/office/drawing/2014/main" id="{56121721-1286-6F7F-A0AB-0D72CD257E22}"/>
                </a:ext>
                <a:ext uri="{C183D7F6-B498-43B3-948B-1728B52AA6E4}">
                  <adec:decorative xmlns:adec="http://schemas.microsoft.com/office/drawing/2017/decorative" val="1"/>
                </a:ext>
              </a:extLst>
            </p:cNvPr>
            <p:cNvGrpSpPr/>
            <p:nvPr/>
          </p:nvGrpSpPr>
          <p:grpSpPr>
            <a:xfrm>
              <a:off x="6573096" y="4743121"/>
              <a:ext cx="174244" cy="182085"/>
              <a:chOff x="6573096" y="4743121"/>
              <a:chExt cx="174244" cy="182085"/>
            </a:xfrm>
          </p:grpSpPr>
          <p:sp>
            <p:nvSpPr>
              <p:cNvPr id="19" name="Freeform: Shape 18">
                <a:extLst>
                  <a:ext uri="{FF2B5EF4-FFF2-40B4-BE49-F238E27FC236}">
                    <a16:creationId xmlns:a16="http://schemas.microsoft.com/office/drawing/2014/main" id="{3F9F2771-B224-6048-873E-7B5B91709EB5}"/>
                  </a:ext>
                </a:extLst>
              </p:cNvPr>
              <p:cNvSpPr/>
              <p:nvPr/>
            </p:nvSpPr>
            <p:spPr>
              <a:xfrm>
                <a:off x="6573164" y="4876157"/>
                <a:ext cx="174176" cy="49049"/>
              </a:xfrm>
              <a:custGeom>
                <a:avLst/>
                <a:gdLst>
                  <a:gd name="connsiteX0" fmla="*/ 173892 w 174176"/>
                  <a:gd name="connsiteY0" fmla="*/ 20541 h 49049"/>
                  <a:gd name="connsiteX1" fmla="*/ 147307 w 174176"/>
                  <a:gd name="connsiteY1" fmla="*/ 40136 h 49049"/>
                  <a:gd name="connsiteX2" fmla="*/ 24134 w 174176"/>
                  <a:gd name="connsiteY2" fmla="*/ 40309 h 49049"/>
                  <a:gd name="connsiteX3" fmla="*/ 99 w 174176"/>
                  <a:gd name="connsiteY3" fmla="*/ 21597 h 49049"/>
                  <a:gd name="connsiteX4" fmla="*/ 99 w 174176"/>
                  <a:gd name="connsiteY4" fmla="*/ 1625 h 49049"/>
                  <a:gd name="connsiteX5" fmla="*/ 174176 w 174176"/>
                  <a:gd name="connsiteY5" fmla="*/ 0 h 49049"/>
                  <a:gd name="connsiteX6" fmla="*/ 173892 w 174176"/>
                  <a:gd name="connsiteY6" fmla="*/ 20541 h 49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4176" h="49049">
                    <a:moveTo>
                      <a:pt x="173892" y="20541"/>
                    </a:moveTo>
                    <a:cubicBezTo>
                      <a:pt x="172267" y="27652"/>
                      <a:pt x="163378" y="34671"/>
                      <a:pt x="147307" y="40136"/>
                    </a:cubicBezTo>
                    <a:cubicBezTo>
                      <a:pt x="107110" y="51961"/>
                      <a:pt x="64365" y="52021"/>
                      <a:pt x="24134" y="40309"/>
                    </a:cubicBezTo>
                    <a:cubicBezTo>
                      <a:pt x="9333" y="35088"/>
                      <a:pt x="1349" y="28424"/>
                      <a:pt x="99" y="21597"/>
                    </a:cubicBezTo>
                    <a:cubicBezTo>
                      <a:pt x="-124" y="20398"/>
                      <a:pt x="99" y="1625"/>
                      <a:pt x="99" y="1625"/>
                    </a:cubicBezTo>
                    <a:lnTo>
                      <a:pt x="174176" y="0"/>
                    </a:lnTo>
                    <a:cubicBezTo>
                      <a:pt x="174176" y="0"/>
                      <a:pt x="174095" y="19677"/>
                      <a:pt x="173892" y="20541"/>
                    </a:cubicBezTo>
                    <a:close/>
                  </a:path>
                </a:pathLst>
              </a:custGeom>
              <a:solidFill>
                <a:srgbClr val="5EA0EF"/>
              </a:solidFill>
              <a:ln w="10054"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1A1EB6FF-020F-707E-68BB-BB5A3602A460}"/>
                  </a:ext>
                </a:extLst>
              </p:cNvPr>
              <p:cNvSpPr/>
              <p:nvPr/>
            </p:nvSpPr>
            <p:spPr>
              <a:xfrm rot="21565500">
                <a:off x="6573096" y="4847277"/>
                <a:ext cx="174239" cy="60240"/>
              </a:xfrm>
              <a:custGeom>
                <a:avLst/>
                <a:gdLst>
                  <a:gd name="connsiteX0" fmla="*/ 174240 w 174239"/>
                  <a:gd name="connsiteY0" fmla="*/ 30120 h 60240"/>
                  <a:gd name="connsiteX1" fmla="*/ 87120 w 174239"/>
                  <a:gd name="connsiteY1" fmla="*/ 60240 h 60240"/>
                  <a:gd name="connsiteX2" fmla="*/ 0 w 174239"/>
                  <a:gd name="connsiteY2" fmla="*/ 30120 h 60240"/>
                  <a:gd name="connsiteX3" fmla="*/ 87120 w 174239"/>
                  <a:gd name="connsiteY3" fmla="*/ 0 h 60240"/>
                  <a:gd name="connsiteX4" fmla="*/ 174240 w 174239"/>
                  <a:gd name="connsiteY4" fmla="*/ 30120 h 602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239" h="60240">
                    <a:moveTo>
                      <a:pt x="174240" y="30120"/>
                    </a:moveTo>
                    <a:cubicBezTo>
                      <a:pt x="174240" y="46755"/>
                      <a:pt x="135235" y="60240"/>
                      <a:pt x="87120" y="60240"/>
                    </a:cubicBezTo>
                    <a:cubicBezTo>
                      <a:pt x="39005" y="60240"/>
                      <a:pt x="0" y="46755"/>
                      <a:pt x="0" y="30120"/>
                    </a:cubicBezTo>
                    <a:cubicBezTo>
                      <a:pt x="0" y="13485"/>
                      <a:pt x="39005" y="0"/>
                      <a:pt x="87120" y="0"/>
                    </a:cubicBezTo>
                    <a:cubicBezTo>
                      <a:pt x="135235" y="0"/>
                      <a:pt x="174240" y="13485"/>
                      <a:pt x="174240" y="30120"/>
                    </a:cubicBezTo>
                    <a:close/>
                  </a:path>
                </a:pathLst>
              </a:custGeom>
              <a:solidFill>
                <a:srgbClr val="50E6FF"/>
              </a:solidFill>
              <a:ln w="10054"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DA5649CE-42D8-A034-D1AC-547C02EDDF6E}"/>
                  </a:ext>
                </a:extLst>
              </p:cNvPr>
              <p:cNvSpPr/>
              <p:nvPr/>
            </p:nvSpPr>
            <p:spPr>
              <a:xfrm>
                <a:off x="6598650" y="4763641"/>
                <a:ext cx="113369" cy="129826"/>
              </a:xfrm>
              <a:custGeom>
                <a:avLst/>
                <a:gdLst>
                  <a:gd name="connsiteX0" fmla="*/ 56685 w 113369"/>
                  <a:gd name="connsiteY0" fmla="*/ 20510 h 129826"/>
                  <a:gd name="connsiteX1" fmla="*/ 0 w 113369"/>
                  <a:gd name="connsiteY1" fmla="*/ 0 h 129826"/>
                  <a:gd name="connsiteX2" fmla="*/ 0 w 113369"/>
                  <a:gd name="connsiteY2" fmla="*/ 109306 h 129826"/>
                  <a:gd name="connsiteX3" fmla="*/ 55872 w 113369"/>
                  <a:gd name="connsiteY3" fmla="*/ 129826 h 129826"/>
                  <a:gd name="connsiteX4" fmla="*/ 56685 w 113369"/>
                  <a:gd name="connsiteY4" fmla="*/ 129826 h 129826"/>
                  <a:gd name="connsiteX5" fmla="*/ 113369 w 113369"/>
                  <a:gd name="connsiteY5" fmla="*/ 109306 h 129826"/>
                  <a:gd name="connsiteX6" fmla="*/ 113369 w 113369"/>
                  <a:gd name="connsiteY6" fmla="*/ 0 h 129826"/>
                  <a:gd name="connsiteX7" fmla="*/ 56685 w 113369"/>
                  <a:gd name="connsiteY7" fmla="*/ 20510 h 12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3369" h="129826">
                    <a:moveTo>
                      <a:pt x="56685" y="20510"/>
                    </a:moveTo>
                    <a:cubicBezTo>
                      <a:pt x="25376" y="20510"/>
                      <a:pt x="0" y="11672"/>
                      <a:pt x="0" y="0"/>
                    </a:cubicBezTo>
                    <a:lnTo>
                      <a:pt x="0" y="109306"/>
                    </a:lnTo>
                    <a:cubicBezTo>
                      <a:pt x="0" y="120541"/>
                      <a:pt x="24939" y="129623"/>
                      <a:pt x="55872" y="129826"/>
                    </a:cubicBezTo>
                    <a:lnTo>
                      <a:pt x="56685" y="129826"/>
                    </a:lnTo>
                    <a:cubicBezTo>
                      <a:pt x="87993" y="129826"/>
                      <a:pt x="113369" y="120978"/>
                      <a:pt x="113369" y="109306"/>
                    </a:cubicBezTo>
                    <a:lnTo>
                      <a:pt x="113369" y="0"/>
                    </a:lnTo>
                    <a:cubicBezTo>
                      <a:pt x="113369" y="11408"/>
                      <a:pt x="87973" y="20510"/>
                      <a:pt x="56685" y="20510"/>
                    </a:cubicBezTo>
                    <a:close/>
                  </a:path>
                </a:pathLst>
              </a:custGeom>
              <a:gradFill>
                <a:gsLst>
                  <a:gs pos="0">
                    <a:srgbClr val="005BA1"/>
                  </a:gs>
                  <a:gs pos="50000">
                    <a:srgbClr val="005BA1"/>
                  </a:gs>
                  <a:gs pos="100000">
                    <a:srgbClr val="005BA1"/>
                  </a:gs>
                </a:gsLst>
                <a:lin ang="0" scaled="1"/>
              </a:gradFill>
              <a:ln w="10054"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5EF29987-02EA-18F9-5CBD-3A9EF5904150}"/>
                  </a:ext>
                </a:extLst>
              </p:cNvPr>
              <p:cNvSpPr/>
              <p:nvPr/>
            </p:nvSpPr>
            <p:spPr>
              <a:xfrm>
                <a:off x="6598650" y="4743121"/>
                <a:ext cx="113369" cy="41030"/>
              </a:xfrm>
              <a:custGeom>
                <a:avLst/>
                <a:gdLst>
                  <a:gd name="connsiteX0" fmla="*/ 113369 w 113369"/>
                  <a:gd name="connsiteY0" fmla="*/ 20520 h 41030"/>
                  <a:gd name="connsiteX1" fmla="*/ 56685 w 113369"/>
                  <a:gd name="connsiteY1" fmla="*/ 41030 h 41030"/>
                  <a:gd name="connsiteX2" fmla="*/ 0 w 113369"/>
                  <a:gd name="connsiteY2" fmla="*/ 20520 h 41030"/>
                  <a:gd name="connsiteX3" fmla="*/ 56685 w 113369"/>
                  <a:gd name="connsiteY3" fmla="*/ 0 h 41030"/>
                  <a:gd name="connsiteX4" fmla="*/ 113369 w 113369"/>
                  <a:gd name="connsiteY4" fmla="*/ 20520 h 410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369" h="41030">
                    <a:moveTo>
                      <a:pt x="113369" y="20520"/>
                    </a:moveTo>
                    <a:cubicBezTo>
                      <a:pt x="113369" y="31928"/>
                      <a:pt x="87973" y="41030"/>
                      <a:pt x="56685" y="41030"/>
                    </a:cubicBezTo>
                    <a:cubicBezTo>
                      <a:pt x="25396" y="41030"/>
                      <a:pt x="0" y="32223"/>
                      <a:pt x="0" y="20520"/>
                    </a:cubicBezTo>
                    <a:cubicBezTo>
                      <a:pt x="0" y="8818"/>
                      <a:pt x="25376" y="0"/>
                      <a:pt x="56685" y="0"/>
                    </a:cubicBezTo>
                    <a:cubicBezTo>
                      <a:pt x="87993" y="0"/>
                      <a:pt x="113369" y="8858"/>
                      <a:pt x="113369" y="20520"/>
                    </a:cubicBezTo>
                  </a:path>
                </a:pathLst>
              </a:custGeom>
              <a:solidFill>
                <a:srgbClr val="E8E8E8"/>
              </a:solidFill>
              <a:ln w="10054"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7DEE06E7-D861-715F-4133-037BF13AD980}"/>
                  </a:ext>
                </a:extLst>
              </p:cNvPr>
              <p:cNvSpPr/>
              <p:nvPr/>
            </p:nvSpPr>
            <p:spPr>
              <a:xfrm>
                <a:off x="6611825" y="4748932"/>
                <a:ext cx="86987" cy="26117"/>
              </a:xfrm>
              <a:custGeom>
                <a:avLst/>
                <a:gdLst>
                  <a:gd name="connsiteX0" fmla="*/ 86988 w 86987"/>
                  <a:gd name="connsiteY0" fmla="*/ 13023 h 26117"/>
                  <a:gd name="connsiteX1" fmla="*/ 43479 w 86987"/>
                  <a:gd name="connsiteY1" fmla="*/ 26118 h 26117"/>
                  <a:gd name="connsiteX2" fmla="*/ 0 w 86987"/>
                  <a:gd name="connsiteY2" fmla="*/ 13023 h 26117"/>
                  <a:gd name="connsiteX3" fmla="*/ 43509 w 86987"/>
                  <a:gd name="connsiteY3" fmla="*/ 0 h 26117"/>
                  <a:gd name="connsiteX4" fmla="*/ 86988 w 86987"/>
                  <a:gd name="connsiteY4" fmla="*/ 13064 h 261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987" h="26117">
                    <a:moveTo>
                      <a:pt x="86988" y="13023"/>
                    </a:moveTo>
                    <a:cubicBezTo>
                      <a:pt x="86988" y="20276"/>
                      <a:pt x="67443" y="26118"/>
                      <a:pt x="43479" y="26118"/>
                    </a:cubicBezTo>
                    <a:cubicBezTo>
                      <a:pt x="19515" y="26118"/>
                      <a:pt x="0" y="20256"/>
                      <a:pt x="0" y="13023"/>
                    </a:cubicBezTo>
                    <a:cubicBezTo>
                      <a:pt x="0" y="5790"/>
                      <a:pt x="19545" y="0"/>
                      <a:pt x="43509" y="0"/>
                    </a:cubicBezTo>
                    <a:cubicBezTo>
                      <a:pt x="67473" y="0"/>
                      <a:pt x="86988" y="5861"/>
                      <a:pt x="86988" y="13064"/>
                    </a:cubicBezTo>
                  </a:path>
                </a:pathLst>
              </a:custGeom>
              <a:solidFill>
                <a:srgbClr val="50E6FF"/>
              </a:solidFill>
              <a:ln w="10054"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E857C42E-A473-F6AE-84C9-E51F64270122}"/>
                  </a:ext>
                </a:extLst>
              </p:cNvPr>
              <p:cNvSpPr/>
              <p:nvPr/>
            </p:nvSpPr>
            <p:spPr>
              <a:xfrm>
                <a:off x="6620938" y="4765145"/>
                <a:ext cx="68793" cy="9973"/>
              </a:xfrm>
              <a:custGeom>
                <a:avLst/>
                <a:gdLst>
                  <a:gd name="connsiteX0" fmla="*/ 34397 w 68793"/>
                  <a:gd name="connsiteY0" fmla="*/ 40 h 9973"/>
                  <a:gd name="connsiteX1" fmla="*/ 0 w 68793"/>
                  <a:gd name="connsiteY1" fmla="*/ 5120 h 9973"/>
                  <a:gd name="connsiteX2" fmla="*/ 34397 w 68793"/>
                  <a:gd name="connsiteY2" fmla="*/ 9915 h 9973"/>
                  <a:gd name="connsiteX3" fmla="*/ 68794 w 68793"/>
                  <a:gd name="connsiteY3" fmla="*/ 4835 h 9973"/>
                  <a:gd name="connsiteX4" fmla="*/ 34397 w 68793"/>
                  <a:gd name="connsiteY4" fmla="*/ 40 h 99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793" h="9973">
                    <a:moveTo>
                      <a:pt x="34397" y="40"/>
                    </a:moveTo>
                    <a:cubicBezTo>
                      <a:pt x="22725" y="-245"/>
                      <a:pt x="11091" y="1473"/>
                      <a:pt x="0" y="5120"/>
                    </a:cubicBezTo>
                    <a:cubicBezTo>
                      <a:pt x="11103" y="8692"/>
                      <a:pt x="22740" y="10315"/>
                      <a:pt x="34397" y="9915"/>
                    </a:cubicBezTo>
                    <a:cubicBezTo>
                      <a:pt x="46073" y="10277"/>
                      <a:pt x="57721" y="8557"/>
                      <a:pt x="68794" y="4835"/>
                    </a:cubicBezTo>
                    <a:cubicBezTo>
                      <a:pt x="57674" y="1337"/>
                      <a:pt x="46049" y="-283"/>
                      <a:pt x="34397" y="40"/>
                    </a:cubicBezTo>
                    <a:close/>
                  </a:path>
                </a:pathLst>
              </a:custGeom>
              <a:solidFill>
                <a:srgbClr val="198AB3"/>
              </a:solidFill>
              <a:ln w="10054"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4DFAC8C6-5E24-E70A-28FB-425FE54D9C0C}"/>
                  </a:ext>
                </a:extLst>
              </p:cNvPr>
              <p:cNvSpPr/>
              <p:nvPr/>
            </p:nvSpPr>
            <p:spPr>
              <a:xfrm>
                <a:off x="6617110" y="4798358"/>
                <a:ext cx="76408" cy="80137"/>
              </a:xfrm>
              <a:custGeom>
                <a:avLst/>
                <a:gdLst>
                  <a:gd name="connsiteX0" fmla="*/ 66546 w 76408"/>
                  <a:gd name="connsiteY0" fmla="*/ 20607 h 80137"/>
                  <a:gd name="connsiteX1" fmla="*/ 66546 w 76408"/>
                  <a:gd name="connsiteY1" fmla="*/ 24314 h 80137"/>
                  <a:gd name="connsiteX2" fmla="*/ 65845 w 76408"/>
                  <a:gd name="connsiteY2" fmla="*/ 29892 h 80137"/>
                  <a:gd name="connsiteX3" fmla="*/ 66282 w 76408"/>
                  <a:gd name="connsiteY3" fmla="*/ 33955 h 80137"/>
                  <a:gd name="connsiteX4" fmla="*/ 66282 w 76408"/>
                  <a:gd name="connsiteY4" fmla="*/ 37135 h 80137"/>
                  <a:gd name="connsiteX5" fmla="*/ 64078 w 76408"/>
                  <a:gd name="connsiteY5" fmla="*/ 44733 h 80137"/>
                  <a:gd name="connsiteX6" fmla="*/ 64078 w 76408"/>
                  <a:gd name="connsiteY6" fmla="*/ 45353 h 80137"/>
                  <a:gd name="connsiteX7" fmla="*/ 64961 w 76408"/>
                  <a:gd name="connsiteY7" fmla="*/ 46420 h 80137"/>
                  <a:gd name="connsiteX8" fmla="*/ 74328 w 76408"/>
                  <a:gd name="connsiteY8" fmla="*/ 25381 h 80137"/>
                  <a:gd name="connsiteX9" fmla="*/ 74328 w 76408"/>
                  <a:gd name="connsiteY9" fmla="*/ 25381 h 80137"/>
                  <a:gd name="connsiteX10" fmla="*/ 75120 w 76408"/>
                  <a:gd name="connsiteY10" fmla="*/ 8406 h 80137"/>
                  <a:gd name="connsiteX11" fmla="*/ 51430 w 76408"/>
                  <a:gd name="connsiteY11" fmla="*/ 808 h 80137"/>
                  <a:gd name="connsiteX12" fmla="*/ 59476 w 76408"/>
                  <a:gd name="connsiteY12" fmla="*/ 6730 h 80137"/>
                  <a:gd name="connsiteX13" fmla="*/ 66546 w 76408"/>
                  <a:gd name="connsiteY13" fmla="*/ 20607 h 80137"/>
                  <a:gd name="connsiteX14" fmla="*/ 63813 w 76408"/>
                  <a:gd name="connsiteY14" fmla="*/ 21318 h 80137"/>
                  <a:gd name="connsiteX15" fmla="*/ 56824 w 76408"/>
                  <a:gd name="connsiteY15" fmla="*/ 22110 h 80137"/>
                  <a:gd name="connsiteX16" fmla="*/ 56824 w 76408"/>
                  <a:gd name="connsiteY16" fmla="*/ 30948 h 80137"/>
                  <a:gd name="connsiteX17" fmla="*/ 59872 w 76408"/>
                  <a:gd name="connsiteY17" fmla="*/ 38465 h 80137"/>
                  <a:gd name="connsiteX18" fmla="*/ 60664 w 76408"/>
                  <a:gd name="connsiteY18" fmla="*/ 39877 h 80137"/>
                  <a:gd name="connsiteX19" fmla="*/ 60664 w 76408"/>
                  <a:gd name="connsiteY19" fmla="*/ 39877 h 80137"/>
                  <a:gd name="connsiteX20" fmla="*/ 61680 w 76408"/>
                  <a:gd name="connsiteY20" fmla="*/ 41645 h 80137"/>
                  <a:gd name="connsiteX21" fmla="*/ 62381 w 76408"/>
                  <a:gd name="connsiteY21" fmla="*/ 42793 h 80137"/>
                  <a:gd name="connsiteX22" fmla="*/ 63976 w 76408"/>
                  <a:gd name="connsiteY22" fmla="*/ 37043 h 80137"/>
                  <a:gd name="connsiteX23" fmla="*/ 63976 w 76408"/>
                  <a:gd name="connsiteY23" fmla="*/ 34128 h 80137"/>
                  <a:gd name="connsiteX24" fmla="*/ 63539 w 76408"/>
                  <a:gd name="connsiteY24" fmla="*/ 29800 h 80137"/>
                  <a:gd name="connsiteX25" fmla="*/ 64240 w 76408"/>
                  <a:gd name="connsiteY25" fmla="*/ 23705 h 80137"/>
                  <a:gd name="connsiteX26" fmla="*/ 64149 w 76408"/>
                  <a:gd name="connsiteY26" fmla="*/ 21043 h 80137"/>
                  <a:gd name="connsiteX27" fmla="*/ 61162 w 76408"/>
                  <a:gd name="connsiteY27" fmla="*/ 24934 h 80137"/>
                  <a:gd name="connsiteX28" fmla="*/ 59567 w 76408"/>
                  <a:gd name="connsiteY28" fmla="*/ 25818 h 80137"/>
                  <a:gd name="connsiteX29" fmla="*/ 59567 w 76408"/>
                  <a:gd name="connsiteY29" fmla="*/ 25818 h 80137"/>
                  <a:gd name="connsiteX30" fmla="*/ 58328 w 76408"/>
                  <a:gd name="connsiteY30" fmla="*/ 25818 h 80137"/>
                  <a:gd name="connsiteX31" fmla="*/ 57708 w 76408"/>
                  <a:gd name="connsiteY31" fmla="*/ 24142 h 80137"/>
                  <a:gd name="connsiteX32" fmla="*/ 57708 w 76408"/>
                  <a:gd name="connsiteY32" fmla="*/ 24142 h 80137"/>
                  <a:gd name="connsiteX33" fmla="*/ 59831 w 76408"/>
                  <a:gd name="connsiteY33" fmla="*/ 22821 h 80137"/>
                  <a:gd name="connsiteX34" fmla="*/ 61508 w 76408"/>
                  <a:gd name="connsiteY34" fmla="*/ 22821 h 80137"/>
                  <a:gd name="connsiteX35" fmla="*/ 62310 w 76408"/>
                  <a:gd name="connsiteY35" fmla="*/ 23522 h 80137"/>
                  <a:gd name="connsiteX36" fmla="*/ 61508 w 76408"/>
                  <a:gd name="connsiteY36" fmla="*/ 24670 h 80137"/>
                  <a:gd name="connsiteX37" fmla="*/ 19736 w 76408"/>
                  <a:gd name="connsiteY37" fmla="*/ 32858 h 80137"/>
                  <a:gd name="connsiteX38" fmla="*/ 19736 w 76408"/>
                  <a:gd name="connsiteY38" fmla="*/ 31304 h 80137"/>
                  <a:gd name="connsiteX39" fmla="*/ 19736 w 76408"/>
                  <a:gd name="connsiteY39" fmla="*/ 29800 h 80137"/>
                  <a:gd name="connsiteX40" fmla="*/ 19736 w 76408"/>
                  <a:gd name="connsiteY40" fmla="*/ 20962 h 80137"/>
                  <a:gd name="connsiteX41" fmla="*/ 22387 w 76408"/>
                  <a:gd name="connsiteY41" fmla="*/ 11240 h 80137"/>
                  <a:gd name="connsiteX42" fmla="*/ 27466 w 76408"/>
                  <a:gd name="connsiteY42" fmla="*/ 2931 h 80137"/>
                  <a:gd name="connsiteX43" fmla="*/ 15550 w 76408"/>
                  <a:gd name="connsiteY43" fmla="*/ 1163 h 80137"/>
                  <a:gd name="connsiteX44" fmla="*/ 5828 w 76408"/>
                  <a:gd name="connsiteY44" fmla="*/ 3815 h 80137"/>
                  <a:gd name="connsiteX45" fmla="*/ 251 w 76408"/>
                  <a:gd name="connsiteY45" fmla="*/ 19896 h 80137"/>
                  <a:gd name="connsiteX46" fmla="*/ 4670 w 76408"/>
                  <a:gd name="connsiteY46" fmla="*/ 39695 h 80137"/>
                  <a:gd name="connsiteX47" fmla="*/ 14128 w 76408"/>
                  <a:gd name="connsiteY47" fmla="*/ 56964 h 80137"/>
                  <a:gd name="connsiteX48" fmla="*/ 14128 w 76408"/>
                  <a:gd name="connsiteY48" fmla="*/ 56964 h 80137"/>
                  <a:gd name="connsiteX49" fmla="*/ 18283 w 76408"/>
                  <a:gd name="connsiteY49" fmla="*/ 55115 h 80137"/>
                  <a:gd name="connsiteX50" fmla="*/ 24378 w 76408"/>
                  <a:gd name="connsiteY50" fmla="*/ 48004 h 80137"/>
                  <a:gd name="connsiteX51" fmla="*/ 20040 w 76408"/>
                  <a:gd name="connsiteY51" fmla="*/ 32543 h 80137"/>
                  <a:gd name="connsiteX52" fmla="*/ 22031 w 76408"/>
                  <a:gd name="connsiteY52" fmla="*/ 36393 h 80137"/>
                  <a:gd name="connsiteX53" fmla="*/ 22560 w 76408"/>
                  <a:gd name="connsiteY53" fmla="*/ 41340 h 80137"/>
                  <a:gd name="connsiteX54" fmla="*/ 24855 w 76408"/>
                  <a:gd name="connsiteY54" fmla="*/ 45231 h 80137"/>
                  <a:gd name="connsiteX55" fmla="*/ 31398 w 76408"/>
                  <a:gd name="connsiteY55" fmla="*/ 48146 h 80137"/>
                  <a:gd name="connsiteX56" fmla="*/ 33429 w 76408"/>
                  <a:gd name="connsiteY56" fmla="*/ 42844 h 80137"/>
                  <a:gd name="connsiteX57" fmla="*/ 35288 w 76408"/>
                  <a:gd name="connsiteY57" fmla="*/ 37632 h 80137"/>
                  <a:gd name="connsiteX58" fmla="*/ 35288 w 76408"/>
                  <a:gd name="connsiteY58" fmla="*/ 27819 h 80137"/>
                  <a:gd name="connsiteX59" fmla="*/ 34760 w 76408"/>
                  <a:gd name="connsiteY59" fmla="*/ 25168 h 80137"/>
                  <a:gd name="connsiteX60" fmla="*/ 33663 w 76408"/>
                  <a:gd name="connsiteY60" fmla="*/ 22699 h 80137"/>
                  <a:gd name="connsiteX61" fmla="*/ 33663 w 76408"/>
                  <a:gd name="connsiteY61" fmla="*/ 22699 h 80137"/>
                  <a:gd name="connsiteX62" fmla="*/ 31194 w 76408"/>
                  <a:gd name="connsiteY62" fmla="*/ 21287 h 80137"/>
                  <a:gd name="connsiteX63" fmla="*/ 29427 w 76408"/>
                  <a:gd name="connsiteY63" fmla="*/ 21287 h 80137"/>
                  <a:gd name="connsiteX64" fmla="*/ 25181 w 76408"/>
                  <a:gd name="connsiteY64" fmla="*/ 22516 h 80137"/>
                  <a:gd name="connsiteX65" fmla="*/ 22356 w 76408"/>
                  <a:gd name="connsiteY65" fmla="*/ 24203 h 80137"/>
                  <a:gd name="connsiteX66" fmla="*/ 22356 w 76408"/>
                  <a:gd name="connsiteY66" fmla="*/ 30562 h 80137"/>
                  <a:gd name="connsiteX67" fmla="*/ 22356 w 76408"/>
                  <a:gd name="connsiteY67" fmla="*/ 30562 h 80137"/>
                  <a:gd name="connsiteX68" fmla="*/ 22356 w 76408"/>
                  <a:gd name="connsiteY68" fmla="*/ 31893 h 80137"/>
                  <a:gd name="connsiteX69" fmla="*/ 22356 w 76408"/>
                  <a:gd name="connsiteY69" fmla="*/ 35337 h 80137"/>
                  <a:gd name="connsiteX70" fmla="*/ 22356 w 76408"/>
                  <a:gd name="connsiteY70" fmla="*/ 35337 h 80137"/>
                  <a:gd name="connsiteX71" fmla="*/ 27862 w 76408"/>
                  <a:gd name="connsiteY71" fmla="*/ 24497 h 80137"/>
                  <a:gd name="connsiteX72" fmla="*/ 27862 w 76408"/>
                  <a:gd name="connsiteY72" fmla="*/ 24497 h 80137"/>
                  <a:gd name="connsiteX73" fmla="*/ 30341 w 76408"/>
                  <a:gd name="connsiteY73" fmla="*/ 24497 h 80137"/>
                  <a:gd name="connsiteX74" fmla="*/ 32017 w 76408"/>
                  <a:gd name="connsiteY74" fmla="*/ 25026 h 80137"/>
                  <a:gd name="connsiteX75" fmla="*/ 32810 w 76408"/>
                  <a:gd name="connsiteY75" fmla="*/ 26265 h 80137"/>
                  <a:gd name="connsiteX76" fmla="*/ 32810 w 76408"/>
                  <a:gd name="connsiteY76" fmla="*/ 26265 h 80137"/>
                  <a:gd name="connsiteX77" fmla="*/ 31794 w 76408"/>
                  <a:gd name="connsiteY77" fmla="*/ 27413 h 80137"/>
                  <a:gd name="connsiteX78" fmla="*/ 31265 w 76408"/>
                  <a:gd name="connsiteY78" fmla="*/ 27057 h 80137"/>
                  <a:gd name="connsiteX79" fmla="*/ 31265 w 76408"/>
                  <a:gd name="connsiteY79" fmla="*/ 27057 h 80137"/>
                  <a:gd name="connsiteX80" fmla="*/ 28787 w 76408"/>
                  <a:gd name="connsiteY80" fmla="*/ 24589 h 80137"/>
                  <a:gd name="connsiteX81" fmla="*/ 34404 w 76408"/>
                  <a:gd name="connsiteY81" fmla="*/ 51011 h 80137"/>
                  <a:gd name="connsiteX82" fmla="*/ 33257 w 76408"/>
                  <a:gd name="connsiteY82" fmla="*/ 51539 h 80137"/>
                  <a:gd name="connsiteX83" fmla="*/ 32017 w 76408"/>
                  <a:gd name="connsiteY83" fmla="*/ 53043 h 80137"/>
                  <a:gd name="connsiteX84" fmla="*/ 25567 w 76408"/>
                  <a:gd name="connsiteY84" fmla="*/ 56405 h 80137"/>
                  <a:gd name="connsiteX85" fmla="*/ 23271 w 76408"/>
                  <a:gd name="connsiteY85" fmla="*/ 57289 h 80137"/>
                  <a:gd name="connsiteX86" fmla="*/ 25394 w 76408"/>
                  <a:gd name="connsiteY86" fmla="*/ 58305 h 80137"/>
                  <a:gd name="connsiteX87" fmla="*/ 31753 w 76408"/>
                  <a:gd name="connsiteY87" fmla="*/ 58305 h 80137"/>
                  <a:gd name="connsiteX88" fmla="*/ 35197 w 76408"/>
                  <a:gd name="connsiteY88" fmla="*/ 56009 h 80137"/>
                  <a:gd name="connsiteX89" fmla="*/ 36964 w 76408"/>
                  <a:gd name="connsiteY89" fmla="*/ 53266 h 80137"/>
                  <a:gd name="connsiteX90" fmla="*/ 36081 w 76408"/>
                  <a:gd name="connsiteY90" fmla="*/ 50788 h 80137"/>
                  <a:gd name="connsiteX91" fmla="*/ 34760 w 76408"/>
                  <a:gd name="connsiteY91" fmla="*/ 50615 h 80137"/>
                  <a:gd name="connsiteX92" fmla="*/ 75150 w 76408"/>
                  <a:gd name="connsiteY92" fmla="*/ 51011 h 80137"/>
                  <a:gd name="connsiteX93" fmla="*/ 65165 w 76408"/>
                  <a:gd name="connsiteY93" fmla="*/ 51011 h 80137"/>
                  <a:gd name="connsiteX94" fmla="*/ 63925 w 76408"/>
                  <a:gd name="connsiteY94" fmla="*/ 51011 h 80137"/>
                  <a:gd name="connsiteX95" fmla="*/ 62422 w 76408"/>
                  <a:gd name="connsiteY95" fmla="*/ 52251 h 80137"/>
                  <a:gd name="connsiteX96" fmla="*/ 62422 w 76408"/>
                  <a:gd name="connsiteY96" fmla="*/ 54993 h 80137"/>
                  <a:gd name="connsiteX97" fmla="*/ 72154 w 76408"/>
                  <a:gd name="connsiteY97" fmla="*/ 54110 h 80137"/>
                  <a:gd name="connsiteX98" fmla="*/ 76390 w 76408"/>
                  <a:gd name="connsiteY98" fmla="*/ 51062 h 80137"/>
                  <a:gd name="connsiteX99" fmla="*/ 53909 w 76408"/>
                  <a:gd name="connsiteY99" fmla="*/ 32096 h 80137"/>
                  <a:gd name="connsiteX100" fmla="*/ 55504 w 76408"/>
                  <a:gd name="connsiteY100" fmla="*/ 20078 h 80137"/>
                  <a:gd name="connsiteX101" fmla="*/ 63417 w 76408"/>
                  <a:gd name="connsiteY101" fmla="*/ 18748 h 80137"/>
                  <a:gd name="connsiteX102" fmla="*/ 57759 w 76408"/>
                  <a:gd name="connsiteY102" fmla="*/ 8589 h 80137"/>
                  <a:gd name="connsiteX103" fmla="*/ 56875 w 76408"/>
                  <a:gd name="connsiteY103" fmla="*/ 7705 h 80137"/>
                  <a:gd name="connsiteX104" fmla="*/ 56306 w 76408"/>
                  <a:gd name="connsiteY104" fmla="*/ 7167 h 80137"/>
                  <a:gd name="connsiteX105" fmla="*/ 56306 w 76408"/>
                  <a:gd name="connsiteY105" fmla="*/ 7167 h 80137"/>
                  <a:gd name="connsiteX106" fmla="*/ 55778 w 76408"/>
                  <a:gd name="connsiteY106" fmla="*/ 6639 h 80137"/>
                  <a:gd name="connsiteX107" fmla="*/ 55778 w 76408"/>
                  <a:gd name="connsiteY107" fmla="*/ 6639 h 80137"/>
                  <a:gd name="connsiteX108" fmla="*/ 49856 w 76408"/>
                  <a:gd name="connsiteY108" fmla="*/ 2931 h 80137"/>
                  <a:gd name="connsiteX109" fmla="*/ 40053 w 76408"/>
                  <a:gd name="connsiteY109" fmla="*/ 980 h 80137"/>
                  <a:gd name="connsiteX110" fmla="*/ 33866 w 76408"/>
                  <a:gd name="connsiteY110" fmla="*/ 1996 h 80137"/>
                  <a:gd name="connsiteX111" fmla="*/ 31215 w 76408"/>
                  <a:gd name="connsiteY111" fmla="*/ 3012 h 80137"/>
                  <a:gd name="connsiteX112" fmla="*/ 24673 w 76408"/>
                  <a:gd name="connsiteY112" fmla="*/ 11850 h 80137"/>
                  <a:gd name="connsiteX113" fmla="*/ 22783 w 76408"/>
                  <a:gd name="connsiteY113" fmla="*/ 20607 h 80137"/>
                  <a:gd name="connsiteX114" fmla="*/ 31621 w 76408"/>
                  <a:gd name="connsiteY114" fmla="*/ 18575 h 80137"/>
                  <a:gd name="connsiteX115" fmla="*/ 38438 w 76408"/>
                  <a:gd name="connsiteY115" fmla="*/ 26563 h 80137"/>
                  <a:gd name="connsiteX116" fmla="*/ 38437 w 76408"/>
                  <a:gd name="connsiteY116" fmla="*/ 26570 h 80137"/>
                  <a:gd name="connsiteX117" fmla="*/ 38437 w 76408"/>
                  <a:gd name="connsiteY117" fmla="*/ 26620 h 80137"/>
                  <a:gd name="connsiteX118" fmla="*/ 38437 w 76408"/>
                  <a:gd name="connsiteY118" fmla="*/ 37846 h 80137"/>
                  <a:gd name="connsiteX119" fmla="*/ 36406 w 76408"/>
                  <a:gd name="connsiteY119" fmla="*/ 43413 h 80137"/>
                  <a:gd name="connsiteX120" fmla="*/ 34821 w 76408"/>
                  <a:gd name="connsiteY120" fmla="*/ 47740 h 80137"/>
                  <a:gd name="connsiteX121" fmla="*/ 38173 w 76408"/>
                  <a:gd name="connsiteY121" fmla="*/ 48979 h 80137"/>
                  <a:gd name="connsiteX122" fmla="*/ 39860 w 76408"/>
                  <a:gd name="connsiteY122" fmla="*/ 53663 h 80137"/>
                  <a:gd name="connsiteX123" fmla="*/ 40053 w 76408"/>
                  <a:gd name="connsiteY123" fmla="*/ 53663 h 80137"/>
                  <a:gd name="connsiteX124" fmla="*/ 40053 w 76408"/>
                  <a:gd name="connsiteY124" fmla="*/ 55786 h 80137"/>
                  <a:gd name="connsiteX125" fmla="*/ 42176 w 76408"/>
                  <a:gd name="connsiteY125" fmla="*/ 77352 h 80137"/>
                  <a:gd name="connsiteX126" fmla="*/ 44299 w 76408"/>
                  <a:gd name="connsiteY126" fmla="*/ 79211 h 80137"/>
                  <a:gd name="connsiteX127" fmla="*/ 47032 w 76408"/>
                  <a:gd name="connsiteY127" fmla="*/ 80095 h 80137"/>
                  <a:gd name="connsiteX128" fmla="*/ 55880 w 76408"/>
                  <a:gd name="connsiteY128" fmla="*/ 77048 h 80137"/>
                  <a:gd name="connsiteX129" fmla="*/ 58440 w 76408"/>
                  <a:gd name="connsiteY129" fmla="*/ 71217 h 80137"/>
                  <a:gd name="connsiteX130" fmla="*/ 60563 w 76408"/>
                  <a:gd name="connsiteY130" fmla="*/ 53541 h 80137"/>
                  <a:gd name="connsiteX131" fmla="*/ 60563 w 76408"/>
                  <a:gd name="connsiteY131" fmla="*/ 53541 h 80137"/>
                  <a:gd name="connsiteX132" fmla="*/ 61355 w 76408"/>
                  <a:gd name="connsiteY132" fmla="*/ 49650 h 80137"/>
                  <a:gd name="connsiteX133" fmla="*/ 63742 w 76408"/>
                  <a:gd name="connsiteY133" fmla="*/ 47527 h 80137"/>
                  <a:gd name="connsiteX134" fmla="*/ 54275 w 76408"/>
                  <a:gd name="connsiteY134" fmla="*/ 31568 h 80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Lst>
                <a:rect l="l" t="t" r="r" b="b"/>
                <a:pathLst>
                  <a:path w="76408" h="80137">
                    <a:moveTo>
                      <a:pt x="66546" y="20607"/>
                    </a:moveTo>
                    <a:lnTo>
                      <a:pt x="66546" y="24314"/>
                    </a:lnTo>
                    <a:cubicBezTo>
                      <a:pt x="66202" y="26158"/>
                      <a:pt x="65967" y="28020"/>
                      <a:pt x="65845" y="29892"/>
                    </a:cubicBezTo>
                    <a:cubicBezTo>
                      <a:pt x="65792" y="31260"/>
                      <a:pt x="65939" y="32629"/>
                      <a:pt x="66282" y="33955"/>
                    </a:cubicBezTo>
                    <a:cubicBezTo>
                      <a:pt x="66511" y="35003"/>
                      <a:pt x="66511" y="36087"/>
                      <a:pt x="66282" y="37135"/>
                    </a:cubicBezTo>
                    <a:cubicBezTo>
                      <a:pt x="66253" y="39821"/>
                      <a:pt x="65491" y="42448"/>
                      <a:pt x="64078" y="44733"/>
                    </a:cubicBezTo>
                    <a:cubicBezTo>
                      <a:pt x="64057" y="44939"/>
                      <a:pt x="64057" y="45147"/>
                      <a:pt x="64078" y="45353"/>
                    </a:cubicBezTo>
                    <a:lnTo>
                      <a:pt x="64961" y="46420"/>
                    </a:lnTo>
                    <a:cubicBezTo>
                      <a:pt x="68940" y="39820"/>
                      <a:pt x="72086" y="32754"/>
                      <a:pt x="74328" y="25381"/>
                    </a:cubicBezTo>
                    <a:lnTo>
                      <a:pt x="74328" y="25381"/>
                    </a:lnTo>
                    <a:cubicBezTo>
                      <a:pt x="76806" y="16980"/>
                      <a:pt x="77070" y="10976"/>
                      <a:pt x="75120" y="8406"/>
                    </a:cubicBezTo>
                    <a:cubicBezTo>
                      <a:pt x="69423" y="1408"/>
                      <a:pt x="60135" y="-1572"/>
                      <a:pt x="51430" y="808"/>
                    </a:cubicBezTo>
                    <a:cubicBezTo>
                      <a:pt x="54436" y="2299"/>
                      <a:pt x="57159" y="4303"/>
                      <a:pt x="59476" y="6730"/>
                    </a:cubicBezTo>
                    <a:cubicBezTo>
                      <a:pt x="63599" y="10219"/>
                      <a:pt x="66147" y="15220"/>
                      <a:pt x="66546" y="20607"/>
                    </a:cubicBezTo>
                    <a:close/>
                    <a:moveTo>
                      <a:pt x="63813" y="21318"/>
                    </a:moveTo>
                    <a:cubicBezTo>
                      <a:pt x="61464" y="20741"/>
                      <a:pt x="58985" y="21022"/>
                      <a:pt x="56824" y="22110"/>
                    </a:cubicBezTo>
                    <a:cubicBezTo>
                      <a:pt x="54264" y="23705"/>
                      <a:pt x="55057" y="26966"/>
                      <a:pt x="56824" y="30948"/>
                    </a:cubicBezTo>
                    <a:cubicBezTo>
                      <a:pt x="57694" y="33511"/>
                      <a:pt x="58712" y="36021"/>
                      <a:pt x="59872" y="38465"/>
                    </a:cubicBezTo>
                    <a:lnTo>
                      <a:pt x="60664" y="39877"/>
                    </a:lnTo>
                    <a:lnTo>
                      <a:pt x="60664" y="39877"/>
                    </a:lnTo>
                    <a:cubicBezTo>
                      <a:pt x="61111" y="40578"/>
                      <a:pt x="61375" y="41198"/>
                      <a:pt x="61680" y="41645"/>
                    </a:cubicBezTo>
                    <a:lnTo>
                      <a:pt x="62381" y="42793"/>
                    </a:lnTo>
                    <a:cubicBezTo>
                      <a:pt x="63417" y="41054"/>
                      <a:pt x="63968" y="39068"/>
                      <a:pt x="63976" y="37043"/>
                    </a:cubicBezTo>
                    <a:cubicBezTo>
                      <a:pt x="64037" y="36072"/>
                      <a:pt x="64037" y="35099"/>
                      <a:pt x="63976" y="34128"/>
                    </a:cubicBezTo>
                    <a:cubicBezTo>
                      <a:pt x="64066" y="32671"/>
                      <a:pt x="63918" y="31209"/>
                      <a:pt x="63539" y="29800"/>
                    </a:cubicBezTo>
                    <a:cubicBezTo>
                      <a:pt x="63656" y="27757"/>
                      <a:pt x="63890" y="25722"/>
                      <a:pt x="64240" y="23705"/>
                    </a:cubicBezTo>
                    <a:cubicBezTo>
                      <a:pt x="64041" y="22832"/>
                      <a:pt x="64010" y="21928"/>
                      <a:pt x="64149" y="21043"/>
                    </a:cubicBezTo>
                    <a:close/>
                    <a:moveTo>
                      <a:pt x="61162" y="24934"/>
                    </a:moveTo>
                    <a:cubicBezTo>
                      <a:pt x="60721" y="25368"/>
                      <a:pt x="60170" y="25674"/>
                      <a:pt x="59567" y="25818"/>
                    </a:cubicBezTo>
                    <a:lnTo>
                      <a:pt x="59567" y="25818"/>
                    </a:lnTo>
                    <a:cubicBezTo>
                      <a:pt x="59159" y="25909"/>
                      <a:pt x="58736" y="25909"/>
                      <a:pt x="58328" y="25818"/>
                    </a:cubicBezTo>
                    <a:cubicBezTo>
                      <a:pt x="57874" y="25385"/>
                      <a:pt x="57645" y="24766"/>
                      <a:pt x="57708" y="24142"/>
                    </a:cubicBezTo>
                    <a:lnTo>
                      <a:pt x="57708" y="24142"/>
                    </a:lnTo>
                    <a:cubicBezTo>
                      <a:pt x="57708" y="23522"/>
                      <a:pt x="58724" y="22994"/>
                      <a:pt x="59831" y="22821"/>
                    </a:cubicBezTo>
                    <a:lnTo>
                      <a:pt x="61508" y="22821"/>
                    </a:lnTo>
                    <a:cubicBezTo>
                      <a:pt x="61508" y="22821"/>
                      <a:pt x="62310" y="22821"/>
                      <a:pt x="62310" y="23522"/>
                    </a:cubicBezTo>
                    <a:cubicBezTo>
                      <a:pt x="62213" y="23999"/>
                      <a:pt x="61922" y="24414"/>
                      <a:pt x="61508" y="24670"/>
                    </a:cubicBezTo>
                    <a:close/>
                    <a:moveTo>
                      <a:pt x="19736" y="32858"/>
                    </a:moveTo>
                    <a:lnTo>
                      <a:pt x="19736" y="31304"/>
                    </a:lnTo>
                    <a:cubicBezTo>
                      <a:pt x="19776" y="30803"/>
                      <a:pt x="19776" y="30300"/>
                      <a:pt x="19736" y="29800"/>
                    </a:cubicBezTo>
                    <a:cubicBezTo>
                      <a:pt x="19461" y="26861"/>
                      <a:pt x="19461" y="23902"/>
                      <a:pt x="19736" y="20962"/>
                    </a:cubicBezTo>
                    <a:cubicBezTo>
                      <a:pt x="20255" y="17633"/>
                      <a:pt x="21144" y="14372"/>
                      <a:pt x="22387" y="11240"/>
                    </a:cubicBezTo>
                    <a:cubicBezTo>
                      <a:pt x="23414" y="8115"/>
                      <a:pt x="25153" y="5270"/>
                      <a:pt x="27466" y="2931"/>
                    </a:cubicBezTo>
                    <a:cubicBezTo>
                      <a:pt x="23600" y="1771"/>
                      <a:pt x="19587" y="1176"/>
                      <a:pt x="15550" y="1163"/>
                    </a:cubicBezTo>
                    <a:cubicBezTo>
                      <a:pt x="12112" y="1009"/>
                      <a:pt x="8712" y="1936"/>
                      <a:pt x="5828" y="3815"/>
                    </a:cubicBezTo>
                    <a:cubicBezTo>
                      <a:pt x="1340" y="7867"/>
                      <a:pt x="-765" y="13934"/>
                      <a:pt x="251" y="19896"/>
                    </a:cubicBezTo>
                    <a:cubicBezTo>
                      <a:pt x="1106" y="26618"/>
                      <a:pt x="2585" y="33247"/>
                      <a:pt x="4670" y="39695"/>
                    </a:cubicBezTo>
                    <a:cubicBezTo>
                      <a:pt x="7718" y="49772"/>
                      <a:pt x="11131" y="55948"/>
                      <a:pt x="14128" y="56964"/>
                    </a:cubicBezTo>
                    <a:lnTo>
                      <a:pt x="14128" y="56964"/>
                    </a:lnTo>
                    <a:cubicBezTo>
                      <a:pt x="15459" y="57411"/>
                      <a:pt x="16871" y="56964"/>
                      <a:pt x="18283" y="55115"/>
                    </a:cubicBezTo>
                    <a:cubicBezTo>
                      <a:pt x="20762" y="52068"/>
                      <a:pt x="23057" y="49538"/>
                      <a:pt x="24378" y="48004"/>
                    </a:cubicBezTo>
                    <a:cubicBezTo>
                      <a:pt x="20368" y="43940"/>
                      <a:pt x="18729" y="38100"/>
                      <a:pt x="20040" y="32543"/>
                    </a:cubicBezTo>
                    <a:close/>
                    <a:moveTo>
                      <a:pt x="22031" y="36393"/>
                    </a:moveTo>
                    <a:cubicBezTo>
                      <a:pt x="21993" y="38058"/>
                      <a:pt x="22171" y="39721"/>
                      <a:pt x="22560" y="41340"/>
                    </a:cubicBezTo>
                    <a:cubicBezTo>
                      <a:pt x="23100" y="42758"/>
                      <a:pt x="23876" y="44073"/>
                      <a:pt x="24855" y="45231"/>
                    </a:cubicBezTo>
                    <a:cubicBezTo>
                      <a:pt x="26523" y="47088"/>
                      <a:pt x="28902" y="48147"/>
                      <a:pt x="31398" y="48146"/>
                    </a:cubicBezTo>
                    <a:cubicBezTo>
                      <a:pt x="31796" y="46284"/>
                      <a:pt x="32481" y="44495"/>
                      <a:pt x="33429" y="42844"/>
                    </a:cubicBezTo>
                    <a:cubicBezTo>
                      <a:pt x="34180" y="41156"/>
                      <a:pt x="34801" y="39414"/>
                      <a:pt x="35288" y="37632"/>
                    </a:cubicBezTo>
                    <a:cubicBezTo>
                      <a:pt x="35563" y="34367"/>
                      <a:pt x="35563" y="31084"/>
                      <a:pt x="35288" y="27819"/>
                    </a:cubicBezTo>
                    <a:cubicBezTo>
                      <a:pt x="35355" y="26904"/>
                      <a:pt x="35172" y="25988"/>
                      <a:pt x="34760" y="25168"/>
                    </a:cubicBezTo>
                    <a:cubicBezTo>
                      <a:pt x="34695" y="24242"/>
                      <a:pt x="34307" y="23368"/>
                      <a:pt x="33663" y="22699"/>
                    </a:cubicBezTo>
                    <a:lnTo>
                      <a:pt x="33663" y="22699"/>
                    </a:lnTo>
                    <a:cubicBezTo>
                      <a:pt x="32972" y="22029"/>
                      <a:pt x="32123" y="21543"/>
                      <a:pt x="31194" y="21287"/>
                    </a:cubicBezTo>
                    <a:lnTo>
                      <a:pt x="29427" y="21287"/>
                    </a:lnTo>
                    <a:cubicBezTo>
                      <a:pt x="27954" y="21466"/>
                      <a:pt x="26521" y="21881"/>
                      <a:pt x="25181" y="22516"/>
                    </a:cubicBezTo>
                    <a:cubicBezTo>
                      <a:pt x="24189" y="22989"/>
                      <a:pt x="23243" y="23554"/>
                      <a:pt x="22356" y="24203"/>
                    </a:cubicBezTo>
                    <a:lnTo>
                      <a:pt x="22356" y="30562"/>
                    </a:lnTo>
                    <a:lnTo>
                      <a:pt x="22356" y="30562"/>
                    </a:lnTo>
                    <a:cubicBezTo>
                      <a:pt x="22387" y="31005"/>
                      <a:pt x="22387" y="31450"/>
                      <a:pt x="22356" y="31893"/>
                    </a:cubicBezTo>
                    <a:lnTo>
                      <a:pt x="22356" y="35337"/>
                    </a:lnTo>
                    <a:lnTo>
                      <a:pt x="22356" y="35337"/>
                    </a:lnTo>
                    <a:close/>
                    <a:moveTo>
                      <a:pt x="27862" y="24497"/>
                    </a:moveTo>
                    <a:lnTo>
                      <a:pt x="27862" y="24497"/>
                    </a:lnTo>
                    <a:cubicBezTo>
                      <a:pt x="28669" y="24243"/>
                      <a:pt x="29534" y="24243"/>
                      <a:pt x="30341" y="24497"/>
                    </a:cubicBezTo>
                    <a:cubicBezTo>
                      <a:pt x="30925" y="24582"/>
                      <a:pt x="31491" y="24760"/>
                      <a:pt x="32017" y="25026"/>
                    </a:cubicBezTo>
                    <a:cubicBezTo>
                      <a:pt x="32810" y="25026"/>
                      <a:pt x="32901" y="26041"/>
                      <a:pt x="32810" y="26265"/>
                    </a:cubicBezTo>
                    <a:lnTo>
                      <a:pt x="32810" y="26265"/>
                    </a:lnTo>
                    <a:cubicBezTo>
                      <a:pt x="32564" y="26721"/>
                      <a:pt x="32216" y="27113"/>
                      <a:pt x="31794" y="27413"/>
                    </a:cubicBezTo>
                    <a:cubicBezTo>
                      <a:pt x="31602" y="27319"/>
                      <a:pt x="31424" y="27200"/>
                      <a:pt x="31265" y="27057"/>
                    </a:cubicBezTo>
                    <a:lnTo>
                      <a:pt x="31265" y="27057"/>
                    </a:lnTo>
                    <a:cubicBezTo>
                      <a:pt x="30002" y="26838"/>
                      <a:pt x="29012" y="25851"/>
                      <a:pt x="28787" y="24589"/>
                    </a:cubicBezTo>
                    <a:close/>
                    <a:moveTo>
                      <a:pt x="34404" y="51011"/>
                    </a:moveTo>
                    <a:cubicBezTo>
                      <a:pt x="33975" y="51061"/>
                      <a:pt x="33573" y="51246"/>
                      <a:pt x="33257" y="51539"/>
                    </a:cubicBezTo>
                    <a:lnTo>
                      <a:pt x="32017" y="53043"/>
                    </a:lnTo>
                    <a:cubicBezTo>
                      <a:pt x="30514" y="54902"/>
                      <a:pt x="29894" y="55522"/>
                      <a:pt x="25567" y="56405"/>
                    </a:cubicBezTo>
                    <a:cubicBezTo>
                      <a:pt x="24735" y="56486"/>
                      <a:pt x="23941" y="56791"/>
                      <a:pt x="23271" y="57289"/>
                    </a:cubicBezTo>
                    <a:cubicBezTo>
                      <a:pt x="23889" y="57789"/>
                      <a:pt x="24616" y="58137"/>
                      <a:pt x="25394" y="58305"/>
                    </a:cubicBezTo>
                    <a:cubicBezTo>
                      <a:pt x="27462" y="58965"/>
                      <a:pt x="29685" y="58965"/>
                      <a:pt x="31753" y="58305"/>
                    </a:cubicBezTo>
                    <a:cubicBezTo>
                      <a:pt x="32999" y="57698"/>
                      <a:pt x="34157" y="56925"/>
                      <a:pt x="35197" y="56009"/>
                    </a:cubicBezTo>
                    <a:cubicBezTo>
                      <a:pt x="36059" y="55303"/>
                      <a:pt x="36678" y="54343"/>
                      <a:pt x="36964" y="53266"/>
                    </a:cubicBezTo>
                    <a:cubicBezTo>
                      <a:pt x="37044" y="52351"/>
                      <a:pt x="36722" y="51446"/>
                      <a:pt x="36081" y="50788"/>
                    </a:cubicBezTo>
                    <a:cubicBezTo>
                      <a:pt x="35704" y="50496"/>
                      <a:pt x="35199" y="50430"/>
                      <a:pt x="34760" y="50615"/>
                    </a:cubicBezTo>
                    <a:close/>
                    <a:moveTo>
                      <a:pt x="75150" y="51011"/>
                    </a:moveTo>
                    <a:cubicBezTo>
                      <a:pt x="71930" y="52210"/>
                      <a:pt x="68385" y="52210"/>
                      <a:pt x="65165" y="51011"/>
                    </a:cubicBezTo>
                    <a:cubicBezTo>
                      <a:pt x="64761" y="50882"/>
                      <a:pt x="64329" y="50882"/>
                      <a:pt x="63925" y="51011"/>
                    </a:cubicBezTo>
                    <a:cubicBezTo>
                      <a:pt x="63286" y="51220"/>
                      <a:pt x="62749" y="51663"/>
                      <a:pt x="62422" y="52251"/>
                    </a:cubicBezTo>
                    <a:cubicBezTo>
                      <a:pt x="62300" y="53161"/>
                      <a:pt x="62300" y="54083"/>
                      <a:pt x="62422" y="54993"/>
                    </a:cubicBezTo>
                    <a:cubicBezTo>
                      <a:pt x="65679" y="55722"/>
                      <a:pt x="69082" y="55413"/>
                      <a:pt x="72154" y="54110"/>
                    </a:cubicBezTo>
                    <a:cubicBezTo>
                      <a:pt x="73772" y="53417"/>
                      <a:pt x="75219" y="52376"/>
                      <a:pt x="76390" y="51062"/>
                    </a:cubicBezTo>
                    <a:close/>
                    <a:moveTo>
                      <a:pt x="53909" y="32096"/>
                    </a:moveTo>
                    <a:cubicBezTo>
                      <a:pt x="52670" y="28469"/>
                      <a:pt x="50861" y="23258"/>
                      <a:pt x="55504" y="20078"/>
                    </a:cubicBezTo>
                    <a:cubicBezTo>
                      <a:pt x="57909" y="18737"/>
                      <a:pt x="60705" y="18267"/>
                      <a:pt x="63417" y="18748"/>
                    </a:cubicBezTo>
                    <a:cubicBezTo>
                      <a:pt x="62261" y="15004"/>
                      <a:pt x="60333" y="11543"/>
                      <a:pt x="57759" y="8589"/>
                    </a:cubicBezTo>
                    <a:lnTo>
                      <a:pt x="56875" y="7705"/>
                    </a:lnTo>
                    <a:lnTo>
                      <a:pt x="56306" y="7167"/>
                    </a:lnTo>
                    <a:lnTo>
                      <a:pt x="56306" y="7167"/>
                    </a:lnTo>
                    <a:cubicBezTo>
                      <a:pt x="56151" y="6971"/>
                      <a:pt x="55974" y="6794"/>
                      <a:pt x="55778" y="6639"/>
                    </a:cubicBezTo>
                    <a:lnTo>
                      <a:pt x="55778" y="6639"/>
                    </a:lnTo>
                    <a:cubicBezTo>
                      <a:pt x="54028" y="5077"/>
                      <a:pt x="52025" y="3823"/>
                      <a:pt x="49856" y="2931"/>
                    </a:cubicBezTo>
                    <a:cubicBezTo>
                      <a:pt x="46768" y="1578"/>
                      <a:pt x="43423" y="913"/>
                      <a:pt x="40053" y="980"/>
                    </a:cubicBezTo>
                    <a:cubicBezTo>
                      <a:pt x="37939" y="831"/>
                      <a:pt x="35821" y="1179"/>
                      <a:pt x="33866" y="1996"/>
                    </a:cubicBezTo>
                    <a:cubicBezTo>
                      <a:pt x="32953" y="2252"/>
                      <a:pt x="32065" y="2592"/>
                      <a:pt x="31215" y="3012"/>
                    </a:cubicBezTo>
                    <a:cubicBezTo>
                      <a:pt x="28189" y="5227"/>
                      <a:pt x="25907" y="8309"/>
                      <a:pt x="24673" y="11850"/>
                    </a:cubicBezTo>
                    <a:cubicBezTo>
                      <a:pt x="23794" y="14709"/>
                      <a:pt x="23162" y="17639"/>
                      <a:pt x="22783" y="20607"/>
                    </a:cubicBezTo>
                    <a:cubicBezTo>
                      <a:pt x="25440" y="19012"/>
                      <a:pt x="28534" y="18301"/>
                      <a:pt x="31621" y="18575"/>
                    </a:cubicBezTo>
                    <a:cubicBezTo>
                      <a:pt x="35709" y="18898"/>
                      <a:pt x="38761" y="22475"/>
                      <a:pt x="38438" y="26563"/>
                    </a:cubicBezTo>
                    <a:cubicBezTo>
                      <a:pt x="38438" y="26566"/>
                      <a:pt x="38438" y="26568"/>
                      <a:pt x="38437" y="26570"/>
                    </a:cubicBezTo>
                    <a:lnTo>
                      <a:pt x="38437" y="26620"/>
                    </a:lnTo>
                    <a:cubicBezTo>
                      <a:pt x="38773" y="30355"/>
                      <a:pt x="38773" y="34111"/>
                      <a:pt x="38437" y="37846"/>
                    </a:cubicBezTo>
                    <a:cubicBezTo>
                      <a:pt x="37927" y="39758"/>
                      <a:pt x="37248" y="41621"/>
                      <a:pt x="36406" y="43413"/>
                    </a:cubicBezTo>
                    <a:cubicBezTo>
                      <a:pt x="35877" y="44916"/>
                      <a:pt x="35166" y="46460"/>
                      <a:pt x="34821" y="47740"/>
                    </a:cubicBezTo>
                    <a:cubicBezTo>
                      <a:pt x="36063" y="47663"/>
                      <a:pt x="37280" y="48113"/>
                      <a:pt x="38173" y="48979"/>
                    </a:cubicBezTo>
                    <a:cubicBezTo>
                      <a:pt x="39403" y="50213"/>
                      <a:pt x="40021" y="51928"/>
                      <a:pt x="39860" y="53663"/>
                    </a:cubicBezTo>
                    <a:lnTo>
                      <a:pt x="40053" y="53663"/>
                    </a:lnTo>
                    <a:lnTo>
                      <a:pt x="40053" y="55786"/>
                    </a:lnTo>
                    <a:cubicBezTo>
                      <a:pt x="39392" y="63044"/>
                      <a:pt x="40113" y="70362"/>
                      <a:pt x="42176" y="77352"/>
                    </a:cubicBezTo>
                    <a:cubicBezTo>
                      <a:pt x="42674" y="78176"/>
                      <a:pt x="43416" y="78826"/>
                      <a:pt x="44299" y="79211"/>
                    </a:cubicBezTo>
                    <a:cubicBezTo>
                      <a:pt x="45112" y="79750"/>
                      <a:pt x="46057" y="80054"/>
                      <a:pt x="47032" y="80095"/>
                    </a:cubicBezTo>
                    <a:cubicBezTo>
                      <a:pt x="50279" y="80375"/>
                      <a:pt x="53493" y="79268"/>
                      <a:pt x="55880" y="77048"/>
                    </a:cubicBezTo>
                    <a:cubicBezTo>
                      <a:pt x="57393" y="75467"/>
                      <a:pt x="58300" y="73402"/>
                      <a:pt x="58440" y="71217"/>
                    </a:cubicBezTo>
                    <a:cubicBezTo>
                      <a:pt x="59059" y="67234"/>
                      <a:pt x="60380" y="56192"/>
                      <a:pt x="60563" y="53541"/>
                    </a:cubicBezTo>
                    <a:lnTo>
                      <a:pt x="60563" y="53541"/>
                    </a:lnTo>
                    <a:cubicBezTo>
                      <a:pt x="60403" y="52193"/>
                      <a:pt x="60682" y="50828"/>
                      <a:pt x="61355" y="49650"/>
                    </a:cubicBezTo>
                    <a:cubicBezTo>
                      <a:pt x="61926" y="48723"/>
                      <a:pt x="62756" y="47986"/>
                      <a:pt x="63742" y="47527"/>
                    </a:cubicBezTo>
                    <a:cubicBezTo>
                      <a:pt x="59565" y="42883"/>
                      <a:pt x="56348" y="37460"/>
                      <a:pt x="54275" y="31568"/>
                    </a:cubicBezTo>
                    <a:close/>
                  </a:path>
                </a:pathLst>
              </a:custGeom>
              <a:solidFill>
                <a:srgbClr val="F2F2F2"/>
              </a:solidFill>
              <a:ln w="10054" cap="flat">
                <a:noFill/>
                <a:prstDash val="solid"/>
                <a:miter/>
              </a:ln>
            </p:spPr>
            <p:txBody>
              <a:bodyPr rtlCol="0" anchor="ctr"/>
              <a:lstStyle/>
              <a:p>
                <a:endParaRPr lang="en-US"/>
              </a:p>
            </p:txBody>
          </p:sp>
          <p:grpSp>
            <p:nvGrpSpPr>
              <p:cNvPr id="28" name="Graphic 4">
                <a:extLst>
                  <a:ext uri="{FF2B5EF4-FFF2-40B4-BE49-F238E27FC236}">
                    <a16:creationId xmlns:a16="http://schemas.microsoft.com/office/drawing/2014/main" id="{80F706C0-457D-5A8E-8D32-E5F9F955EA2A}"/>
                  </a:ext>
                </a:extLst>
              </p:cNvPr>
              <p:cNvGrpSpPr/>
              <p:nvPr/>
            </p:nvGrpSpPr>
            <p:grpSpPr>
              <a:xfrm>
                <a:off x="6675168" y="4837577"/>
                <a:ext cx="67013" cy="65229"/>
                <a:chOff x="6675168" y="4837577"/>
                <a:chExt cx="67013" cy="65229"/>
              </a:xfrm>
            </p:grpSpPr>
            <p:sp>
              <p:nvSpPr>
                <p:cNvPr id="29" name="Freeform: Shape 28">
                  <a:extLst>
                    <a:ext uri="{FF2B5EF4-FFF2-40B4-BE49-F238E27FC236}">
                      <a16:creationId xmlns:a16="http://schemas.microsoft.com/office/drawing/2014/main" id="{CDF27C5F-D01D-A210-7FA0-824A811F2EBD}"/>
                    </a:ext>
                  </a:extLst>
                </p:cNvPr>
                <p:cNvSpPr/>
                <p:nvPr/>
              </p:nvSpPr>
              <p:spPr>
                <a:xfrm rot="-2409300">
                  <a:off x="6681480" y="4850464"/>
                  <a:ext cx="54388" cy="39455"/>
                </a:xfrm>
                <a:custGeom>
                  <a:avLst/>
                  <a:gdLst>
                    <a:gd name="connsiteX0" fmla="*/ 54389 w 54388"/>
                    <a:gd name="connsiteY0" fmla="*/ 19728 h 39455"/>
                    <a:gd name="connsiteX1" fmla="*/ 27194 w 54388"/>
                    <a:gd name="connsiteY1" fmla="*/ 39456 h 39455"/>
                    <a:gd name="connsiteX2" fmla="*/ 0 w 54388"/>
                    <a:gd name="connsiteY2" fmla="*/ 19728 h 39455"/>
                    <a:gd name="connsiteX3" fmla="*/ 27194 w 54388"/>
                    <a:gd name="connsiteY3" fmla="*/ 0 h 39455"/>
                    <a:gd name="connsiteX4" fmla="*/ 54389 w 54388"/>
                    <a:gd name="connsiteY4" fmla="*/ 19728 h 394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388" h="39455">
                      <a:moveTo>
                        <a:pt x="54389" y="19728"/>
                      </a:moveTo>
                      <a:cubicBezTo>
                        <a:pt x="54389" y="30623"/>
                        <a:pt x="42214" y="39456"/>
                        <a:pt x="27194" y="39456"/>
                      </a:cubicBezTo>
                      <a:cubicBezTo>
                        <a:pt x="12175" y="39456"/>
                        <a:pt x="0" y="30623"/>
                        <a:pt x="0" y="19728"/>
                      </a:cubicBezTo>
                      <a:cubicBezTo>
                        <a:pt x="0" y="8832"/>
                        <a:pt x="12175" y="0"/>
                        <a:pt x="27194" y="0"/>
                      </a:cubicBezTo>
                      <a:cubicBezTo>
                        <a:pt x="42214" y="0"/>
                        <a:pt x="54389" y="8832"/>
                        <a:pt x="54389" y="19728"/>
                      </a:cubicBezTo>
                      <a:close/>
                    </a:path>
                  </a:pathLst>
                </a:custGeom>
                <a:solidFill>
                  <a:srgbClr val="76BC2D"/>
                </a:solidFill>
                <a:ln w="10054"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6CAC5136-75CD-B19B-D044-8F0AA4E4DC88}"/>
                    </a:ext>
                  </a:extLst>
                </p:cNvPr>
                <p:cNvSpPr/>
                <p:nvPr/>
              </p:nvSpPr>
              <p:spPr>
                <a:xfrm>
                  <a:off x="6690704" y="4852349"/>
                  <a:ext cx="34078" cy="34189"/>
                </a:xfrm>
                <a:custGeom>
                  <a:avLst/>
                  <a:gdLst>
                    <a:gd name="connsiteX0" fmla="*/ 11268 w 34078"/>
                    <a:gd name="connsiteY0" fmla="*/ 26369 h 34189"/>
                    <a:gd name="connsiteX1" fmla="*/ 8599 w 34078"/>
                    <a:gd name="connsiteY1" fmla="*/ 13145 h 34189"/>
                    <a:gd name="connsiteX2" fmla="*/ 11665 w 34078"/>
                    <a:gd name="connsiteY2" fmla="*/ 10227 h 34189"/>
                    <a:gd name="connsiteX3" fmla="*/ 14326 w 34078"/>
                    <a:gd name="connsiteY3" fmla="*/ 14808 h 34189"/>
                    <a:gd name="connsiteX4" fmla="*/ 29564 w 34078"/>
                    <a:gd name="connsiteY4" fmla="*/ 9729 h 34189"/>
                    <a:gd name="connsiteX5" fmla="*/ 6514 w 34078"/>
                    <a:gd name="connsiteY5" fmla="*/ 8622 h 34189"/>
                    <a:gd name="connsiteX6" fmla="*/ 5326 w 34078"/>
                    <a:gd name="connsiteY6" fmla="*/ 33246 h 34189"/>
                    <a:gd name="connsiteX7" fmla="*/ 33142 w 34078"/>
                    <a:gd name="connsiteY7" fmla="*/ 18239 h 34189"/>
                    <a:gd name="connsiteX8" fmla="*/ 33993 w 34078"/>
                    <a:gd name="connsiteY8" fmla="*/ 9881 h 34189"/>
                    <a:gd name="connsiteX9" fmla="*/ 11268 w 34078"/>
                    <a:gd name="connsiteY9" fmla="*/ 26369 h 34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078" h="34189">
                      <a:moveTo>
                        <a:pt x="11268" y="26369"/>
                      </a:moveTo>
                      <a:cubicBezTo>
                        <a:pt x="6880" y="23454"/>
                        <a:pt x="5684" y="17534"/>
                        <a:pt x="8599" y="13145"/>
                      </a:cubicBezTo>
                      <a:cubicBezTo>
                        <a:pt x="9389" y="11956"/>
                        <a:pt x="10438" y="10958"/>
                        <a:pt x="11665" y="10227"/>
                      </a:cubicBezTo>
                      <a:cubicBezTo>
                        <a:pt x="21823" y="2923"/>
                        <a:pt x="22484" y="13447"/>
                        <a:pt x="14326" y="14808"/>
                      </a:cubicBezTo>
                      <a:cubicBezTo>
                        <a:pt x="14326" y="18587"/>
                        <a:pt x="24962" y="18140"/>
                        <a:pt x="29564" y="9729"/>
                      </a:cubicBezTo>
                      <a:cubicBezTo>
                        <a:pt x="34704" y="210"/>
                        <a:pt x="19609" y="-5814"/>
                        <a:pt x="6514" y="8622"/>
                      </a:cubicBezTo>
                      <a:cubicBezTo>
                        <a:pt x="-1856" y="17856"/>
                        <a:pt x="-2060" y="30493"/>
                        <a:pt x="5326" y="33246"/>
                      </a:cubicBezTo>
                      <a:cubicBezTo>
                        <a:pt x="17151" y="36783"/>
                        <a:pt x="29605" y="30063"/>
                        <a:pt x="33142" y="18239"/>
                      </a:cubicBezTo>
                      <a:cubicBezTo>
                        <a:pt x="33952" y="15531"/>
                        <a:pt x="34240" y="12696"/>
                        <a:pt x="33993" y="9881"/>
                      </a:cubicBezTo>
                      <a:cubicBezTo>
                        <a:pt x="26902" y="26338"/>
                        <a:pt x="16856" y="28736"/>
                        <a:pt x="11268" y="26369"/>
                      </a:cubicBezTo>
                      <a:close/>
                    </a:path>
                  </a:pathLst>
                </a:custGeom>
                <a:solidFill>
                  <a:srgbClr val="FFFFFF"/>
                </a:solidFill>
                <a:ln w="10054" cap="flat">
                  <a:noFill/>
                  <a:prstDash val="solid"/>
                  <a:miter/>
                </a:ln>
              </p:spPr>
              <p:txBody>
                <a:bodyPr rtlCol="0" anchor="ctr"/>
                <a:lstStyle/>
                <a:p>
                  <a:endParaRPr lang="en-US"/>
                </a:p>
              </p:txBody>
            </p:sp>
          </p:grpSp>
        </p:grpSp>
        <p:grpSp>
          <p:nvGrpSpPr>
            <p:cNvPr id="1126" name="Group 1125">
              <a:extLst>
                <a:ext uri="{FF2B5EF4-FFF2-40B4-BE49-F238E27FC236}">
                  <a16:creationId xmlns:a16="http://schemas.microsoft.com/office/drawing/2014/main" id="{16DF9632-A347-FBE4-CEFE-0BBF2B7B6B4B}"/>
                </a:ext>
                <a:ext uri="{C183D7F6-B498-43B3-948B-1728B52AA6E4}">
                  <adec:decorative xmlns:adec="http://schemas.microsoft.com/office/drawing/2017/decorative" val="1"/>
                </a:ext>
              </a:extLst>
            </p:cNvPr>
            <p:cNvGrpSpPr/>
            <p:nvPr/>
          </p:nvGrpSpPr>
          <p:grpSpPr>
            <a:xfrm>
              <a:off x="9428213" y="2415527"/>
              <a:ext cx="172695" cy="134328"/>
              <a:chOff x="9428213" y="2415527"/>
              <a:chExt cx="172695" cy="134328"/>
            </a:xfrm>
          </p:grpSpPr>
          <p:sp>
            <p:nvSpPr>
              <p:cNvPr id="63" name="Freeform: Shape 62">
                <a:extLst>
                  <a:ext uri="{FF2B5EF4-FFF2-40B4-BE49-F238E27FC236}">
                    <a16:creationId xmlns:a16="http://schemas.microsoft.com/office/drawing/2014/main" id="{0532A200-F8CB-F704-8795-115B1D7AC4B6}"/>
                  </a:ext>
                </a:extLst>
              </p:cNvPr>
              <p:cNvSpPr/>
              <p:nvPr/>
            </p:nvSpPr>
            <p:spPr>
              <a:xfrm>
                <a:off x="9428213" y="2415527"/>
                <a:ext cx="27326" cy="134306"/>
              </a:xfrm>
              <a:custGeom>
                <a:avLst/>
                <a:gdLst>
                  <a:gd name="connsiteX0" fmla="*/ 27327 w 27326"/>
                  <a:gd name="connsiteY0" fmla="*/ 134228 h 134306"/>
                  <a:gd name="connsiteX1" fmla="*/ 11784 w 27326"/>
                  <a:gd name="connsiteY1" fmla="*/ 130368 h 134306"/>
                  <a:gd name="connsiteX2" fmla="*/ 7213 w 27326"/>
                  <a:gd name="connsiteY2" fmla="*/ 116553 h 134306"/>
                  <a:gd name="connsiteX3" fmla="*/ 7213 w 27326"/>
                  <a:gd name="connsiteY3" fmla="*/ 80693 h 134306"/>
                  <a:gd name="connsiteX4" fmla="*/ 0 w 27326"/>
                  <a:gd name="connsiteY4" fmla="*/ 71652 h 134306"/>
                  <a:gd name="connsiteX5" fmla="*/ 0 w 27326"/>
                  <a:gd name="connsiteY5" fmla="*/ 62712 h 134306"/>
                  <a:gd name="connsiteX6" fmla="*/ 7213 w 27326"/>
                  <a:gd name="connsiteY6" fmla="*/ 53366 h 134306"/>
                  <a:gd name="connsiteX7" fmla="*/ 7213 w 27326"/>
                  <a:gd name="connsiteY7" fmla="*/ 18116 h 134306"/>
                  <a:gd name="connsiteX8" fmla="*/ 11784 w 27326"/>
                  <a:gd name="connsiteY8" fmla="*/ 3996 h 134306"/>
                  <a:gd name="connsiteX9" fmla="*/ 27327 w 27326"/>
                  <a:gd name="connsiteY9" fmla="*/ 135 h 134306"/>
                  <a:gd name="connsiteX10" fmla="*/ 27327 w 27326"/>
                  <a:gd name="connsiteY10" fmla="*/ 9177 h 134306"/>
                  <a:gd name="connsiteX11" fmla="*/ 19301 w 27326"/>
                  <a:gd name="connsiteY11" fmla="*/ 17811 h 134306"/>
                  <a:gd name="connsiteX12" fmla="*/ 19301 w 27326"/>
                  <a:gd name="connsiteY12" fmla="*/ 52350 h 134306"/>
                  <a:gd name="connsiteX13" fmla="*/ 11784 w 27326"/>
                  <a:gd name="connsiteY13" fmla="*/ 67182 h 134306"/>
                  <a:gd name="connsiteX14" fmla="*/ 19301 w 27326"/>
                  <a:gd name="connsiteY14" fmla="*/ 82013 h 134306"/>
                  <a:gd name="connsiteX15" fmla="*/ 19301 w 27326"/>
                  <a:gd name="connsiteY15" fmla="*/ 116248 h 134306"/>
                  <a:gd name="connsiteX16" fmla="*/ 21028 w 27326"/>
                  <a:gd name="connsiteY16" fmla="*/ 123156 h 134306"/>
                  <a:gd name="connsiteX17" fmla="*/ 26920 w 27326"/>
                  <a:gd name="connsiteY17" fmla="*/ 125187 h 134306"/>
                  <a:gd name="connsiteX18" fmla="*/ 26920 w 27326"/>
                  <a:gd name="connsiteY18" fmla="*/ 134228 h 134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7326" h="134306">
                    <a:moveTo>
                      <a:pt x="27327" y="134228"/>
                    </a:moveTo>
                    <a:cubicBezTo>
                      <a:pt x="21864" y="134659"/>
                      <a:pt x="16410" y="133304"/>
                      <a:pt x="11784" y="130368"/>
                    </a:cubicBezTo>
                    <a:cubicBezTo>
                      <a:pt x="8300" y="126661"/>
                      <a:pt x="6627" y="121606"/>
                      <a:pt x="7213" y="116553"/>
                    </a:cubicBezTo>
                    <a:lnTo>
                      <a:pt x="7213" y="80693"/>
                    </a:lnTo>
                    <a:cubicBezTo>
                      <a:pt x="7213" y="74801"/>
                      <a:pt x="4876" y="71652"/>
                      <a:pt x="0" y="71652"/>
                    </a:cubicBezTo>
                    <a:lnTo>
                      <a:pt x="0" y="62712"/>
                    </a:lnTo>
                    <a:cubicBezTo>
                      <a:pt x="4876" y="62712"/>
                      <a:pt x="7213" y="59563"/>
                      <a:pt x="7213" y="53366"/>
                    </a:cubicBezTo>
                    <a:lnTo>
                      <a:pt x="7213" y="18116"/>
                    </a:lnTo>
                    <a:cubicBezTo>
                      <a:pt x="6659" y="12973"/>
                      <a:pt x="8321" y="7838"/>
                      <a:pt x="11784" y="3996"/>
                    </a:cubicBezTo>
                    <a:cubicBezTo>
                      <a:pt x="16345" y="910"/>
                      <a:pt x="21852" y="-458"/>
                      <a:pt x="27327" y="135"/>
                    </a:cubicBezTo>
                    <a:lnTo>
                      <a:pt x="27327" y="9177"/>
                    </a:lnTo>
                    <a:cubicBezTo>
                      <a:pt x="22146" y="9177"/>
                      <a:pt x="19301" y="11919"/>
                      <a:pt x="19301" y="17811"/>
                    </a:cubicBezTo>
                    <a:lnTo>
                      <a:pt x="19301" y="52350"/>
                    </a:lnTo>
                    <a:cubicBezTo>
                      <a:pt x="19301" y="60274"/>
                      <a:pt x="16965" y="65150"/>
                      <a:pt x="11784" y="67182"/>
                    </a:cubicBezTo>
                    <a:cubicBezTo>
                      <a:pt x="17174" y="70039"/>
                      <a:pt x="20184" y="75977"/>
                      <a:pt x="19301" y="82013"/>
                    </a:cubicBezTo>
                    <a:lnTo>
                      <a:pt x="19301" y="116248"/>
                    </a:lnTo>
                    <a:cubicBezTo>
                      <a:pt x="19206" y="118668"/>
                      <a:pt x="19806" y="121065"/>
                      <a:pt x="21028" y="123156"/>
                    </a:cubicBezTo>
                    <a:cubicBezTo>
                      <a:pt x="22606" y="124653"/>
                      <a:pt x="24755" y="125395"/>
                      <a:pt x="26920" y="125187"/>
                    </a:cubicBezTo>
                    <a:lnTo>
                      <a:pt x="26920" y="134228"/>
                    </a:lnTo>
                    <a:close/>
                  </a:path>
                </a:pathLst>
              </a:custGeom>
              <a:solidFill>
                <a:srgbClr val="949494"/>
              </a:solidFill>
              <a:ln w="10054" cap="flat">
                <a:noFill/>
                <a:prstDash val="solid"/>
                <a:miter/>
              </a:ln>
            </p:spPr>
            <p:txBody>
              <a:bodyPr rtlCol="0" anchor="ctr"/>
              <a:lstStyle/>
              <a:p>
                <a:endParaRPr lang="en-US"/>
              </a:p>
            </p:txBody>
          </p:sp>
          <p:sp>
            <p:nvSpPr>
              <p:cNvPr id="1024" name="Freeform: Shape 1023">
                <a:extLst>
                  <a:ext uri="{FF2B5EF4-FFF2-40B4-BE49-F238E27FC236}">
                    <a16:creationId xmlns:a16="http://schemas.microsoft.com/office/drawing/2014/main" id="{6D6248A6-384B-EC67-1929-2D9D4343B5F4}"/>
                  </a:ext>
                </a:extLst>
              </p:cNvPr>
              <p:cNvSpPr/>
              <p:nvPr/>
            </p:nvSpPr>
            <p:spPr>
              <a:xfrm>
                <a:off x="9573582" y="2415584"/>
                <a:ext cx="27326" cy="134271"/>
              </a:xfrm>
              <a:custGeom>
                <a:avLst/>
                <a:gdLst>
                  <a:gd name="connsiteX0" fmla="*/ 0 w 27326"/>
                  <a:gd name="connsiteY0" fmla="*/ 78 h 134271"/>
                  <a:gd name="connsiteX1" fmla="*/ 15543 w 27326"/>
                  <a:gd name="connsiteY1" fmla="*/ 3938 h 134271"/>
                  <a:gd name="connsiteX2" fmla="*/ 20114 w 27326"/>
                  <a:gd name="connsiteY2" fmla="*/ 17754 h 134271"/>
                  <a:gd name="connsiteX3" fmla="*/ 20114 w 27326"/>
                  <a:gd name="connsiteY3" fmla="*/ 53614 h 134271"/>
                  <a:gd name="connsiteX4" fmla="*/ 27327 w 27326"/>
                  <a:gd name="connsiteY4" fmla="*/ 62655 h 134271"/>
                  <a:gd name="connsiteX5" fmla="*/ 27327 w 27326"/>
                  <a:gd name="connsiteY5" fmla="*/ 71594 h 134271"/>
                  <a:gd name="connsiteX6" fmla="*/ 20114 w 27326"/>
                  <a:gd name="connsiteY6" fmla="*/ 80940 h 134271"/>
                  <a:gd name="connsiteX7" fmla="*/ 20114 w 27326"/>
                  <a:gd name="connsiteY7" fmla="*/ 115784 h 134271"/>
                  <a:gd name="connsiteX8" fmla="*/ 15543 w 27326"/>
                  <a:gd name="connsiteY8" fmla="*/ 130006 h 134271"/>
                  <a:gd name="connsiteX9" fmla="*/ 0 w 27326"/>
                  <a:gd name="connsiteY9" fmla="*/ 134171 h 134271"/>
                  <a:gd name="connsiteX10" fmla="*/ 0 w 27326"/>
                  <a:gd name="connsiteY10" fmla="*/ 125130 h 134271"/>
                  <a:gd name="connsiteX11" fmla="*/ 8025 w 27326"/>
                  <a:gd name="connsiteY11" fmla="*/ 116495 h 134271"/>
                  <a:gd name="connsiteX12" fmla="*/ 8025 w 27326"/>
                  <a:gd name="connsiteY12" fmla="*/ 81956 h 134271"/>
                  <a:gd name="connsiteX13" fmla="*/ 15543 w 27326"/>
                  <a:gd name="connsiteY13" fmla="*/ 67125 h 134271"/>
                  <a:gd name="connsiteX14" fmla="*/ 8025 w 27326"/>
                  <a:gd name="connsiteY14" fmla="*/ 52293 h 134271"/>
                  <a:gd name="connsiteX15" fmla="*/ 8025 w 27326"/>
                  <a:gd name="connsiteY15" fmla="*/ 18059 h 134271"/>
                  <a:gd name="connsiteX16" fmla="*/ 6298 w 27326"/>
                  <a:gd name="connsiteY16" fmla="*/ 11151 h 134271"/>
                  <a:gd name="connsiteX17" fmla="*/ 406 w 27326"/>
                  <a:gd name="connsiteY17" fmla="*/ 9119 h 134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326" h="134271">
                    <a:moveTo>
                      <a:pt x="0" y="78"/>
                    </a:moveTo>
                    <a:cubicBezTo>
                      <a:pt x="5462" y="-352"/>
                      <a:pt x="10916" y="1002"/>
                      <a:pt x="15543" y="3938"/>
                    </a:cubicBezTo>
                    <a:cubicBezTo>
                      <a:pt x="19027" y="7646"/>
                      <a:pt x="20699" y="12700"/>
                      <a:pt x="20114" y="17754"/>
                    </a:cubicBezTo>
                    <a:lnTo>
                      <a:pt x="20114" y="53614"/>
                    </a:lnTo>
                    <a:cubicBezTo>
                      <a:pt x="20114" y="59506"/>
                      <a:pt x="22450" y="62655"/>
                      <a:pt x="27327" y="62655"/>
                    </a:cubicBezTo>
                    <a:lnTo>
                      <a:pt x="27327" y="71594"/>
                    </a:lnTo>
                    <a:cubicBezTo>
                      <a:pt x="22450" y="71594"/>
                      <a:pt x="20114" y="74744"/>
                      <a:pt x="20114" y="80940"/>
                    </a:cubicBezTo>
                    <a:lnTo>
                      <a:pt x="20114" y="115784"/>
                    </a:lnTo>
                    <a:cubicBezTo>
                      <a:pt x="20685" y="120960"/>
                      <a:pt x="19022" y="126133"/>
                      <a:pt x="15543" y="130006"/>
                    </a:cubicBezTo>
                    <a:cubicBezTo>
                      <a:pt x="11026" y="133207"/>
                      <a:pt x="5512" y="134685"/>
                      <a:pt x="0" y="134171"/>
                    </a:cubicBezTo>
                    <a:lnTo>
                      <a:pt x="0" y="125130"/>
                    </a:lnTo>
                    <a:cubicBezTo>
                      <a:pt x="5181" y="125130"/>
                      <a:pt x="8025" y="122387"/>
                      <a:pt x="8025" y="116495"/>
                    </a:cubicBezTo>
                    <a:lnTo>
                      <a:pt x="8025" y="81956"/>
                    </a:lnTo>
                    <a:cubicBezTo>
                      <a:pt x="8025" y="74033"/>
                      <a:pt x="10362" y="69156"/>
                      <a:pt x="15543" y="67125"/>
                    </a:cubicBezTo>
                    <a:cubicBezTo>
                      <a:pt x="10152" y="64268"/>
                      <a:pt x="7143" y="58329"/>
                      <a:pt x="8025" y="52293"/>
                    </a:cubicBezTo>
                    <a:lnTo>
                      <a:pt x="8025" y="18059"/>
                    </a:lnTo>
                    <a:cubicBezTo>
                      <a:pt x="8120" y="15639"/>
                      <a:pt x="7521" y="13242"/>
                      <a:pt x="6298" y="11151"/>
                    </a:cubicBezTo>
                    <a:cubicBezTo>
                      <a:pt x="4721" y="9653"/>
                      <a:pt x="2572" y="8912"/>
                      <a:pt x="406" y="9119"/>
                    </a:cubicBezTo>
                    <a:close/>
                  </a:path>
                </a:pathLst>
              </a:custGeom>
              <a:solidFill>
                <a:srgbClr val="949494"/>
              </a:solidFill>
              <a:ln w="10054" cap="flat">
                <a:noFill/>
                <a:prstDash val="solid"/>
                <a:miter/>
              </a:ln>
            </p:spPr>
            <p:txBody>
              <a:bodyPr rtlCol="0" anchor="ctr"/>
              <a:lstStyle/>
              <a:p>
                <a:endParaRPr lang="en-US"/>
              </a:p>
            </p:txBody>
          </p:sp>
          <p:sp>
            <p:nvSpPr>
              <p:cNvPr id="1025" name="Freeform: Shape 1024">
                <a:extLst>
                  <a:ext uri="{FF2B5EF4-FFF2-40B4-BE49-F238E27FC236}">
                    <a16:creationId xmlns:a16="http://schemas.microsoft.com/office/drawing/2014/main" id="{94A589B1-A629-75F9-E46A-C453A84330A4}"/>
                  </a:ext>
                </a:extLst>
              </p:cNvPr>
              <p:cNvSpPr/>
              <p:nvPr/>
            </p:nvSpPr>
            <p:spPr>
              <a:xfrm>
                <a:off x="9470269" y="2463204"/>
                <a:ext cx="88176" cy="35351"/>
              </a:xfrm>
              <a:custGeom>
                <a:avLst/>
                <a:gdLst>
                  <a:gd name="connsiteX0" fmla="*/ 48456 w 88176"/>
                  <a:gd name="connsiteY0" fmla="*/ 12901 h 35351"/>
                  <a:gd name="connsiteX1" fmla="*/ 48456 w 88176"/>
                  <a:gd name="connsiteY1" fmla="*/ 0 h 35351"/>
                  <a:gd name="connsiteX2" fmla="*/ 39314 w 88176"/>
                  <a:gd name="connsiteY2" fmla="*/ 0 h 35351"/>
                  <a:gd name="connsiteX3" fmla="*/ 39314 w 88176"/>
                  <a:gd name="connsiteY3" fmla="*/ 12901 h 35351"/>
                  <a:gd name="connsiteX4" fmla="*/ 37485 w 88176"/>
                  <a:gd name="connsiteY4" fmla="*/ 14730 h 35351"/>
                  <a:gd name="connsiteX5" fmla="*/ 3657 w 88176"/>
                  <a:gd name="connsiteY5" fmla="*/ 14730 h 35351"/>
                  <a:gd name="connsiteX6" fmla="*/ 0 w 88176"/>
                  <a:gd name="connsiteY6" fmla="*/ 18387 h 35351"/>
                  <a:gd name="connsiteX7" fmla="*/ 0 w 88176"/>
                  <a:gd name="connsiteY7" fmla="*/ 35149 h 35351"/>
                  <a:gd name="connsiteX8" fmla="*/ 9143 w 88176"/>
                  <a:gd name="connsiteY8" fmla="*/ 35149 h 35351"/>
                  <a:gd name="connsiteX9" fmla="*/ 9143 w 88176"/>
                  <a:gd name="connsiteY9" fmla="*/ 25904 h 35351"/>
                  <a:gd name="connsiteX10" fmla="*/ 10870 w 88176"/>
                  <a:gd name="connsiteY10" fmla="*/ 24076 h 35351"/>
                  <a:gd name="connsiteX11" fmla="*/ 77307 w 88176"/>
                  <a:gd name="connsiteY11" fmla="*/ 24076 h 35351"/>
                  <a:gd name="connsiteX12" fmla="*/ 79135 w 88176"/>
                  <a:gd name="connsiteY12" fmla="*/ 25904 h 35351"/>
                  <a:gd name="connsiteX13" fmla="*/ 79135 w 88176"/>
                  <a:gd name="connsiteY13" fmla="*/ 35352 h 35351"/>
                  <a:gd name="connsiteX14" fmla="*/ 88176 w 88176"/>
                  <a:gd name="connsiteY14" fmla="*/ 35352 h 35351"/>
                  <a:gd name="connsiteX15" fmla="*/ 88176 w 88176"/>
                  <a:gd name="connsiteY15" fmla="*/ 18387 h 35351"/>
                  <a:gd name="connsiteX16" fmla="*/ 84621 w 88176"/>
                  <a:gd name="connsiteY16" fmla="*/ 14730 h 35351"/>
                  <a:gd name="connsiteX17" fmla="*/ 50285 w 88176"/>
                  <a:gd name="connsiteY17" fmla="*/ 14730 h 35351"/>
                  <a:gd name="connsiteX18" fmla="*/ 48456 w 88176"/>
                  <a:gd name="connsiteY18" fmla="*/ 12901 h 35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8176" h="35351">
                    <a:moveTo>
                      <a:pt x="48456" y="12901"/>
                    </a:moveTo>
                    <a:lnTo>
                      <a:pt x="48456" y="0"/>
                    </a:lnTo>
                    <a:lnTo>
                      <a:pt x="39314" y="0"/>
                    </a:lnTo>
                    <a:lnTo>
                      <a:pt x="39314" y="12901"/>
                    </a:lnTo>
                    <a:cubicBezTo>
                      <a:pt x="39314" y="13911"/>
                      <a:pt x="38495" y="14730"/>
                      <a:pt x="37485" y="14730"/>
                    </a:cubicBezTo>
                    <a:lnTo>
                      <a:pt x="3657" y="14730"/>
                    </a:lnTo>
                    <a:cubicBezTo>
                      <a:pt x="1637" y="14730"/>
                      <a:pt x="0" y="16367"/>
                      <a:pt x="0" y="18387"/>
                    </a:cubicBezTo>
                    <a:lnTo>
                      <a:pt x="0" y="35149"/>
                    </a:lnTo>
                    <a:lnTo>
                      <a:pt x="9143" y="35149"/>
                    </a:lnTo>
                    <a:lnTo>
                      <a:pt x="9143" y="25904"/>
                    </a:lnTo>
                    <a:cubicBezTo>
                      <a:pt x="9141" y="24933"/>
                      <a:pt x="9900" y="24130"/>
                      <a:pt x="10870" y="24076"/>
                    </a:cubicBezTo>
                    <a:lnTo>
                      <a:pt x="77307" y="24076"/>
                    </a:lnTo>
                    <a:cubicBezTo>
                      <a:pt x="78316" y="24076"/>
                      <a:pt x="79135" y="24894"/>
                      <a:pt x="79135" y="25904"/>
                    </a:cubicBezTo>
                    <a:lnTo>
                      <a:pt x="79135" y="35352"/>
                    </a:lnTo>
                    <a:lnTo>
                      <a:pt x="88176" y="35352"/>
                    </a:lnTo>
                    <a:lnTo>
                      <a:pt x="88176" y="18387"/>
                    </a:lnTo>
                    <a:cubicBezTo>
                      <a:pt x="88177" y="16406"/>
                      <a:pt x="86601" y="14785"/>
                      <a:pt x="84621" y="14730"/>
                    </a:cubicBezTo>
                    <a:lnTo>
                      <a:pt x="50285" y="14730"/>
                    </a:lnTo>
                    <a:cubicBezTo>
                      <a:pt x="49275" y="14730"/>
                      <a:pt x="48456" y="13911"/>
                      <a:pt x="48456" y="12901"/>
                    </a:cubicBezTo>
                    <a:close/>
                  </a:path>
                </a:pathLst>
              </a:custGeom>
              <a:solidFill>
                <a:srgbClr val="005BA1"/>
              </a:solidFill>
              <a:ln w="10054" cap="flat">
                <a:noFill/>
                <a:prstDash val="solid"/>
                <a:miter/>
              </a:ln>
            </p:spPr>
            <p:txBody>
              <a:bodyPr rtlCol="0" anchor="ctr"/>
              <a:lstStyle/>
              <a:p>
                <a:endParaRPr lang="en-US"/>
              </a:p>
            </p:txBody>
          </p:sp>
          <p:sp>
            <p:nvSpPr>
              <p:cNvPr id="1027" name="Freeform: Shape 1026">
                <a:extLst>
                  <a:ext uri="{FF2B5EF4-FFF2-40B4-BE49-F238E27FC236}">
                    <a16:creationId xmlns:a16="http://schemas.microsoft.com/office/drawing/2014/main" id="{0F938538-AB7E-3BBB-C3A1-906CAC28E23D}"/>
                  </a:ext>
                </a:extLst>
              </p:cNvPr>
              <p:cNvSpPr/>
              <p:nvPr/>
            </p:nvSpPr>
            <p:spPr>
              <a:xfrm>
                <a:off x="9492923" y="2423889"/>
                <a:ext cx="41954" cy="41657"/>
              </a:xfrm>
              <a:custGeom>
                <a:avLst/>
                <a:gdLst>
                  <a:gd name="connsiteX0" fmla="*/ 37993 w 41954"/>
                  <a:gd name="connsiteY0" fmla="*/ 1 h 41657"/>
                  <a:gd name="connsiteX1" fmla="*/ 3860 w 41954"/>
                  <a:gd name="connsiteY1" fmla="*/ 1 h 41657"/>
                  <a:gd name="connsiteX2" fmla="*/ 0 w 41954"/>
                  <a:gd name="connsiteY2" fmla="*/ 3760 h 41657"/>
                  <a:gd name="connsiteX3" fmla="*/ 0 w 41954"/>
                  <a:gd name="connsiteY3" fmla="*/ 37893 h 41657"/>
                  <a:gd name="connsiteX4" fmla="*/ 3757 w 41954"/>
                  <a:gd name="connsiteY4" fmla="*/ 41653 h 41657"/>
                  <a:gd name="connsiteX5" fmla="*/ 3860 w 41954"/>
                  <a:gd name="connsiteY5" fmla="*/ 41652 h 41657"/>
                  <a:gd name="connsiteX6" fmla="*/ 37993 w 41954"/>
                  <a:gd name="connsiteY6" fmla="*/ 41652 h 41657"/>
                  <a:gd name="connsiteX7" fmla="*/ 41950 w 41954"/>
                  <a:gd name="connsiteY7" fmla="*/ 38101 h 41657"/>
                  <a:gd name="connsiteX8" fmla="*/ 41955 w 41954"/>
                  <a:gd name="connsiteY8" fmla="*/ 37893 h 41657"/>
                  <a:gd name="connsiteX9" fmla="*/ 41955 w 41954"/>
                  <a:gd name="connsiteY9" fmla="*/ 3760 h 41657"/>
                  <a:gd name="connsiteX10" fmla="*/ 37996 w 41954"/>
                  <a:gd name="connsiteY10" fmla="*/ 1 h 41657"/>
                  <a:gd name="connsiteX11" fmla="*/ 37993 w 41954"/>
                  <a:gd name="connsiteY11" fmla="*/ 1 h 41657"/>
                  <a:gd name="connsiteX12" fmla="*/ 34742 w 41954"/>
                  <a:gd name="connsiteY12" fmla="*/ 32204 h 41657"/>
                  <a:gd name="connsiteX13" fmla="*/ 32203 w 41954"/>
                  <a:gd name="connsiteY13" fmla="*/ 34642 h 41657"/>
                  <a:gd name="connsiteX14" fmla="*/ 9549 w 41954"/>
                  <a:gd name="connsiteY14" fmla="*/ 34642 h 41657"/>
                  <a:gd name="connsiteX15" fmla="*/ 7009 w 41954"/>
                  <a:gd name="connsiteY15" fmla="*/ 32204 h 41657"/>
                  <a:gd name="connsiteX16" fmla="*/ 7009 w 41954"/>
                  <a:gd name="connsiteY16" fmla="*/ 9550 h 41657"/>
                  <a:gd name="connsiteX17" fmla="*/ 9549 w 41954"/>
                  <a:gd name="connsiteY17" fmla="*/ 7011 h 41657"/>
                  <a:gd name="connsiteX18" fmla="*/ 31796 w 41954"/>
                  <a:gd name="connsiteY18" fmla="*/ 7011 h 41657"/>
                  <a:gd name="connsiteX19" fmla="*/ 34336 w 41954"/>
                  <a:gd name="connsiteY19" fmla="*/ 9550 h 41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1954" h="41657">
                    <a:moveTo>
                      <a:pt x="37993" y="1"/>
                    </a:moveTo>
                    <a:lnTo>
                      <a:pt x="3860" y="1"/>
                    </a:lnTo>
                    <a:cubicBezTo>
                      <a:pt x="1767" y="1"/>
                      <a:pt x="55" y="1668"/>
                      <a:pt x="0" y="3760"/>
                    </a:cubicBezTo>
                    <a:lnTo>
                      <a:pt x="0" y="37893"/>
                    </a:lnTo>
                    <a:cubicBezTo>
                      <a:pt x="-1" y="39969"/>
                      <a:pt x="1681" y="41652"/>
                      <a:pt x="3757" y="41653"/>
                    </a:cubicBezTo>
                    <a:cubicBezTo>
                      <a:pt x="3792" y="41653"/>
                      <a:pt x="3826" y="41652"/>
                      <a:pt x="3860" y="41652"/>
                    </a:cubicBezTo>
                    <a:lnTo>
                      <a:pt x="37993" y="41652"/>
                    </a:lnTo>
                    <a:cubicBezTo>
                      <a:pt x="40065" y="41764"/>
                      <a:pt x="41837" y="40174"/>
                      <a:pt x="41950" y="38101"/>
                    </a:cubicBezTo>
                    <a:cubicBezTo>
                      <a:pt x="41953" y="38032"/>
                      <a:pt x="41955" y="37962"/>
                      <a:pt x="41955" y="37893"/>
                    </a:cubicBezTo>
                    <a:lnTo>
                      <a:pt x="41955" y="3760"/>
                    </a:lnTo>
                    <a:cubicBezTo>
                      <a:pt x="41900" y="1629"/>
                      <a:pt x="40127" y="-54"/>
                      <a:pt x="37996" y="1"/>
                    </a:cubicBezTo>
                    <a:cubicBezTo>
                      <a:pt x="37995" y="1"/>
                      <a:pt x="37994" y="1"/>
                      <a:pt x="37993" y="1"/>
                    </a:cubicBezTo>
                    <a:close/>
                    <a:moveTo>
                      <a:pt x="34742" y="32204"/>
                    </a:moveTo>
                    <a:cubicBezTo>
                      <a:pt x="34687" y="33567"/>
                      <a:pt x="33567" y="34643"/>
                      <a:pt x="32203" y="34642"/>
                    </a:cubicBezTo>
                    <a:lnTo>
                      <a:pt x="9549" y="34642"/>
                    </a:lnTo>
                    <a:cubicBezTo>
                      <a:pt x="8185" y="34643"/>
                      <a:pt x="7064" y="33567"/>
                      <a:pt x="7009" y="32204"/>
                    </a:cubicBezTo>
                    <a:lnTo>
                      <a:pt x="7009" y="9550"/>
                    </a:lnTo>
                    <a:cubicBezTo>
                      <a:pt x="7009" y="8148"/>
                      <a:pt x="8146" y="7011"/>
                      <a:pt x="9549" y="7011"/>
                    </a:cubicBezTo>
                    <a:lnTo>
                      <a:pt x="31796" y="7011"/>
                    </a:lnTo>
                    <a:cubicBezTo>
                      <a:pt x="33199" y="7011"/>
                      <a:pt x="34336" y="8148"/>
                      <a:pt x="34336" y="9550"/>
                    </a:cubicBezTo>
                    <a:close/>
                  </a:path>
                </a:pathLst>
              </a:custGeom>
              <a:solidFill>
                <a:srgbClr val="0078D4"/>
              </a:solidFill>
              <a:ln w="10054" cap="flat">
                <a:noFill/>
                <a:prstDash val="solid"/>
                <a:miter/>
              </a:ln>
            </p:spPr>
            <p:txBody>
              <a:bodyPr rtlCol="0" anchor="ctr"/>
              <a:lstStyle/>
              <a:p>
                <a:endParaRPr lang="en-US"/>
              </a:p>
            </p:txBody>
          </p:sp>
          <p:sp>
            <p:nvSpPr>
              <p:cNvPr id="1029" name="Freeform: Shape 1028">
                <a:extLst>
                  <a:ext uri="{FF2B5EF4-FFF2-40B4-BE49-F238E27FC236}">
                    <a16:creationId xmlns:a16="http://schemas.microsoft.com/office/drawing/2014/main" id="{69CB9173-67A7-2C24-5F26-2B886734A44C}"/>
                  </a:ext>
                </a:extLst>
              </p:cNvPr>
              <p:cNvSpPr/>
              <p:nvPr/>
            </p:nvSpPr>
            <p:spPr>
              <a:xfrm>
                <a:off x="9459501" y="2498454"/>
                <a:ext cx="29866" cy="29866"/>
              </a:xfrm>
              <a:custGeom>
                <a:avLst/>
                <a:gdLst>
                  <a:gd name="connsiteX0" fmla="*/ 27123 w 29866"/>
                  <a:gd name="connsiteY0" fmla="*/ 0 h 29866"/>
                  <a:gd name="connsiteX1" fmla="*/ 29866 w 29866"/>
                  <a:gd name="connsiteY1" fmla="*/ 0 h 29866"/>
                  <a:gd name="connsiteX2" fmla="*/ 29866 w 29866"/>
                  <a:gd name="connsiteY2" fmla="*/ 29866 h 29866"/>
                  <a:gd name="connsiteX3" fmla="*/ 27123 w 29866"/>
                  <a:gd name="connsiteY3" fmla="*/ 29866 h 29866"/>
                  <a:gd name="connsiteX4" fmla="*/ 2743 w 29866"/>
                  <a:gd name="connsiteY4" fmla="*/ 29866 h 29866"/>
                  <a:gd name="connsiteX5" fmla="*/ 0 w 29866"/>
                  <a:gd name="connsiteY5" fmla="*/ 29866 h 29866"/>
                  <a:gd name="connsiteX6" fmla="*/ 0 w 29866"/>
                  <a:gd name="connsiteY6" fmla="*/ 0 h 29866"/>
                  <a:gd name="connsiteX7" fmla="*/ 2743 w 29866"/>
                  <a:gd name="connsiteY7" fmla="*/ 0 h 2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866" h="29866">
                    <a:moveTo>
                      <a:pt x="27123" y="0"/>
                    </a:moveTo>
                    <a:cubicBezTo>
                      <a:pt x="28638" y="0"/>
                      <a:pt x="29866" y="0"/>
                      <a:pt x="29866" y="0"/>
                    </a:cubicBezTo>
                    <a:lnTo>
                      <a:pt x="29866" y="29866"/>
                    </a:lnTo>
                    <a:cubicBezTo>
                      <a:pt x="29866" y="29866"/>
                      <a:pt x="28638" y="29866"/>
                      <a:pt x="27123" y="29866"/>
                    </a:cubicBezTo>
                    <a:lnTo>
                      <a:pt x="2743" y="29866"/>
                    </a:lnTo>
                    <a:cubicBezTo>
                      <a:pt x="1228" y="29866"/>
                      <a:pt x="0" y="29866"/>
                      <a:pt x="0" y="29866"/>
                    </a:cubicBezTo>
                    <a:lnTo>
                      <a:pt x="0" y="0"/>
                    </a:lnTo>
                    <a:cubicBezTo>
                      <a:pt x="0" y="0"/>
                      <a:pt x="1228" y="0"/>
                      <a:pt x="2743" y="0"/>
                    </a:cubicBezTo>
                    <a:close/>
                  </a:path>
                </a:pathLst>
              </a:custGeom>
              <a:gradFill>
                <a:gsLst>
                  <a:gs pos="0">
                    <a:srgbClr val="76BC2D"/>
                  </a:gs>
                  <a:gs pos="50000">
                    <a:srgbClr val="6AA928"/>
                  </a:gs>
                  <a:gs pos="100000">
                    <a:srgbClr val="5E9624"/>
                  </a:gs>
                </a:gsLst>
                <a:lin ang="5400000" scaled="1"/>
              </a:gradFill>
              <a:ln w="10054" cap="flat">
                <a:noFill/>
                <a:prstDash val="solid"/>
                <a:miter/>
              </a:ln>
            </p:spPr>
            <p:txBody>
              <a:bodyPr rtlCol="0" anchor="ctr"/>
              <a:lstStyle/>
              <a:p>
                <a:endParaRPr lang="en-US"/>
              </a:p>
            </p:txBody>
          </p:sp>
          <p:sp>
            <p:nvSpPr>
              <p:cNvPr id="1031" name="Freeform: Shape 1030">
                <a:extLst>
                  <a:ext uri="{FF2B5EF4-FFF2-40B4-BE49-F238E27FC236}">
                    <a16:creationId xmlns:a16="http://schemas.microsoft.com/office/drawing/2014/main" id="{F45AFF91-851C-DB4B-C5E0-DEAA89356032}"/>
                  </a:ext>
                </a:extLst>
              </p:cNvPr>
              <p:cNvSpPr/>
              <p:nvPr/>
            </p:nvSpPr>
            <p:spPr>
              <a:xfrm>
                <a:off x="9538738" y="2498657"/>
                <a:ext cx="29866" cy="29866"/>
              </a:xfrm>
              <a:custGeom>
                <a:avLst/>
                <a:gdLst>
                  <a:gd name="connsiteX0" fmla="*/ 27123 w 29866"/>
                  <a:gd name="connsiteY0" fmla="*/ 0 h 29866"/>
                  <a:gd name="connsiteX1" fmla="*/ 29866 w 29866"/>
                  <a:gd name="connsiteY1" fmla="*/ 0 h 29866"/>
                  <a:gd name="connsiteX2" fmla="*/ 29866 w 29866"/>
                  <a:gd name="connsiteY2" fmla="*/ 29866 h 29866"/>
                  <a:gd name="connsiteX3" fmla="*/ 27123 w 29866"/>
                  <a:gd name="connsiteY3" fmla="*/ 29866 h 29866"/>
                  <a:gd name="connsiteX4" fmla="*/ 2743 w 29866"/>
                  <a:gd name="connsiteY4" fmla="*/ 29866 h 29866"/>
                  <a:gd name="connsiteX5" fmla="*/ 0 w 29866"/>
                  <a:gd name="connsiteY5" fmla="*/ 29866 h 29866"/>
                  <a:gd name="connsiteX6" fmla="*/ 0 w 29866"/>
                  <a:gd name="connsiteY6" fmla="*/ 0 h 29866"/>
                  <a:gd name="connsiteX7" fmla="*/ 2743 w 29866"/>
                  <a:gd name="connsiteY7" fmla="*/ 0 h 2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866" h="29866">
                    <a:moveTo>
                      <a:pt x="27123" y="0"/>
                    </a:moveTo>
                    <a:cubicBezTo>
                      <a:pt x="28638" y="0"/>
                      <a:pt x="29866" y="0"/>
                      <a:pt x="29866" y="0"/>
                    </a:cubicBezTo>
                    <a:lnTo>
                      <a:pt x="29866" y="29866"/>
                    </a:lnTo>
                    <a:cubicBezTo>
                      <a:pt x="29866" y="29866"/>
                      <a:pt x="28638" y="29866"/>
                      <a:pt x="27123" y="29866"/>
                    </a:cubicBezTo>
                    <a:lnTo>
                      <a:pt x="2743" y="29866"/>
                    </a:lnTo>
                    <a:cubicBezTo>
                      <a:pt x="1228" y="29866"/>
                      <a:pt x="0" y="29866"/>
                      <a:pt x="0" y="29866"/>
                    </a:cubicBezTo>
                    <a:lnTo>
                      <a:pt x="0" y="0"/>
                    </a:lnTo>
                    <a:cubicBezTo>
                      <a:pt x="0" y="0"/>
                      <a:pt x="1228" y="0"/>
                      <a:pt x="2743" y="0"/>
                    </a:cubicBezTo>
                    <a:close/>
                  </a:path>
                </a:pathLst>
              </a:custGeom>
              <a:gradFill>
                <a:gsLst>
                  <a:gs pos="0">
                    <a:srgbClr val="76BC2D"/>
                  </a:gs>
                  <a:gs pos="50000">
                    <a:srgbClr val="6AA928"/>
                  </a:gs>
                  <a:gs pos="100000">
                    <a:srgbClr val="5E9624"/>
                  </a:gs>
                </a:gsLst>
                <a:lin ang="5400000" scaled="1"/>
              </a:gradFill>
              <a:ln w="10054" cap="flat">
                <a:noFill/>
                <a:prstDash val="solid"/>
                <a:miter/>
              </a:ln>
            </p:spPr>
            <p:txBody>
              <a:bodyPr rtlCol="0" anchor="ctr"/>
              <a:lstStyle/>
              <a:p>
                <a:endParaRPr lang="en-US"/>
              </a:p>
            </p:txBody>
          </p:sp>
        </p:grpSp>
        <p:grpSp>
          <p:nvGrpSpPr>
            <p:cNvPr id="1125" name="Group 1124">
              <a:extLst>
                <a:ext uri="{FF2B5EF4-FFF2-40B4-BE49-F238E27FC236}">
                  <a16:creationId xmlns:a16="http://schemas.microsoft.com/office/drawing/2014/main" id="{ED67DC0E-38C0-3917-0CCF-3BDCB1BA71CF}"/>
                </a:ext>
                <a:ext uri="{C183D7F6-B498-43B3-948B-1728B52AA6E4}">
                  <adec:decorative xmlns:adec="http://schemas.microsoft.com/office/drawing/2017/decorative" val="1"/>
                </a:ext>
              </a:extLst>
            </p:cNvPr>
            <p:cNvGrpSpPr/>
            <p:nvPr/>
          </p:nvGrpSpPr>
          <p:grpSpPr>
            <a:xfrm>
              <a:off x="9424161" y="2037117"/>
              <a:ext cx="70591" cy="81567"/>
              <a:chOff x="9424161" y="2037117"/>
              <a:chExt cx="70591" cy="81567"/>
            </a:xfrm>
          </p:grpSpPr>
          <p:sp>
            <p:nvSpPr>
              <p:cNvPr id="1037" name="Freeform: Shape 1036">
                <a:extLst>
                  <a:ext uri="{FF2B5EF4-FFF2-40B4-BE49-F238E27FC236}">
                    <a16:creationId xmlns:a16="http://schemas.microsoft.com/office/drawing/2014/main" id="{40312414-5D05-B615-3FE9-E9552644EE8F}"/>
                  </a:ext>
                </a:extLst>
              </p:cNvPr>
              <p:cNvSpPr/>
              <p:nvPr/>
            </p:nvSpPr>
            <p:spPr>
              <a:xfrm rot="8095138">
                <a:off x="9452514" y="2076445"/>
                <a:ext cx="13886" cy="70591"/>
              </a:xfrm>
              <a:custGeom>
                <a:avLst/>
                <a:gdLst>
                  <a:gd name="connsiteX0" fmla="*/ 2743 w 13886"/>
                  <a:gd name="connsiteY0" fmla="*/ 10 h 70591"/>
                  <a:gd name="connsiteX1" fmla="*/ 11174 w 13886"/>
                  <a:gd name="connsiteY1" fmla="*/ 10 h 70591"/>
                  <a:gd name="connsiteX2" fmla="*/ 13887 w 13886"/>
                  <a:gd name="connsiteY2" fmla="*/ 2722 h 70591"/>
                  <a:gd name="connsiteX3" fmla="*/ 13887 w 13886"/>
                  <a:gd name="connsiteY3" fmla="*/ 65177 h 70591"/>
                  <a:gd name="connsiteX4" fmla="*/ 8472 w 13886"/>
                  <a:gd name="connsiteY4" fmla="*/ 70592 h 70591"/>
                  <a:gd name="connsiteX5" fmla="*/ 0 w 13886"/>
                  <a:gd name="connsiteY5" fmla="*/ 70592 h 70591"/>
                  <a:gd name="connsiteX6" fmla="*/ 0 w 13886"/>
                  <a:gd name="connsiteY6" fmla="*/ 70592 h 70591"/>
                  <a:gd name="connsiteX7" fmla="*/ 0 w 13886"/>
                  <a:gd name="connsiteY7" fmla="*/ 2712 h 70591"/>
                  <a:gd name="connsiteX8" fmla="*/ 2712 w 13886"/>
                  <a:gd name="connsiteY8" fmla="*/ 0 h 70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886" h="70591">
                    <a:moveTo>
                      <a:pt x="2743" y="10"/>
                    </a:moveTo>
                    <a:lnTo>
                      <a:pt x="11174" y="10"/>
                    </a:lnTo>
                    <a:cubicBezTo>
                      <a:pt x="12672" y="10"/>
                      <a:pt x="13887" y="1225"/>
                      <a:pt x="13887" y="2722"/>
                    </a:cubicBezTo>
                    <a:lnTo>
                      <a:pt x="13887" y="65177"/>
                    </a:lnTo>
                    <a:cubicBezTo>
                      <a:pt x="13887" y="68168"/>
                      <a:pt x="11463" y="70592"/>
                      <a:pt x="8472" y="70592"/>
                    </a:cubicBezTo>
                    <a:lnTo>
                      <a:pt x="0" y="70592"/>
                    </a:lnTo>
                    <a:lnTo>
                      <a:pt x="0" y="70592"/>
                    </a:lnTo>
                    <a:lnTo>
                      <a:pt x="0" y="2712"/>
                    </a:lnTo>
                    <a:cubicBezTo>
                      <a:pt x="0" y="1214"/>
                      <a:pt x="1214" y="0"/>
                      <a:pt x="2712" y="0"/>
                    </a:cubicBezTo>
                    <a:close/>
                  </a:path>
                </a:pathLst>
              </a:custGeom>
              <a:solidFill>
                <a:srgbClr val="50E6FF"/>
              </a:solidFill>
              <a:ln w="10054" cap="flat">
                <a:noFill/>
                <a:prstDash val="solid"/>
                <a:miter/>
              </a:ln>
            </p:spPr>
            <p:txBody>
              <a:bodyPr rtlCol="0" anchor="ctr"/>
              <a:lstStyle/>
              <a:p>
                <a:endParaRPr lang="en-US"/>
              </a:p>
            </p:txBody>
          </p:sp>
          <p:sp>
            <p:nvSpPr>
              <p:cNvPr id="1038" name="Freeform: Shape 1037">
                <a:extLst>
                  <a:ext uri="{FF2B5EF4-FFF2-40B4-BE49-F238E27FC236}">
                    <a16:creationId xmlns:a16="http://schemas.microsoft.com/office/drawing/2014/main" id="{CCAE28EA-AD26-6C2A-579F-168524BD8383}"/>
                  </a:ext>
                </a:extLst>
              </p:cNvPr>
              <p:cNvSpPr/>
              <p:nvPr/>
            </p:nvSpPr>
            <p:spPr>
              <a:xfrm rot="2695138">
                <a:off x="9452016" y="2037117"/>
                <a:ext cx="13886" cy="69586"/>
              </a:xfrm>
              <a:custGeom>
                <a:avLst/>
                <a:gdLst>
                  <a:gd name="connsiteX0" fmla="*/ 2712 w 13886"/>
                  <a:gd name="connsiteY0" fmla="*/ 0 h 69586"/>
                  <a:gd name="connsiteX1" fmla="*/ 11174 w 13886"/>
                  <a:gd name="connsiteY1" fmla="*/ 0 h 69586"/>
                  <a:gd name="connsiteX2" fmla="*/ 13887 w 13886"/>
                  <a:gd name="connsiteY2" fmla="*/ 2712 h 69586"/>
                  <a:gd name="connsiteX3" fmla="*/ 13887 w 13886"/>
                  <a:gd name="connsiteY3" fmla="*/ 69586 h 69586"/>
                  <a:gd name="connsiteX4" fmla="*/ 13887 w 13886"/>
                  <a:gd name="connsiteY4" fmla="*/ 69586 h 69586"/>
                  <a:gd name="connsiteX5" fmla="*/ 5415 w 13886"/>
                  <a:gd name="connsiteY5" fmla="*/ 69586 h 69586"/>
                  <a:gd name="connsiteX6" fmla="*/ 0 w 13886"/>
                  <a:gd name="connsiteY6" fmla="*/ 64172 h 69586"/>
                  <a:gd name="connsiteX7" fmla="*/ 0 w 13886"/>
                  <a:gd name="connsiteY7" fmla="*/ 2692 h 69586"/>
                  <a:gd name="connsiteX8" fmla="*/ 2712 w 13886"/>
                  <a:gd name="connsiteY8" fmla="*/ 0 h 69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886" h="69586">
                    <a:moveTo>
                      <a:pt x="2712" y="0"/>
                    </a:moveTo>
                    <a:lnTo>
                      <a:pt x="11174" y="0"/>
                    </a:lnTo>
                    <a:cubicBezTo>
                      <a:pt x="12672" y="0"/>
                      <a:pt x="13887" y="1214"/>
                      <a:pt x="13887" y="2712"/>
                    </a:cubicBezTo>
                    <a:lnTo>
                      <a:pt x="13887" y="69586"/>
                    </a:lnTo>
                    <a:lnTo>
                      <a:pt x="13887" y="69586"/>
                    </a:lnTo>
                    <a:lnTo>
                      <a:pt x="5415" y="69586"/>
                    </a:lnTo>
                    <a:cubicBezTo>
                      <a:pt x="2424" y="69586"/>
                      <a:pt x="0" y="67162"/>
                      <a:pt x="0" y="64172"/>
                    </a:cubicBezTo>
                    <a:lnTo>
                      <a:pt x="0" y="2692"/>
                    </a:lnTo>
                    <a:cubicBezTo>
                      <a:pt x="11" y="1202"/>
                      <a:pt x="1222" y="0"/>
                      <a:pt x="2712" y="0"/>
                    </a:cubicBezTo>
                    <a:close/>
                  </a:path>
                </a:pathLst>
              </a:custGeom>
              <a:solidFill>
                <a:srgbClr val="1490DF"/>
              </a:solidFill>
              <a:ln w="10054" cap="flat">
                <a:noFill/>
                <a:prstDash val="solid"/>
                <a:miter/>
              </a:ln>
            </p:spPr>
            <p:txBody>
              <a:bodyPr rtlCol="0" anchor="ctr"/>
              <a:lstStyle/>
              <a:p>
                <a:endParaRPr lang="en-US"/>
              </a:p>
            </p:txBody>
          </p:sp>
        </p:grpSp>
        <p:grpSp>
          <p:nvGrpSpPr>
            <p:cNvPr id="1124" name="Group 1123">
              <a:extLst>
                <a:ext uri="{FF2B5EF4-FFF2-40B4-BE49-F238E27FC236}">
                  <a16:creationId xmlns:a16="http://schemas.microsoft.com/office/drawing/2014/main" id="{A6163745-E299-AF44-2814-717CB49EB86F}"/>
                </a:ext>
                <a:ext uri="{C183D7F6-B498-43B3-948B-1728B52AA6E4}">
                  <adec:decorative xmlns:adec="http://schemas.microsoft.com/office/drawing/2017/decorative" val="1"/>
                </a:ext>
              </a:extLst>
            </p:cNvPr>
            <p:cNvGrpSpPr/>
            <p:nvPr/>
          </p:nvGrpSpPr>
          <p:grpSpPr>
            <a:xfrm>
              <a:off x="9550367" y="2037080"/>
              <a:ext cx="70581" cy="81633"/>
              <a:chOff x="9550367" y="2037080"/>
              <a:chExt cx="70581" cy="81633"/>
            </a:xfrm>
          </p:grpSpPr>
          <p:sp>
            <p:nvSpPr>
              <p:cNvPr id="1041" name="Freeform: Shape 1040">
                <a:extLst>
                  <a:ext uri="{FF2B5EF4-FFF2-40B4-BE49-F238E27FC236}">
                    <a16:creationId xmlns:a16="http://schemas.microsoft.com/office/drawing/2014/main" id="{4054FF42-B256-235A-C2E1-7387480C4C6E}"/>
                  </a:ext>
                </a:extLst>
              </p:cNvPr>
              <p:cNvSpPr/>
              <p:nvPr/>
            </p:nvSpPr>
            <p:spPr>
              <a:xfrm rot="2704862">
                <a:off x="9578720" y="2076484"/>
                <a:ext cx="13876" cy="70581"/>
              </a:xfrm>
              <a:custGeom>
                <a:avLst/>
                <a:gdLst>
                  <a:gd name="connsiteX0" fmla="*/ 0 w 13876"/>
                  <a:gd name="connsiteY0" fmla="*/ 0 h 70581"/>
                  <a:gd name="connsiteX1" fmla="*/ 8462 w 13876"/>
                  <a:gd name="connsiteY1" fmla="*/ 0 h 70581"/>
                  <a:gd name="connsiteX2" fmla="*/ 13877 w 13876"/>
                  <a:gd name="connsiteY2" fmla="*/ 5415 h 70581"/>
                  <a:gd name="connsiteX3" fmla="*/ 13877 w 13876"/>
                  <a:gd name="connsiteY3" fmla="*/ 67869 h 70581"/>
                  <a:gd name="connsiteX4" fmla="*/ 11164 w 13876"/>
                  <a:gd name="connsiteY4" fmla="*/ 70582 h 70581"/>
                  <a:gd name="connsiteX5" fmla="*/ 2743 w 13876"/>
                  <a:gd name="connsiteY5" fmla="*/ 70582 h 70581"/>
                  <a:gd name="connsiteX6" fmla="*/ 30 w 13876"/>
                  <a:gd name="connsiteY6" fmla="*/ 67869 h 70581"/>
                  <a:gd name="connsiteX7" fmla="*/ 30 w 13876"/>
                  <a:gd name="connsiteY7" fmla="*/ 0 h 70581"/>
                  <a:gd name="connsiteX8" fmla="*/ 30 w 13876"/>
                  <a:gd name="connsiteY8" fmla="*/ 0 h 70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876" h="70581">
                    <a:moveTo>
                      <a:pt x="0" y="0"/>
                    </a:moveTo>
                    <a:lnTo>
                      <a:pt x="8462" y="0"/>
                    </a:lnTo>
                    <a:cubicBezTo>
                      <a:pt x="11453" y="0"/>
                      <a:pt x="13877" y="2424"/>
                      <a:pt x="13877" y="5415"/>
                    </a:cubicBezTo>
                    <a:lnTo>
                      <a:pt x="13877" y="67869"/>
                    </a:lnTo>
                    <a:cubicBezTo>
                      <a:pt x="13877" y="69368"/>
                      <a:pt x="12663" y="70582"/>
                      <a:pt x="11164" y="70582"/>
                    </a:cubicBezTo>
                    <a:lnTo>
                      <a:pt x="2743" y="70582"/>
                    </a:lnTo>
                    <a:cubicBezTo>
                      <a:pt x="1244" y="70582"/>
                      <a:pt x="30" y="69368"/>
                      <a:pt x="30" y="67869"/>
                    </a:cubicBezTo>
                    <a:lnTo>
                      <a:pt x="30" y="0"/>
                    </a:lnTo>
                    <a:lnTo>
                      <a:pt x="30" y="0"/>
                    </a:lnTo>
                    <a:close/>
                  </a:path>
                </a:pathLst>
              </a:custGeom>
              <a:solidFill>
                <a:srgbClr val="50E6FF"/>
              </a:solidFill>
              <a:ln w="10054" cap="flat">
                <a:noFill/>
                <a:prstDash val="solid"/>
                <a:miter/>
              </a:ln>
            </p:spPr>
            <p:txBody>
              <a:bodyPr rtlCol="0" anchor="ctr"/>
              <a:lstStyle/>
              <a:p>
                <a:endParaRPr lang="en-US"/>
              </a:p>
            </p:txBody>
          </p:sp>
          <p:sp>
            <p:nvSpPr>
              <p:cNvPr id="1043" name="Freeform: Shape 1042">
                <a:extLst>
                  <a:ext uri="{FF2B5EF4-FFF2-40B4-BE49-F238E27FC236}">
                    <a16:creationId xmlns:a16="http://schemas.microsoft.com/office/drawing/2014/main" id="{261778E0-8AC8-1D81-198B-D3DB194F81D1}"/>
                  </a:ext>
                </a:extLst>
              </p:cNvPr>
              <p:cNvSpPr/>
              <p:nvPr/>
            </p:nvSpPr>
            <p:spPr>
              <a:xfrm rot="8104862">
                <a:off x="9579186" y="2037080"/>
                <a:ext cx="13886" cy="69606"/>
              </a:xfrm>
              <a:custGeom>
                <a:avLst/>
                <a:gdLst>
                  <a:gd name="connsiteX0" fmla="*/ 5425 w 13886"/>
                  <a:gd name="connsiteY0" fmla="*/ 20 h 69606"/>
                  <a:gd name="connsiteX1" fmla="*/ 13887 w 13886"/>
                  <a:gd name="connsiteY1" fmla="*/ 20 h 69606"/>
                  <a:gd name="connsiteX2" fmla="*/ 13887 w 13886"/>
                  <a:gd name="connsiteY2" fmla="*/ 20 h 69606"/>
                  <a:gd name="connsiteX3" fmla="*/ 13887 w 13886"/>
                  <a:gd name="connsiteY3" fmla="*/ 66894 h 69606"/>
                  <a:gd name="connsiteX4" fmla="*/ 11174 w 13886"/>
                  <a:gd name="connsiteY4" fmla="*/ 69606 h 69606"/>
                  <a:gd name="connsiteX5" fmla="*/ 2712 w 13886"/>
                  <a:gd name="connsiteY5" fmla="*/ 69606 h 69606"/>
                  <a:gd name="connsiteX6" fmla="*/ 0 w 13886"/>
                  <a:gd name="connsiteY6" fmla="*/ 66894 h 69606"/>
                  <a:gd name="connsiteX7" fmla="*/ 0 w 13886"/>
                  <a:gd name="connsiteY7" fmla="*/ 5415 h 69606"/>
                  <a:gd name="connsiteX8" fmla="*/ 5415 w 13886"/>
                  <a:gd name="connsiteY8" fmla="*/ 0 h 69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886" h="69606">
                    <a:moveTo>
                      <a:pt x="5425" y="20"/>
                    </a:moveTo>
                    <a:lnTo>
                      <a:pt x="13887" y="20"/>
                    </a:lnTo>
                    <a:lnTo>
                      <a:pt x="13887" y="20"/>
                    </a:lnTo>
                    <a:lnTo>
                      <a:pt x="13887" y="66894"/>
                    </a:lnTo>
                    <a:cubicBezTo>
                      <a:pt x="13887" y="68392"/>
                      <a:pt x="12673" y="69606"/>
                      <a:pt x="11174" y="69606"/>
                    </a:cubicBezTo>
                    <a:lnTo>
                      <a:pt x="2712" y="69606"/>
                    </a:lnTo>
                    <a:cubicBezTo>
                      <a:pt x="1214" y="69606"/>
                      <a:pt x="0" y="68392"/>
                      <a:pt x="0" y="66894"/>
                    </a:cubicBezTo>
                    <a:lnTo>
                      <a:pt x="0" y="5415"/>
                    </a:lnTo>
                    <a:cubicBezTo>
                      <a:pt x="0" y="2424"/>
                      <a:pt x="2424" y="0"/>
                      <a:pt x="5415" y="0"/>
                    </a:cubicBezTo>
                    <a:close/>
                  </a:path>
                </a:pathLst>
              </a:custGeom>
              <a:solidFill>
                <a:srgbClr val="1490DF"/>
              </a:solidFill>
              <a:ln w="10054" cap="flat">
                <a:noFill/>
                <a:prstDash val="solid"/>
                <a:miter/>
              </a:ln>
            </p:spPr>
            <p:txBody>
              <a:bodyPr rtlCol="0" anchor="ctr"/>
              <a:lstStyle/>
              <a:p>
                <a:endParaRPr lang="en-US"/>
              </a:p>
            </p:txBody>
          </p:sp>
        </p:grpSp>
        <p:sp>
          <p:nvSpPr>
            <p:cNvPr id="1045" name="Freeform: Shape 1044">
              <a:extLst>
                <a:ext uri="{FF2B5EF4-FFF2-40B4-BE49-F238E27FC236}">
                  <a16:creationId xmlns:a16="http://schemas.microsoft.com/office/drawing/2014/main" id="{062B0354-4D8E-A8DC-67B7-275ED1609CF5}"/>
                </a:ext>
                <a:ext uri="{C183D7F6-B498-43B3-948B-1728B52AA6E4}">
                  <adec:decorative xmlns:adec="http://schemas.microsoft.com/office/drawing/2017/decorative" val="1"/>
                </a:ext>
              </a:extLst>
            </p:cNvPr>
            <p:cNvSpPr/>
            <p:nvPr/>
          </p:nvSpPr>
          <p:spPr>
            <a:xfrm>
              <a:off x="9478567" y="2010954"/>
              <a:ext cx="91345" cy="162062"/>
            </a:xfrm>
            <a:custGeom>
              <a:avLst/>
              <a:gdLst>
                <a:gd name="connsiteX0" fmla="*/ 38491 w 91345"/>
                <a:gd name="connsiteY0" fmla="*/ 90169 h 162062"/>
                <a:gd name="connsiteX1" fmla="*/ 2032 w 91345"/>
                <a:gd name="connsiteY1" fmla="*/ 90169 h 162062"/>
                <a:gd name="connsiteX2" fmla="*/ 0 w 91345"/>
                <a:gd name="connsiteY2" fmla="*/ 88330 h 162062"/>
                <a:gd name="connsiteX3" fmla="*/ 183 w 91345"/>
                <a:gd name="connsiteY3" fmla="*/ 87568 h 162062"/>
                <a:gd name="connsiteX4" fmla="*/ 43895 w 91345"/>
                <a:gd name="connsiteY4" fmla="*/ 1078 h 162062"/>
                <a:gd name="connsiteX5" fmla="*/ 45785 w 91345"/>
                <a:gd name="connsiteY5" fmla="*/ 1 h 162062"/>
                <a:gd name="connsiteX6" fmla="*/ 88908 w 91345"/>
                <a:gd name="connsiteY6" fmla="*/ 1 h 162062"/>
                <a:gd name="connsiteX7" fmla="*/ 90939 w 91345"/>
                <a:gd name="connsiteY7" fmla="*/ 1840 h 162062"/>
                <a:gd name="connsiteX8" fmla="*/ 90584 w 91345"/>
                <a:gd name="connsiteY8" fmla="*/ 2856 h 162062"/>
                <a:gd name="connsiteX9" fmla="*/ 39253 w 91345"/>
                <a:gd name="connsiteY9" fmla="*/ 70522 h 162062"/>
                <a:gd name="connsiteX10" fmla="*/ 89314 w 91345"/>
                <a:gd name="connsiteY10" fmla="*/ 70522 h 162062"/>
                <a:gd name="connsiteX11" fmla="*/ 91346 w 91345"/>
                <a:gd name="connsiteY11" fmla="*/ 72361 h 162062"/>
                <a:gd name="connsiteX12" fmla="*/ 90817 w 91345"/>
                <a:gd name="connsiteY12" fmla="*/ 73600 h 162062"/>
                <a:gd name="connsiteX13" fmla="*/ 7629 w 91345"/>
                <a:gd name="connsiteY13" fmla="*/ 160141 h 162062"/>
                <a:gd name="connsiteX14" fmla="*/ 4013 w 91345"/>
                <a:gd name="connsiteY14" fmla="*/ 158221 h 162062"/>
                <a:gd name="connsiteX15" fmla="*/ 4013 w 91345"/>
                <a:gd name="connsiteY15" fmla="*/ 158221 h 162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1345" h="162062">
                  <a:moveTo>
                    <a:pt x="38491" y="90169"/>
                  </a:moveTo>
                  <a:lnTo>
                    <a:pt x="2032" y="90169"/>
                  </a:lnTo>
                  <a:cubicBezTo>
                    <a:pt x="968" y="90209"/>
                    <a:pt x="65" y="89393"/>
                    <a:pt x="0" y="88330"/>
                  </a:cubicBezTo>
                  <a:cubicBezTo>
                    <a:pt x="0" y="88065"/>
                    <a:pt x="63" y="87804"/>
                    <a:pt x="183" y="87568"/>
                  </a:cubicBezTo>
                  <a:lnTo>
                    <a:pt x="43895" y="1078"/>
                  </a:lnTo>
                  <a:cubicBezTo>
                    <a:pt x="44274" y="394"/>
                    <a:pt x="45003" y="-21"/>
                    <a:pt x="45785" y="1"/>
                  </a:cubicBezTo>
                  <a:lnTo>
                    <a:pt x="88908" y="1"/>
                  </a:lnTo>
                  <a:cubicBezTo>
                    <a:pt x="89972" y="-39"/>
                    <a:pt x="90874" y="777"/>
                    <a:pt x="90939" y="1840"/>
                  </a:cubicBezTo>
                  <a:cubicBezTo>
                    <a:pt x="90935" y="2209"/>
                    <a:pt x="90810" y="2566"/>
                    <a:pt x="90584" y="2856"/>
                  </a:cubicBezTo>
                  <a:lnTo>
                    <a:pt x="39253" y="70522"/>
                  </a:lnTo>
                  <a:lnTo>
                    <a:pt x="89314" y="70522"/>
                  </a:lnTo>
                  <a:cubicBezTo>
                    <a:pt x="90379" y="70482"/>
                    <a:pt x="91281" y="71298"/>
                    <a:pt x="91346" y="72361"/>
                  </a:cubicBezTo>
                  <a:cubicBezTo>
                    <a:pt x="91338" y="72827"/>
                    <a:pt x="91149" y="73272"/>
                    <a:pt x="90817" y="73600"/>
                  </a:cubicBezTo>
                  <a:lnTo>
                    <a:pt x="7629" y="160141"/>
                  </a:lnTo>
                  <a:cubicBezTo>
                    <a:pt x="6847" y="160608"/>
                    <a:pt x="1290" y="165220"/>
                    <a:pt x="4013" y="158221"/>
                  </a:cubicBezTo>
                  <a:lnTo>
                    <a:pt x="4013" y="158221"/>
                  </a:lnTo>
                  <a:close/>
                </a:path>
              </a:pathLst>
            </a:custGeom>
            <a:gradFill>
              <a:gsLst>
                <a:gs pos="0">
                  <a:srgbClr val="FEA11B"/>
                </a:gs>
                <a:gs pos="28400">
                  <a:srgbClr val="FEA51A"/>
                </a:gs>
                <a:gs pos="54700">
                  <a:srgbClr val="FEB018"/>
                </a:gs>
                <a:gs pos="80000">
                  <a:srgbClr val="FFC314"/>
                </a:gs>
                <a:gs pos="100000">
                  <a:srgbClr val="FFD70F"/>
                </a:gs>
              </a:gsLst>
              <a:lin ang="16200000" scaled="1"/>
            </a:gradFill>
            <a:ln w="10054" cap="flat">
              <a:noFill/>
              <a:prstDash val="solid"/>
              <a:miter/>
            </a:ln>
          </p:spPr>
          <p:txBody>
            <a:bodyPr rtlCol="0" anchor="ctr"/>
            <a:lstStyle/>
            <a:p>
              <a:endParaRPr lang="en-US"/>
            </a:p>
          </p:txBody>
        </p:sp>
        <p:sp>
          <p:nvSpPr>
            <p:cNvPr id="1048" name="Freeform: Shape 1047">
              <a:extLst>
                <a:ext uri="{FF2B5EF4-FFF2-40B4-BE49-F238E27FC236}">
                  <a16:creationId xmlns:a16="http://schemas.microsoft.com/office/drawing/2014/main" id="{0D3D8905-D9E3-A70D-64B2-AB0817358BA6}"/>
                </a:ext>
                <a:ext uri="{C183D7F6-B498-43B3-948B-1728B52AA6E4}">
                  <adec:decorative xmlns:adec="http://schemas.microsoft.com/office/drawing/2017/decorative" val="1"/>
                </a:ext>
              </a:extLst>
            </p:cNvPr>
            <p:cNvSpPr/>
            <p:nvPr/>
          </p:nvSpPr>
          <p:spPr>
            <a:xfrm>
              <a:off x="9436170" y="1622135"/>
              <a:ext cx="172374" cy="172415"/>
            </a:xfrm>
            <a:custGeom>
              <a:avLst/>
              <a:gdLst>
                <a:gd name="connsiteX0" fmla="*/ 139309 w 172374"/>
                <a:gd name="connsiteY0" fmla="*/ 154297 h 172415"/>
                <a:gd name="connsiteX1" fmla="*/ 18118 w 172374"/>
                <a:gd name="connsiteY1" fmla="*/ 138958 h 172415"/>
                <a:gd name="connsiteX2" fmla="*/ 33457 w 172374"/>
                <a:gd name="connsiteY2" fmla="*/ 17766 h 172415"/>
                <a:gd name="connsiteX3" fmla="*/ 34371 w 172374"/>
                <a:gd name="connsiteY3" fmla="*/ 17157 h 172415"/>
                <a:gd name="connsiteX4" fmla="*/ 155219 w 172374"/>
                <a:gd name="connsiteY4" fmla="*/ 34702 h 172415"/>
                <a:gd name="connsiteX5" fmla="*/ 139309 w 172374"/>
                <a:gd name="connsiteY5" fmla="*/ 154297 h 172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374" h="172415">
                  <a:moveTo>
                    <a:pt x="139309" y="154297"/>
                  </a:moveTo>
                  <a:cubicBezTo>
                    <a:pt x="101607" y="183528"/>
                    <a:pt x="47348" y="176661"/>
                    <a:pt x="18118" y="138958"/>
                  </a:cubicBezTo>
                  <a:cubicBezTo>
                    <a:pt x="-11113" y="101256"/>
                    <a:pt x="-4245" y="46997"/>
                    <a:pt x="33457" y="17766"/>
                  </a:cubicBezTo>
                  <a:lnTo>
                    <a:pt x="34371" y="17157"/>
                  </a:lnTo>
                  <a:cubicBezTo>
                    <a:pt x="72587" y="-11369"/>
                    <a:pt x="126692" y="-3514"/>
                    <a:pt x="155219" y="34702"/>
                  </a:cubicBezTo>
                  <a:cubicBezTo>
                    <a:pt x="183264" y="72275"/>
                    <a:pt x="176203" y="125363"/>
                    <a:pt x="139309" y="154297"/>
                  </a:cubicBezTo>
                </a:path>
              </a:pathLst>
            </a:custGeom>
            <a:solidFill>
              <a:srgbClr val="5EA0EF"/>
            </a:solidFill>
            <a:ln w="10054" cap="flat">
              <a:noFill/>
              <a:prstDash val="solid"/>
              <a:miter/>
            </a:ln>
          </p:spPr>
          <p:txBody>
            <a:bodyPr rtlCol="0" anchor="ctr"/>
            <a:lstStyle/>
            <a:p>
              <a:endParaRPr lang="en-US"/>
            </a:p>
          </p:txBody>
        </p:sp>
        <p:sp>
          <p:nvSpPr>
            <p:cNvPr id="1049" name="Freeform: Shape 1048">
              <a:extLst>
                <a:ext uri="{FF2B5EF4-FFF2-40B4-BE49-F238E27FC236}">
                  <a16:creationId xmlns:a16="http://schemas.microsoft.com/office/drawing/2014/main" id="{037DC3C1-8C24-7105-1BDB-3E5E7DEA4B7D}"/>
                </a:ext>
                <a:ext uri="{C183D7F6-B498-43B3-948B-1728B52AA6E4}">
                  <adec:decorative xmlns:adec="http://schemas.microsoft.com/office/drawing/2017/decorative" val="1"/>
                </a:ext>
              </a:extLst>
            </p:cNvPr>
            <p:cNvSpPr/>
            <p:nvPr/>
          </p:nvSpPr>
          <p:spPr>
            <a:xfrm>
              <a:off x="9485373" y="1639190"/>
              <a:ext cx="104226" cy="50995"/>
            </a:xfrm>
            <a:custGeom>
              <a:avLst/>
              <a:gdLst>
                <a:gd name="connsiteX0" fmla="*/ 13714 w 104226"/>
                <a:gd name="connsiteY0" fmla="*/ 50996 h 50995"/>
                <a:gd name="connsiteX1" fmla="*/ 104227 w 104226"/>
                <a:gd name="connsiteY1" fmla="*/ 14628 h 50995"/>
                <a:gd name="connsiteX2" fmla="*/ 89091 w 104226"/>
                <a:gd name="connsiteY2" fmla="*/ 0 h 50995"/>
                <a:gd name="connsiteX3" fmla="*/ 41447 w 104226"/>
                <a:gd name="connsiteY3" fmla="*/ 11174 h 50995"/>
                <a:gd name="connsiteX4" fmla="*/ 0 w 104226"/>
                <a:gd name="connsiteY4" fmla="*/ 39822 h 50995"/>
                <a:gd name="connsiteX5" fmla="*/ 13714 w 104226"/>
                <a:gd name="connsiteY5" fmla="*/ 50996 h 50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226" h="50995">
                  <a:moveTo>
                    <a:pt x="13714" y="50996"/>
                  </a:moveTo>
                  <a:cubicBezTo>
                    <a:pt x="38138" y="27767"/>
                    <a:pt x="70521" y="14756"/>
                    <a:pt x="104227" y="14628"/>
                  </a:cubicBezTo>
                  <a:cubicBezTo>
                    <a:pt x="99799" y="9151"/>
                    <a:pt x="94715" y="4238"/>
                    <a:pt x="89091" y="0"/>
                  </a:cubicBezTo>
                  <a:cubicBezTo>
                    <a:pt x="72693" y="1012"/>
                    <a:pt x="56584" y="4790"/>
                    <a:pt x="41447" y="11174"/>
                  </a:cubicBezTo>
                  <a:cubicBezTo>
                    <a:pt x="25862" y="17869"/>
                    <a:pt x="11771" y="27608"/>
                    <a:pt x="0" y="39822"/>
                  </a:cubicBezTo>
                  <a:cubicBezTo>
                    <a:pt x="5657" y="41969"/>
                    <a:pt x="10468" y="45889"/>
                    <a:pt x="13714" y="50996"/>
                  </a:cubicBezTo>
                  <a:close/>
                </a:path>
              </a:pathLst>
            </a:custGeom>
            <a:solidFill>
              <a:srgbClr val="FFFFFF">
                <a:alpha val="60000"/>
              </a:srgbClr>
            </a:solidFill>
            <a:ln w="10054" cap="flat">
              <a:noFill/>
              <a:prstDash val="solid"/>
              <a:miter/>
            </a:ln>
          </p:spPr>
          <p:txBody>
            <a:bodyPr rtlCol="0" anchor="ctr"/>
            <a:lstStyle/>
            <a:p>
              <a:endParaRPr lang="en-US"/>
            </a:p>
          </p:txBody>
        </p:sp>
        <p:sp>
          <p:nvSpPr>
            <p:cNvPr id="1050" name="Freeform: Shape 1049">
              <a:extLst>
                <a:ext uri="{FF2B5EF4-FFF2-40B4-BE49-F238E27FC236}">
                  <a16:creationId xmlns:a16="http://schemas.microsoft.com/office/drawing/2014/main" id="{AE044F4A-4130-7982-DAC9-579277480F13}"/>
                </a:ext>
                <a:ext uri="{C183D7F6-B498-43B3-948B-1728B52AA6E4}">
                  <adec:decorative xmlns:adec="http://schemas.microsoft.com/office/drawing/2017/decorative" val="1"/>
                </a:ext>
              </a:extLst>
            </p:cNvPr>
            <p:cNvSpPr/>
            <p:nvPr/>
          </p:nvSpPr>
          <p:spPr>
            <a:xfrm>
              <a:off x="9447888" y="1724928"/>
              <a:ext cx="22856" cy="42564"/>
            </a:xfrm>
            <a:custGeom>
              <a:avLst/>
              <a:gdLst>
                <a:gd name="connsiteX0" fmla="*/ 8432 w 22856"/>
                <a:gd name="connsiteY0" fmla="*/ 0 h 42564"/>
                <a:gd name="connsiteX1" fmla="*/ 0 w 22856"/>
                <a:gd name="connsiteY1" fmla="*/ 26615 h 42564"/>
                <a:gd name="connsiteX2" fmla="*/ 6298 w 22856"/>
                <a:gd name="connsiteY2" fmla="*/ 35961 h 42564"/>
                <a:gd name="connsiteX3" fmla="*/ 11886 w 22856"/>
                <a:gd name="connsiteY3" fmla="*/ 42564 h 42564"/>
                <a:gd name="connsiteX4" fmla="*/ 22857 w 22856"/>
                <a:gd name="connsiteY4" fmla="*/ 7314 h 42564"/>
                <a:gd name="connsiteX5" fmla="*/ 8432 w 22856"/>
                <a:gd name="connsiteY5" fmla="*/ 0 h 42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856" h="42564">
                  <a:moveTo>
                    <a:pt x="8432" y="0"/>
                  </a:moveTo>
                  <a:cubicBezTo>
                    <a:pt x="4942" y="8642"/>
                    <a:pt x="2123" y="17540"/>
                    <a:pt x="0" y="26615"/>
                  </a:cubicBezTo>
                  <a:cubicBezTo>
                    <a:pt x="1876" y="29876"/>
                    <a:pt x="3980" y="32999"/>
                    <a:pt x="6298" y="35961"/>
                  </a:cubicBezTo>
                  <a:cubicBezTo>
                    <a:pt x="8127" y="38298"/>
                    <a:pt x="9854" y="40431"/>
                    <a:pt x="11886" y="42564"/>
                  </a:cubicBezTo>
                  <a:cubicBezTo>
                    <a:pt x="14340" y="30474"/>
                    <a:pt x="18016" y="18662"/>
                    <a:pt x="22857" y="7314"/>
                  </a:cubicBezTo>
                  <a:cubicBezTo>
                    <a:pt x="17434" y="6346"/>
                    <a:pt x="12417" y="3802"/>
                    <a:pt x="8432" y="0"/>
                  </a:cubicBezTo>
                  <a:close/>
                </a:path>
              </a:pathLst>
            </a:custGeom>
            <a:solidFill>
              <a:srgbClr val="FFFFFF">
                <a:alpha val="60000"/>
              </a:srgbClr>
            </a:solidFill>
            <a:ln w="10054" cap="flat">
              <a:noFill/>
              <a:prstDash val="solid"/>
              <a:miter/>
            </a:ln>
          </p:spPr>
          <p:txBody>
            <a:bodyPr rtlCol="0" anchor="ctr"/>
            <a:lstStyle/>
            <a:p>
              <a:endParaRPr lang="en-US"/>
            </a:p>
          </p:txBody>
        </p:sp>
        <p:sp>
          <p:nvSpPr>
            <p:cNvPr id="1051" name="Freeform: Shape 1050">
              <a:extLst>
                <a:ext uri="{FF2B5EF4-FFF2-40B4-BE49-F238E27FC236}">
                  <a16:creationId xmlns:a16="http://schemas.microsoft.com/office/drawing/2014/main" id="{7DF20290-BCF3-AECC-D405-6308B59D73B8}"/>
                </a:ext>
                <a:ext uri="{C183D7F6-B498-43B3-948B-1728B52AA6E4}">
                  <adec:decorative xmlns:adec="http://schemas.microsoft.com/office/drawing/2017/decorative" val="1"/>
                </a:ext>
              </a:extLst>
            </p:cNvPr>
            <p:cNvSpPr/>
            <p:nvPr/>
          </p:nvSpPr>
          <p:spPr>
            <a:xfrm>
              <a:off x="9448091" y="1648942"/>
              <a:ext cx="18183" cy="38907"/>
            </a:xfrm>
            <a:custGeom>
              <a:avLst/>
              <a:gdLst>
                <a:gd name="connsiteX0" fmla="*/ 18184 w 18183"/>
                <a:gd name="connsiteY0" fmla="*/ 29866 h 38907"/>
                <a:gd name="connsiteX1" fmla="*/ 11174 w 18183"/>
                <a:gd name="connsiteY1" fmla="*/ 0 h 38907"/>
                <a:gd name="connsiteX2" fmla="*/ 0 w 18183"/>
                <a:gd name="connsiteY2" fmla="*/ 14730 h 38907"/>
                <a:gd name="connsiteX3" fmla="*/ 5790 w 18183"/>
                <a:gd name="connsiteY3" fmla="*/ 38907 h 38907"/>
                <a:gd name="connsiteX4" fmla="*/ 18184 w 18183"/>
                <a:gd name="connsiteY4" fmla="*/ 29866 h 38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83" h="38907">
                  <a:moveTo>
                    <a:pt x="18184" y="29866"/>
                  </a:moveTo>
                  <a:cubicBezTo>
                    <a:pt x="14599" y="20246"/>
                    <a:pt x="12244" y="10211"/>
                    <a:pt x="11174" y="0"/>
                  </a:cubicBezTo>
                  <a:cubicBezTo>
                    <a:pt x="6911" y="4477"/>
                    <a:pt x="3163" y="9418"/>
                    <a:pt x="0" y="14730"/>
                  </a:cubicBezTo>
                  <a:cubicBezTo>
                    <a:pt x="1147" y="22957"/>
                    <a:pt x="3086" y="31053"/>
                    <a:pt x="5790" y="38907"/>
                  </a:cubicBezTo>
                  <a:cubicBezTo>
                    <a:pt x="8973" y="34772"/>
                    <a:pt x="13274" y="31635"/>
                    <a:pt x="18184" y="29866"/>
                  </a:cubicBezTo>
                  <a:close/>
                </a:path>
              </a:pathLst>
            </a:custGeom>
            <a:solidFill>
              <a:srgbClr val="F2F2F2">
                <a:alpha val="55000"/>
              </a:srgbClr>
            </a:solidFill>
            <a:ln w="10054" cap="flat">
              <a:noFill/>
              <a:prstDash val="solid"/>
              <a:miter/>
            </a:ln>
          </p:spPr>
          <p:txBody>
            <a:bodyPr rtlCol="0" anchor="ctr"/>
            <a:lstStyle/>
            <a:p>
              <a:endParaRPr lang="en-US"/>
            </a:p>
          </p:txBody>
        </p:sp>
        <p:sp>
          <p:nvSpPr>
            <p:cNvPr id="1053" name="Freeform: Shape 1052">
              <a:extLst>
                <a:ext uri="{FF2B5EF4-FFF2-40B4-BE49-F238E27FC236}">
                  <a16:creationId xmlns:a16="http://schemas.microsoft.com/office/drawing/2014/main" id="{FA2DC076-0394-F27F-39E4-8C8BDF4CCDA8}"/>
                </a:ext>
                <a:ext uri="{C183D7F6-B498-43B3-948B-1728B52AA6E4}">
                  <adec:decorative xmlns:adec="http://schemas.microsoft.com/office/drawing/2017/decorative" val="1"/>
                </a:ext>
              </a:extLst>
            </p:cNvPr>
            <p:cNvSpPr/>
            <p:nvPr/>
          </p:nvSpPr>
          <p:spPr>
            <a:xfrm>
              <a:off x="9447888" y="1677183"/>
              <a:ext cx="55465" cy="55465"/>
            </a:xfrm>
            <a:custGeom>
              <a:avLst/>
              <a:gdLst>
                <a:gd name="connsiteX0" fmla="*/ 55466 w 55465"/>
                <a:gd name="connsiteY0" fmla="*/ 27733 h 55465"/>
                <a:gd name="connsiteX1" fmla="*/ 27733 w 55465"/>
                <a:gd name="connsiteY1" fmla="*/ 55466 h 55465"/>
                <a:gd name="connsiteX2" fmla="*/ 0 w 55465"/>
                <a:gd name="connsiteY2" fmla="*/ 27733 h 55465"/>
                <a:gd name="connsiteX3" fmla="*/ 27733 w 55465"/>
                <a:gd name="connsiteY3" fmla="*/ 0 h 55465"/>
                <a:gd name="connsiteX4" fmla="*/ 55466 w 55465"/>
                <a:gd name="connsiteY4" fmla="*/ 27733 h 554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465" h="55465">
                  <a:moveTo>
                    <a:pt x="55466" y="27733"/>
                  </a:moveTo>
                  <a:cubicBezTo>
                    <a:pt x="55466" y="43049"/>
                    <a:pt x="43049" y="55466"/>
                    <a:pt x="27733" y="55466"/>
                  </a:cubicBezTo>
                  <a:cubicBezTo>
                    <a:pt x="12416" y="55466"/>
                    <a:pt x="0" y="43049"/>
                    <a:pt x="0" y="27733"/>
                  </a:cubicBezTo>
                  <a:cubicBezTo>
                    <a:pt x="0" y="12416"/>
                    <a:pt x="12416" y="0"/>
                    <a:pt x="27733" y="0"/>
                  </a:cubicBezTo>
                  <a:cubicBezTo>
                    <a:pt x="43049" y="0"/>
                    <a:pt x="55466" y="12416"/>
                    <a:pt x="55466" y="27733"/>
                  </a:cubicBezTo>
                  <a:close/>
                </a:path>
              </a:pathLst>
            </a:custGeom>
            <a:gradFill>
              <a:gsLst>
                <a:gs pos="0">
                  <a:srgbClr val="CCCCCC"/>
                </a:gs>
                <a:gs pos="50000">
                  <a:srgbClr val="E4E4E4"/>
                </a:gs>
                <a:gs pos="100000">
                  <a:srgbClr val="FCFCFC"/>
                </a:gs>
              </a:gsLst>
              <a:lin ang="16173891" scaled="1"/>
            </a:gradFill>
            <a:ln w="10054" cap="flat">
              <a:noFill/>
              <a:prstDash val="solid"/>
              <a:miter/>
            </a:ln>
          </p:spPr>
          <p:txBody>
            <a:bodyPr rtlCol="0" anchor="ctr"/>
            <a:lstStyle/>
            <a:p>
              <a:endParaRPr lang="en-US"/>
            </a:p>
          </p:txBody>
        </p:sp>
        <p:sp>
          <p:nvSpPr>
            <p:cNvPr id="1055" name="Freeform: Shape 1054">
              <a:extLst>
                <a:ext uri="{FF2B5EF4-FFF2-40B4-BE49-F238E27FC236}">
                  <a16:creationId xmlns:a16="http://schemas.microsoft.com/office/drawing/2014/main" id="{5884DE31-70D7-F9D3-113A-46DA5A744DB3}"/>
                </a:ext>
                <a:ext uri="{C183D7F6-B498-43B3-948B-1728B52AA6E4}">
                  <adec:decorative xmlns:adec="http://schemas.microsoft.com/office/drawing/2017/decorative" val="1"/>
                </a:ext>
              </a:extLst>
            </p:cNvPr>
            <p:cNvSpPr/>
            <p:nvPr/>
          </p:nvSpPr>
          <p:spPr>
            <a:xfrm>
              <a:off x="9480700" y="1723811"/>
              <a:ext cx="40837" cy="34132"/>
            </a:xfrm>
            <a:custGeom>
              <a:avLst/>
              <a:gdLst>
                <a:gd name="connsiteX0" fmla="*/ 35352 w 40837"/>
                <a:gd name="connsiteY0" fmla="*/ 31796 h 34132"/>
                <a:gd name="connsiteX1" fmla="*/ 40837 w 40837"/>
                <a:gd name="connsiteY1" fmla="*/ 18895 h 34132"/>
                <a:gd name="connsiteX2" fmla="*/ 15136 w 40837"/>
                <a:gd name="connsiteY2" fmla="*/ 0 h 34132"/>
                <a:gd name="connsiteX3" fmla="*/ 0 w 40837"/>
                <a:gd name="connsiteY3" fmla="*/ 8432 h 34132"/>
                <a:gd name="connsiteX4" fmla="*/ 14730 w 40837"/>
                <a:gd name="connsiteY4" fmla="*/ 21435 h 34132"/>
                <a:gd name="connsiteX5" fmla="*/ 35555 w 40837"/>
                <a:gd name="connsiteY5" fmla="*/ 34133 h 34132"/>
                <a:gd name="connsiteX6" fmla="*/ 35352 w 40837"/>
                <a:gd name="connsiteY6" fmla="*/ 31796 h 34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837" h="34132">
                  <a:moveTo>
                    <a:pt x="35352" y="31796"/>
                  </a:moveTo>
                  <a:cubicBezTo>
                    <a:pt x="35359" y="26930"/>
                    <a:pt x="37339" y="22276"/>
                    <a:pt x="40837" y="18895"/>
                  </a:cubicBezTo>
                  <a:cubicBezTo>
                    <a:pt x="31472" y="13762"/>
                    <a:pt x="22830" y="7408"/>
                    <a:pt x="15136" y="0"/>
                  </a:cubicBezTo>
                  <a:cubicBezTo>
                    <a:pt x="11116" y="4349"/>
                    <a:pt x="5814" y="7303"/>
                    <a:pt x="0" y="8432"/>
                  </a:cubicBezTo>
                  <a:cubicBezTo>
                    <a:pt x="4583" y="13123"/>
                    <a:pt x="9506" y="17469"/>
                    <a:pt x="14730" y="21435"/>
                  </a:cubicBezTo>
                  <a:cubicBezTo>
                    <a:pt x="21234" y="26346"/>
                    <a:pt x="28210" y="30600"/>
                    <a:pt x="35555" y="34133"/>
                  </a:cubicBezTo>
                  <a:cubicBezTo>
                    <a:pt x="35437" y="33359"/>
                    <a:pt x="35369" y="32578"/>
                    <a:pt x="35352" y="31796"/>
                  </a:cubicBezTo>
                  <a:close/>
                </a:path>
              </a:pathLst>
            </a:custGeom>
            <a:solidFill>
              <a:srgbClr val="F2F2F2">
                <a:alpha val="55000"/>
              </a:srgbClr>
            </a:solidFill>
            <a:ln w="10054" cap="flat">
              <a:noFill/>
              <a:prstDash val="solid"/>
              <a:miter/>
            </a:ln>
          </p:spPr>
          <p:txBody>
            <a:bodyPr rtlCol="0" anchor="ctr"/>
            <a:lstStyle/>
            <a:p>
              <a:endParaRPr lang="en-US"/>
            </a:p>
          </p:txBody>
        </p:sp>
        <p:sp>
          <p:nvSpPr>
            <p:cNvPr id="1056" name="Freeform: Shape 1055">
              <a:extLst>
                <a:ext uri="{FF2B5EF4-FFF2-40B4-BE49-F238E27FC236}">
                  <a16:creationId xmlns:a16="http://schemas.microsoft.com/office/drawing/2014/main" id="{EEF66B33-0B47-B57B-E751-020A6811CE59}"/>
                </a:ext>
                <a:ext uri="{C183D7F6-B498-43B3-948B-1728B52AA6E4}">
                  <adec:decorative xmlns:adec="http://schemas.microsoft.com/office/drawing/2017/decorative" val="1"/>
                </a:ext>
              </a:extLst>
            </p:cNvPr>
            <p:cNvSpPr/>
            <p:nvPr/>
          </p:nvSpPr>
          <p:spPr>
            <a:xfrm>
              <a:off x="9546832" y="1754490"/>
              <a:ext cx="46830" cy="16366"/>
            </a:xfrm>
            <a:custGeom>
              <a:avLst/>
              <a:gdLst>
                <a:gd name="connsiteX0" fmla="*/ 33218 w 46830"/>
                <a:gd name="connsiteY0" fmla="*/ 3251 h 16366"/>
                <a:gd name="connsiteX1" fmla="*/ 5181 w 46830"/>
                <a:gd name="connsiteY1" fmla="*/ 0 h 16366"/>
                <a:gd name="connsiteX2" fmla="*/ 5181 w 46830"/>
                <a:gd name="connsiteY2" fmla="*/ 1117 h 16366"/>
                <a:gd name="connsiteX3" fmla="*/ 0 w 46830"/>
                <a:gd name="connsiteY3" fmla="*/ 13714 h 16366"/>
                <a:gd name="connsiteX4" fmla="*/ 34742 w 46830"/>
                <a:gd name="connsiteY4" fmla="*/ 16152 h 16366"/>
                <a:gd name="connsiteX5" fmla="*/ 46831 w 46830"/>
                <a:gd name="connsiteY5" fmla="*/ 2540 h 16366"/>
                <a:gd name="connsiteX6" fmla="*/ 33218 w 46830"/>
                <a:gd name="connsiteY6" fmla="*/ 3251 h 16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830" h="16366">
                  <a:moveTo>
                    <a:pt x="33218" y="3251"/>
                  </a:moveTo>
                  <a:cubicBezTo>
                    <a:pt x="23778" y="3257"/>
                    <a:pt x="14369" y="2166"/>
                    <a:pt x="5181" y="0"/>
                  </a:cubicBezTo>
                  <a:cubicBezTo>
                    <a:pt x="5231" y="371"/>
                    <a:pt x="5231" y="747"/>
                    <a:pt x="5181" y="1117"/>
                  </a:cubicBezTo>
                  <a:cubicBezTo>
                    <a:pt x="5195" y="5837"/>
                    <a:pt x="3331" y="10370"/>
                    <a:pt x="0" y="13714"/>
                  </a:cubicBezTo>
                  <a:cubicBezTo>
                    <a:pt x="11432" y="15979"/>
                    <a:pt x="23105" y="16798"/>
                    <a:pt x="34742" y="16152"/>
                  </a:cubicBezTo>
                  <a:cubicBezTo>
                    <a:pt x="39257" y="12069"/>
                    <a:pt x="43310" y="7505"/>
                    <a:pt x="46831" y="2540"/>
                  </a:cubicBezTo>
                  <a:cubicBezTo>
                    <a:pt x="42311" y="3041"/>
                    <a:pt x="37765" y="3279"/>
                    <a:pt x="33218" y="3251"/>
                  </a:cubicBezTo>
                  <a:close/>
                </a:path>
              </a:pathLst>
            </a:custGeom>
            <a:solidFill>
              <a:srgbClr val="F2F2F2">
                <a:alpha val="55000"/>
              </a:srgbClr>
            </a:solidFill>
            <a:ln w="10054" cap="flat">
              <a:noFill/>
              <a:prstDash val="solid"/>
              <a:miter/>
            </a:ln>
          </p:spPr>
          <p:txBody>
            <a:bodyPr rtlCol="0" anchor="ctr"/>
            <a:lstStyle/>
            <a:p>
              <a:endParaRPr lang="en-US"/>
            </a:p>
          </p:txBody>
        </p:sp>
        <p:sp>
          <p:nvSpPr>
            <p:cNvPr id="1057" name="Freeform: Shape 1056">
              <a:extLst>
                <a:ext uri="{FF2B5EF4-FFF2-40B4-BE49-F238E27FC236}">
                  <a16:creationId xmlns:a16="http://schemas.microsoft.com/office/drawing/2014/main" id="{1417B3BD-2F68-9B73-C03C-40E8534EE569}"/>
                </a:ext>
                <a:ext uri="{C183D7F6-B498-43B3-948B-1728B52AA6E4}">
                  <adec:decorative xmlns:adec="http://schemas.microsoft.com/office/drawing/2017/decorative" val="1"/>
                </a:ext>
              </a:extLst>
            </p:cNvPr>
            <p:cNvSpPr/>
            <p:nvPr/>
          </p:nvSpPr>
          <p:spPr>
            <a:xfrm>
              <a:off x="9515950" y="1737525"/>
              <a:ext cx="36164" cy="36164"/>
            </a:xfrm>
            <a:custGeom>
              <a:avLst/>
              <a:gdLst>
                <a:gd name="connsiteX0" fmla="*/ 36164 w 36164"/>
                <a:gd name="connsiteY0" fmla="*/ 18082 h 36164"/>
                <a:gd name="connsiteX1" fmla="*/ 18082 w 36164"/>
                <a:gd name="connsiteY1" fmla="*/ 36164 h 36164"/>
                <a:gd name="connsiteX2" fmla="*/ 0 w 36164"/>
                <a:gd name="connsiteY2" fmla="*/ 18082 h 36164"/>
                <a:gd name="connsiteX3" fmla="*/ 18082 w 36164"/>
                <a:gd name="connsiteY3" fmla="*/ 0 h 36164"/>
                <a:gd name="connsiteX4" fmla="*/ 36164 w 36164"/>
                <a:gd name="connsiteY4" fmla="*/ 18082 h 361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164" h="36164">
                  <a:moveTo>
                    <a:pt x="36164" y="18082"/>
                  </a:moveTo>
                  <a:cubicBezTo>
                    <a:pt x="36164" y="28069"/>
                    <a:pt x="28069" y="36164"/>
                    <a:pt x="18082" y="36164"/>
                  </a:cubicBezTo>
                  <a:cubicBezTo>
                    <a:pt x="8096" y="36164"/>
                    <a:pt x="0" y="28069"/>
                    <a:pt x="0" y="18082"/>
                  </a:cubicBezTo>
                  <a:cubicBezTo>
                    <a:pt x="0" y="8096"/>
                    <a:pt x="8096" y="0"/>
                    <a:pt x="18082" y="0"/>
                  </a:cubicBezTo>
                  <a:cubicBezTo>
                    <a:pt x="28069" y="0"/>
                    <a:pt x="36164" y="8096"/>
                    <a:pt x="36164" y="18082"/>
                  </a:cubicBezTo>
                  <a:close/>
                </a:path>
              </a:pathLst>
            </a:custGeom>
            <a:gradFill>
              <a:gsLst>
                <a:gs pos="0">
                  <a:srgbClr val="CCCCCC"/>
                </a:gs>
                <a:gs pos="50000">
                  <a:srgbClr val="E4E4E4"/>
                </a:gs>
                <a:gs pos="100000">
                  <a:srgbClr val="FCFCFC"/>
                </a:gs>
              </a:gsLst>
              <a:lin ang="16200000" scaled="1"/>
            </a:gradFill>
            <a:ln w="10054" cap="flat">
              <a:noFill/>
              <a:prstDash val="solid"/>
              <a:miter/>
            </a:ln>
          </p:spPr>
          <p:txBody>
            <a:bodyPr rtlCol="0" anchor="ctr"/>
            <a:lstStyle/>
            <a:p>
              <a:endParaRPr lang="en-US"/>
            </a:p>
          </p:txBody>
        </p:sp>
        <p:sp>
          <p:nvSpPr>
            <p:cNvPr id="1059" name="Freeform: Shape 1058">
              <a:extLst>
                <a:ext uri="{FF2B5EF4-FFF2-40B4-BE49-F238E27FC236}">
                  <a16:creationId xmlns:a16="http://schemas.microsoft.com/office/drawing/2014/main" id="{315A177D-2743-A947-ED2B-595E18EE8BFD}"/>
                </a:ext>
                <a:ext uri="{C183D7F6-B498-43B3-948B-1728B52AA6E4}">
                  <adec:decorative xmlns:adec="http://schemas.microsoft.com/office/drawing/2017/decorative" val="1"/>
                </a:ext>
              </a:extLst>
            </p:cNvPr>
            <p:cNvSpPr/>
            <p:nvPr/>
          </p:nvSpPr>
          <p:spPr>
            <a:xfrm>
              <a:off x="9485780" y="1625577"/>
              <a:ext cx="76697" cy="81877"/>
            </a:xfrm>
            <a:custGeom>
              <a:avLst/>
              <a:gdLst>
                <a:gd name="connsiteX0" fmla="*/ 70500 w 76697"/>
                <a:gd name="connsiteY0" fmla="*/ 81878 h 81877"/>
                <a:gd name="connsiteX1" fmla="*/ 76697 w 76697"/>
                <a:gd name="connsiteY1" fmla="*/ 71719 h 81877"/>
                <a:gd name="connsiteX2" fmla="*/ 31390 w 76697"/>
                <a:gd name="connsiteY2" fmla="*/ 29663 h 81877"/>
                <a:gd name="connsiteX3" fmla="*/ 11073 w 76697"/>
                <a:gd name="connsiteY3" fmla="*/ 0 h 81877"/>
                <a:gd name="connsiteX4" fmla="*/ 0 w 76697"/>
                <a:gd name="connsiteY4" fmla="*/ 4267 h 81877"/>
                <a:gd name="connsiteX5" fmla="*/ 21841 w 76697"/>
                <a:gd name="connsiteY5" fmla="*/ 36571 h 81877"/>
                <a:gd name="connsiteX6" fmla="*/ 70500 w 76697"/>
                <a:gd name="connsiteY6" fmla="*/ 81878 h 81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697" h="81877">
                  <a:moveTo>
                    <a:pt x="70500" y="81878"/>
                  </a:moveTo>
                  <a:cubicBezTo>
                    <a:pt x="71397" y="77904"/>
                    <a:pt x="73574" y="74335"/>
                    <a:pt x="76697" y="71719"/>
                  </a:cubicBezTo>
                  <a:cubicBezTo>
                    <a:pt x="59970" y="59559"/>
                    <a:pt x="44759" y="45440"/>
                    <a:pt x="31390" y="29663"/>
                  </a:cubicBezTo>
                  <a:cubicBezTo>
                    <a:pt x="23599" y="20513"/>
                    <a:pt x="16789" y="10571"/>
                    <a:pt x="11073" y="0"/>
                  </a:cubicBezTo>
                  <a:cubicBezTo>
                    <a:pt x="7278" y="1138"/>
                    <a:pt x="3577" y="2564"/>
                    <a:pt x="0" y="4267"/>
                  </a:cubicBezTo>
                  <a:cubicBezTo>
                    <a:pt x="6117" y="15777"/>
                    <a:pt x="13439" y="26605"/>
                    <a:pt x="21841" y="36571"/>
                  </a:cubicBezTo>
                  <a:cubicBezTo>
                    <a:pt x="36122" y="53630"/>
                    <a:pt x="52467" y="68849"/>
                    <a:pt x="70500" y="81878"/>
                  </a:cubicBezTo>
                  <a:close/>
                </a:path>
              </a:pathLst>
            </a:custGeom>
            <a:solidFill>
              <a:srgbClr val="F2F2F2">
                <a:alpha val="70000"/>
              </a:srgbClr>
            </a:solidFill>
            <a:ln w="10054" cap="flat">
              <a:noFill/>
              <a:prstDash val="solid"/>
              <a:miter/>
            </a:ln>
          </p:spPr>
          <p:txBody>
            <a:bodyPr rtlCol="0" anchor="ctr"/>
            <a:lstStyle/>
            <a:p>
              <a:endParaRPr lang="en-US"/>
            </a:p>
          </p:txBody>
        </p:sp>
        <p:sp>
          <p:nvSpPr>
            <p:cNvPr id="1061" name="Freeform: Shape 1060">
              <a:extLst>
                <a:ext uri="{FF2B5EF4-FFF2-40B4-BE49-F238E27FC236}">
                  <a16:creationId xmlns:a16="http://schemas.microsoft.com/office/drawing/2014/main" id="{97E5BCB2-076D-B167-AE1F-07BFB092817C}"/>
                </a:ext>
                <a:ext uri="{C183D7F6-B498-43B3-948B-1728B52AA6E4}">
                  <adec:decorative xmlns:adec="http://schemas.microsoft.com/office/drawing/2017/decorative" val="1"/>
                </a:ext>
              </a:extLst>
            </p:cNvPr>
            <p:cNvSpPr/>
            <p:nvPr/>
          </p:nvSpPr>
          <p:spPr>
            <a:xfrm>
              <a:off x="9555975" y="1691710"/>
              <a:ext cx="38399" cy="38399"/>
            </a:xfrm>
            <a:custGeom>
              <a:avLst/>
              <a:gdLst>
                <a:gd name="connsiteX0" fmla="*/ 38399 w 38399"/>
                <a:gd name="connsiteY0" fmla="*/ 19200 h 38399"/>
                <a:gd name="connsiteX1" fmla="*/ 19200 w 38399"/>
                <a:gd name="connsiteY1" fmla="*/ 38399 h 38399"/>
                <a:gd name="connsiteX2" fmla="*/ 0 w 38399"/>
                <a:gd name="connsiteY2" fmla="*/ 19200 h 38399"/>
                <a:gd name="connsiteX3" fmla="*/ 19200 w 38399"/>
                <a:gd name="connsiteY3" fmla="*/ 0 h 38399"/>
                <a:gd name="connsiteX4" fmla="*/ 38399 w 38399"/>
                <a:gd name="connsiteY4" fmla="*/ 19200 h 383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399" h="38399">
                  <a:moveTo>
                    <a:pt x="38399" y="19200"/>
                  </a:moveTo>
                  <a:cubicBezTo>
                    <a:pt x="38399" y="29803"/>
                    <a:pt x="29803" y="38399"/>
                    <a:pt x="19200" y="38399"/>
                  </a:cubicBezTo>
                  <a:cubicBezTo>
                    <a:pt x="8596" y="38399"/>
                    <a:pt x="0" y="29803"/>
                    <a:pt x="0" y="19200"/>
                  </a:cubicBezTo>
                  <a:cubicBezTo>
                    <a:pt x="0" y="8596"/>
                    <a:pt x="8596" y="0"/>
                    <a:pt x="19200" y="0"/>
                  </a:cubicBezTo>
                  <a:cubicBezTo>
                    <a:pt x="29803" y="0"/>
                    <a:pt x="38399" y="8596"/>
                    <a:pt x="38399" y="19200"/>
                  </a:cubicBezTo>
                  <a:close/>
                </a:path>
              </a:pathLst>
            </a:custGeom>
            <a:gradFill>
              <a:gsLst>
                <a:gs pos="0">
                  <a:srgbClr val="CCCCCC"/>
                </a:gs>
                <a:gs pos="50000">
                  <a:srgbClr val="E4E4E4"/>
                </a:gs>
                <a:gs pos="100000">
                  <a:srgbClr val="FCFCFC"/>
                </a:gs>
              </a:gsLst>
              <a:lin ang="16200000" scaled="1"/>
            </a:gradFill>
            <a:ln w="10054" cap="flat">
              <a:noFill/>
              <a:prstDash val="solid"/>
              <a:miter/>
            </a:ln>
          </p:spPr>
          <p:txBody>
            <a:bodyPr rtlCol="0" anchor="ctr"/>
            <a:lstStyle/>
            <a:p>
              <a:endParaRPr lang="en-US"/>
            </a:p>
          </p:txBody>
        </p:sp>
        <p:sp>
          <p:nvSpPr>
            <p:cNvPr id="1063" name="Freeform: Shape 1062">
              <a:extLst>
                <a:ext uri="{FF2B5EF4-FFF2-40B4-BE49-F238E27FC236}">
                  <a16:creationId xmlns:a16="http://schemas.microsoft.com/office/drawing/2014/main" id="{38DB0044-B483-3235-B2B4-CFC838B4E4EF}"/>
                </a:ext>
                <a:ext uri="{C183D7F6-B498-43B3-948B-1728B52AA6E4}">
                  <adec:decorative xmlns:adec="http://schemas.microsoft.com/office/drawing/2017/decorative" val="1"/>
                </a:ext>
              </a:extLst>
            </p:cNvPr>
            <p:cNvSpPr/>
            <p:nvPr/>
          </p:nvSpPr>
          <p:spPr>
            <a:xfrm>
              <a:off x="9587162" y="1716293"/>
              <a:ext cx="20215" cy="18590"/>
            </a:xfrm>
            <a:custGeom>
              <a:avLst/>
              <a:gdLst>
                <a:gd name="connsiteX0" fmla="*/ 20216 w 20215"/>
                <a:gd name="connsiteY0" fmla="*/ 7517 h 18590"/>
                <a:gd name="connsiteX1" fmla="*/ 16660 w 20215"/>
                <a:gd name="connsiteY1" fmla="*/ 5790 h 18590"/>
                <a:gd name="connsiteX2" fmla="*/ 16660 w 20215"/>
                <a:gd name="connsiteY2" fmla="*/ 5790 h 18590"/>
                <a:gd name="connsiteX3" fmla="*/ 13612 w 20215"/>
                <a:gd name="connsiteY3" fmla="*/ 4165 h 18590"/>
                <a:gd name="connsiteX4" fmla="*/ 13003 w 20215"/>
                <a:gd name="connsiteY4" fmla="*/ 4165 h 18590"/>
                <a:gd name="connsiteX5" fmla="*/ 10362 w 20215"/>
                <a:gd name="connsiteY5" fmla="*/ 2032 h 18590"/>
                <a:gd name="connsiteX6" fmla="*/ 9651 w 20215"/>
                <a:gd name="connsiteY6" fmla="*/ 2032 h 18590"/>
                <a:gd name="connsiteX7" fmla="*/ 6501 w 20215"/>
                <a:gd name="connsiteY7" fmla="*/ 0 h 18590"/>
                <a:gd name="connsiteX8" fmla="*/ 0 w 20215"/>
                <a:gd name="connsiteY8" fmla="*/ 9346 h 18590"/>
                <a:gd name="connsiteX9" fmla="*/ 3860 w 20215"/>
                <a:gd name="connsiteY9" fmla="*/ 11581 h 18590"/>
                <a:gd name="connsiteX10" fmla="*/ 4673 w 20215"/>
                <a:gd name="connsiteY10" fmla="*/ 12089 h 18590"/>
                <a:gd name="connsiteX11" fmla="*/ 8228 w 20215"/>
                <a:gd name="connsiteY11" fmla="*/ 14019 h 18590"/>
                <a:gd name="connsiteX12" fmla="*/ 8228 w 20215"/>
                <a:gd name="connsiteY12" fmla="*/ 14019 h 18590"/>
                <a:gd name="connsiteX13" fmla="*/ 16965 w 20215"/>
                <a:gd name="connsiteY13" fmla="*/ 18590 h 18590"/>
                <a:gd name="connsiteX14" fmla="*/ 16965 w 20215"/>
                <a:gd name="connsiteY14" fmla="*/ 18590 h 18590"/>
                <a:gd name="connsiteX15" fmla="*/ 19911 w 20215"/>
                <a:gd name="connsiteY15" fmla="*/ 7314 h 18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0215" h="18590">
                  <a:moveTo>
                    <a:pt x="20216" y="7517"/>
                  </a:moveTo>
                  <a:lnTo>
                    <a:pt x="16660" y="5790"/>
                  </a:lnTo>
                  <a:lnTo>
                    <a:pt x="16660" y="5790"/>
                  </a:lnTo>
                  <a:lnTo>
                    <a:pt x="13612" y="4165"/>
                  </a:lnTo>
                  <a:lnTo>
                    <a:pt x="13003" y="4165"/>
                  </a:lnTo>
                  <a:lnTo>
                    <a:pt x="10362" y="2032"/>
                  </a:lnTo>
                  <a:lnTo>
                    <a:pt x="9651" y="2032"/>
                  </a:lnTo>
                  <a:lnTo>
                    <a:pt x="6501" y="0"/>
                  </a:lnTo>
                  <a:cubicBezTo>
                    <a:pt x="5410" y="3740"/>
                    <a:pt x="3128" y="7023"/>
                    <a:pt x="0" y="9346"/>
                  </a:cubicBezTo>
                  <a:cubicBezTo>
                    <a:pt x="1219" y="10159"/>
                    <a:pt x="2540" y="10870"/>
                    <a:pt x="3860" y="11581"/>
                  </a:cubicBezTo>
                  <a:lnTo>
                    <a:pt x="4673" y="12089"/>
                  </a:lnTo>
                  <a:lnTo>
                    <a:pt x="8228" y="14019"/>
                  </a:lnTo>
                  <a:lnTo>
                    <a:pt x="8228" y="14019"/>
                  </a:lnTo>
                  <a:lnTo>
                    <a:pt x="16965" y="18590"/>
                  </a:lnTo>
                  <a:lnTo>
                    <a:pt x="16965" y="18590"/>
                  </a:lnTo>
                  <a:cubicBezTo>
                    <a:pt x="18196" y="14901"/>
                    <a:pt x="19180" y="11134"/>
                    <a:pt x="19911" y="7314"/>
                  </a:cubicBezTo>
                  <a:close/>
                </a:path>
              </a:pathLst>
            </a:custGeom>
            <a:solidFill>
              <a:srgbClr val="F2F2F2">
                <a:alpha val="55000"/>
              </a:srgbClr>
            </a:solidFill>
            <a:ln w="10054" cap="flat">
              <a:noFill/>
              <a:prstDash val="solid"/>
              <a:miter/>
            </a:ln>
          </p:spPr>
          <p:txBody>
            <a:bodyPr rtlCol="0" anchor="ctr"/>
            <a:lstStyle/>
            <a:p>
              <a:endParaRPr lang="en-US"/>
            </a:p>
          </p:txBody>
        </p:sp>
        <p:sp>
          <p:nvSpPr>
            <p:cNvPr id="1065" name="Freeform: Shape 1064">
              <a:extLst>
                <a:ext uri="{FF2B5EF4-FFF2-40B4-BE49-F238E27FC236}">
                  <a16:creationId xmlns:a16="http://schemas.microsoft.com/office/drawing/2014/main" id="{543400F2-4CBD-42C3-CFBF-463452B1E5EE}"/>
                </a:ext>
                <a:ext uri="{C183D7F6-B498-43B3-948B-1728B52AA6E4}">
                  <adec:decorative xmlns:adec="http://schemas.microsoft.com/office/drawing/2017/decorative" val="1"/>
                </a:ext>
              </a:extLst>
            </p:cNvPr>
            <p:cNvSpPr/>
            <p:nvPr/>
          </p:nvSpPr>
          <p:spPr>
            <a:xfrm>
              <a:off x="9447888" y="1677183"/>
              <a:ext cx="55465" cy="55465"/>
            </a:xfrm>
            <a:custGeom>
              <a:avLst/>
              <a:gdLst>
                <a:gd name="connsiteX0" fmla="*/ 55466 w 55465"/>
                <a:gd name="connsiteY0" fmla="*/ 27733 h 55465"/>
                <a:gd name="connsiteX1" fmla="*/ 27733 w 55465"/>
                <a:gd name="connsiteY1" fmla="*/ 55466 h 55465"/>
                <a:gd name="connsiteX2" fmla="*/ 0 w 55465"/>
                <a:gd name="connsiteY2" fmla="*/ 27733 h 55465"/>
                <a:gd name="connsiteX3" fmla="*/ 27733 w 55465"/>
                <a:gd name="connsiteY3" fmla="*/ 0 h 55465"/>
                <a:gd name="connsiteX4" fmla="*/ 55466 w 55465"/>
                <a:gd name="connsiteY4" fmla="*/ 27733 h 554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465" h="55465">
                  <a:moveTo>
                    <a:pt x="55466" y="27733"/>
                  </a:moveTo>
                  <a:cubicBezTo>
                    <a:pt x="55466" y="43049"/>
                    <a:pt x="43049" y="55466"/>
                    <a:pt x="27733" y="55466"/>
                  </a:cubicBezTo>
                  <a:cubicBezTo>
                    <a:pt x="12416" y="55466"/>
                    <a:pt x="0" y="43049"/>
                    <a:pt x="0" y="27733"/>
                  </a:cubicBezTo>
                  <a:cubicBezTo>
                    <a:pt x="0" y="12416"/>
                    <a:pt x="12416" y="0"/>
                    <a:pt x="27733" y="0"/>
                  </a:cubicBezTo>
                  <a:cubicBezTo>
                    <a:pt x="43049" y="0"/>
                    <a:pt x="55466" y="12416"/>
                    <a:pt x="55466" y="27733"/>
                  </a:cubicBezTo>
                  <a:close/>
                </a:path>
              </a:pathLst>
            </a:custGeom>
            <a:gradFill>
              <a:gsLst>
                <a:gs pos="0">
                  <a:srgbClr val="CCCCCC"/>
                </a:gs>
                <a:gs pos="50000">
                  <a:srgbClr val="E4E4E4"/>
                </a:gs>
                <a:gs pos="100000">
                  <a:srgbClr val="FCFCFC"/>
                </a:gs>
              </a:gsLst>
              <a:lin ang="16173891" scaled="1"/>
            </a:gradFill>
            <a:ln w="10054" cap="flat">
              <a:noFill/>
              <a:prstDash val="solid"/>
              <a:miter/>
            </a:ln>
          </p:spPr>
          <p:txBody>
            <a:bodyPr rtlCol="0" anchor="ctr"/>
            <a:lstStyle/>
            <a:p>
              <a:endParaRPr lang="en-US"/>
            </a:p>
          </p:txBody>
        </p:sp>
        <p:sp>
          <p:nvSpPr>
            <p:cNvPr id="1066" name="Freeform: Shape 1065">
              <a:extLst>
                <a:ext uri="{FF2B5EF4-FFF2-40B4-BE49-F238E27FC236}">
                  <a16:creationId xmlns:a16="http://schemas.microsoft.com/office/drawing/2014/main" id="{7EF191BB-E064-E078-8E2D-2593C757E788}"/>
                </a:ext>
                <a:ext uri="{C183D7F6-B498-43B3-948B-1728B52AA6E4}">
                  <adec:decorative xmlns:adec="http://schemas.microsoft.com/office/drawing/2017/decorative" val="1"/>
                </a:ext>
              </a:extLst>
            </p:cNvPr>
            <p:cNvSpPr/>
            <p:nvPr/>
          </p:nvSpPr>
          <p:spPr>
            <a:xfrm>
              <a:off x="9515950" y="1737525"/>
              <a:ext cx="36164" cy="36164"/>
            </a:xfrm>
            <a:custGeom>
              <a:avLst/>
              <a:gdLst>
                <a:gd name="connsiteX0" fmla="*/ 36164 w 36164"/>
                <a:gd name="connsiteY0" fmla="*/ 18082 h 36164"/>
                <a:gd name="connsiteX1" fmla="*/ 18082 w 36164"/>
                <a:gd name="connsiteY1" fmla="*/ 36164 h 36164"/>
                <a:gd name="connsiteX2" fmla="*/ 0 w 36164"/>
                <a:gd name="connsiteY2" fmla="*/ 18082 h 36164"/>
                <a:gd name="connsiteX3" fmla="*/ 18082 w 36164"/>
                <a:gd name="connsiteY3" fmla="*/ 0 h 36164"/>
                <a:gd name="connsiteX4" fmla="*/ 36164 w 36164"/>
                <a:gd name="connsiteY4" fmla="*/ 18082 h 361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164" h="36164">
                  <a:moveTo>
                    <a:pt x="36164" y="18082"/>
                  </a:moveTo>
                  <a:cubicBezTo>
                    <a:pt x="36164" y="28069"/>
                    <a:pt x="28069" y="36164"/>
                    <a:pt x="18082" y="36164"/>
                  </a:cubicBezTo>
                  <a:cubicBezTo>
                    <a:pt x="8096" y="36164"/>
                    <a:pt x="0" y="28069"/>
                    <a:pt x="0" y="18082"/>
                  </a:cubicBezTo>
                  <a:cubicBezTo>
                    <a:pt x="0" y="8096"/>
                    <a:pt x="8096" y="0"/>
                    <a:pt x="18082" y="0"/>
                  </a:cubicBezTo>
                  <a:cubicBezTo>
                    <a:pt x="28069" y="0"/>
                    <a:pt x="36164" y="8096"/>
                    <a:pt x="36164" y="18082"/>
                  </a:cubicBezTo>
                  <a:close/>
                </a:path>
              </a:pathLst>
            </a:custGeom>
            <a:gradFill>
              <a:gsLst>
                <a:gs pos="0">
                  <a:srgbClr val="CCCCCC"/>
                </a:gs>
                <a:gs pos="50000">
                  <a:srgbClr val="E4E4E4"/>
                </a:gs>
                <a:gs pos="100000">
                  <a:srgbClr val="FCFCFC"/>
                </a:gs>
              </a:gsLst>
              <a:lin ang="16200000" scaled="1"/>
            </a:gradFill>
            <a:ln w="10054" cap="flat">
              <a:noFill/>
              <a:prstDash val="solid"/>
              <a:miter/>
            </a:ln>
          </p:spPr>
          <p:txBody>
            <a:bodyPr rtlCol="0" anchor="ctr"/>
            <a:lstStyle/>
            <a:p>
              <a:endParaRPr lang="en-US"/>
            </a:p>
          </p:txBody>
        </p:sp>
        <p:sp>
          <p:nvSpPr>
            <p:cNvPr id="1068" name="Freeform: Shape 1067">
              <a:extLst>
                <a:ext uri="{FF2B5EF4-FFF2-40B4-BE49-F238E27FC236}">
                  <a16:creationId xmlns:a16="http://schemas.microsoft.com/office/drawing/2014/main" id="{3E8D8962-B2FE-BB6D-1F56-B0D72497AB22}"/>
                </a:ext>
              </a:extLst>
            </p:cNvPr>
            <p:cNvSpPr/>
            <p:nvPr/>
          </p:nvSpPr>
          <p:spPr>
            <a:xfrm>
              <a:off x="9428215" y="3513055"/>
              <a:ext cx="172695" cy="159043"/>
            </a:xfrm>
            <a:custGeom>
              <a:avLst/>
              <a:gdLst>
                <a:gd name="connsiteX0" fmla="*/ 138969 w 172695"/>
                <a:gd name="connsiteY0" fmla="*/ 47858 h 159043"/>
                <a:gd name="connsiteX1" fmla="*/ 88684 w 172695"/>
                <a:gd name="connsiteY1" fmla="*/ 11 h 159043"/>
                <a:gd name="connsiteX2" fmla="*/ 40431 w 172695"/>
                <a:gd name="connsiteY2" fmla="*/ 33433 h 159043"/>
                <a:gd name="connsiteX3" fmla="*/ 0 w 172695"/>
                <a:gd name="connsiteY3" fmla="*/ 79451 h 159043"/>
                <a:gd name="connsiteX4" fmla="*/ 48659 w 172695"/>
                <a:gd name="connsiteY4" fmla="*/ 125165 h 159043"/>
                <a:gd name="connsiteX5" fmla="*/ 52926 w 172695"/>
                <a:gd name="connsiteY5" fmla="*/ 125165 h 159043"/>
                <a:gd name="connsiteX6" fmla="*/ 65116 w 172695"/>
                <a:gd name="connsiteY6" fmla="*/ 125165 h 159043"/>
                <a:gd name="connsiteX7" fmla="*/ 63999 w 172695"/>
                <a:gd name="connsiteY7" fmla="*/ 119476 h 159043"/>
                <a:gd name="connsiteX8" fmla="*/ 63999 w 172695"/>
                <a:gd name="connsiteY8" fmla="*/ 119476 h 159043"/>
                <a:gd name="connsiteX9" fmla="*/ 66031 w 172695"/>
                <a:gd name="connsiteY9" fmla="*/ 112060 h 159043"/>
                <a:gd name="connsiteX10" fmla="*/ 51809 w 172695"/>
                <a:gd name="connsiteY10" fmla="*/ 112060 h 159043"/>
                <a:gd name="connsiteX11" fmla="*/ 48659 w 172695"/>
                <a:gd name="connsiteY11" fmla="*/ 112060 h 159043"/>
                <a:gd name="connsiteX12" fmla="*/ 12901 w 172695"/>
                <a:gd name="connsiteY12" fmla="*/ 79451 h 159043"/>
                <a:gd name="connsiteX13" fmla="*/ 42463 w 172695"/>
                <a:gd name="connsiteY13" fmla="*/ 46233 h 159043"/>
                <a:gd name="connsiteX14" fmla="*/ 50183 w 172695"/>
                <a:gd name="connsiteY14" fmla="*/ 45014 h 159043"/>
                <a:gd name="connsiteX15" fmla="*/ 52723 w 172695"/>
                <a:gd name="connsiteY15" fmla="*/ 37598 h 159043"/>
                <a:gd name="connsiteX16" fmla="*/ 88684 w 172695"/>
                <a:gd name="connsiteY16" fmla="*/ 12912 h 159043"/>
                <a:gd name="connsiteX17" fmla="*/ 126068 w 172695"/>
                <a:gd name="connsiteY17" fmla="*/ 47959 h 159043"/>
                <a:gd name="connsiteX18" fmla="*/ 126068 w 172695"/>
                <a:gd name="connsiteY18" fmla="*/ 59134 h 159043"/>
                <a:gd name="connsiteX19" fmla="*/ 137141 w 172695"/>
                <a:gd name="connsiteY19" fmla="*/ 60658 h 159043"/>
                <a:gd name="connsiteX20" fmla="*/ 160099 w 172695"/>
                <a:gd name="connsiteY20" fmla="*/ 85952 h 159043"/>
                <a:gd name="connsiteX21" fmla="*/ 133483 w 172695"/>
                <a:gd name="connsiteY21" fmla="*/ 111755 h 159043"/>
                <a:gd name="connsiteX22" fmla="*/ 131960 w 172695"/>
                <a:gd name="connsiteY22" fmla="*/ 111755 h 159043"/>
                <a:gd name="connsiteX23" fmla="*/ 131147 w 172695"/>
                <a:gd name="connsiteY23" fmla="*/ 111755 h 159043"/>
                <a:gd name="connsiteX24" fmla="*/ 120988 w 172695"/>
                <a:gd name="connsiteY24" fmla="*/ 111755 h 159043"/>
                <a:gd name="connsiteX25" fmla="*/ 81675 w 172695"/>
                <a:gd name="connsiteY25" fmla="*/ 79451 h 159043"/>
                <a:gd name="connsiteX26" fmla="*/ 74413 w 172695"/>
                <a:gd name="connsiteY26" fmla="*/ 85091 h 159043"/>
                <a:gd name="connsiteX27" fmla="*/ 80053 w 172695"/>
                <a:gd name="connsiteY27" fmla="*/ 92352 h 159043"/>
                <a:gd name="connsiteX28" fmla="*/ 81675 w 172695"/>
                <a:gd name="connsiteY28" fmla="*/ 92352 h 159043"/>
                <a:gd name="connsiteX29" fmla="*/ 106891 w 172695"/>
                <a:gd name="connsiteY29" fmla="*/ 120875 h 159043"/>
                <a:gd name="connsiteX30" fmla="*/ 81675 w 172695"/>
                <a:gd name="connsiteY30" fmla="*/ 146091 h 159043"/>
                <a:gd name="connsiteX31" fmla="*/ 74413 w 172695"/>
                <a:gd name="connsiteY31" fmla="*/ 151731 h 159043"/>
                <a:gd name="connsiteX32" fmla="*/ 80053 w 172695"/>
                <a:gd name="connsiteY32" fmla="*/ 158993 h 159043"/>
                <a:gd name="connsiteX33" fmla="*/ 81675 w 172695"/>
                <a:gd name="connsiteY33" fmla="*/ 158993 h 159043"/>
                <a:gd name="connsiteX34" fmla="*/ 120988 w 172695"/>
                <a:gd name="connsiteY34" fmla="*/ 125063 h 159043"/>
                <a:gd name="connsiteX35" fmla="*/ 131655 w 172695"/>
                <a:gd name="connsiteY35" fmla="*/ 125063 h 159043"/>
                <a:gd name="connsiteX36" fmla="*/ 133687 w 172695"/>
                <a:gd name="connsiteY36" fmla="*/ 125063 h 159043"/>
                <a:gd name="connsiteX37" fmla="*/ 172695 w 172695"/>
                <a:gd name="connsiteY37" fmla="*/ 85952 h 159043"/>
                <a:gd name="connsiteX38" fmla="*/ 138969 w 172695"/>
                <a:gd name="connsiteY38" fmla="*/ 47858 h 159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72695" h="159043">
                  <a:moveTo>
                    <a:pt x="138969" y="47858"/>
                  </a:moveTo>
                  <a:cubicBezTo>
                    <a:pt x="138194" y="20805"/>
                    <a:pt x="115743" y="-558"/>
                    <a:pt x="88684" y="11"/>
                  </a:cubicBezTo>
                  <a:cubicBezTo>
                    <a:pt x="67139" y="-210"/>
                    <a:pt x="47799" y="13185"/>
                    <a:pt x="40431" y="33433"/>
                  </a:cubicBezTo>
                  <a:cubicBezTo>
                    <a:pt x="17399" y="36609"/>
                    <a:pt x="185" y="56202"/>
                    <a:pt x="0" y="79451"/>
                  </a:cubicBezTo>
                  <a:cubicBezTo>
                    <a:pt x="938" y="105455"/>
                    <a:pt x="22648" y="125850"/>
                    <a:pt x="48659" y="125165"/>
                  </a:cubicBezTo>
                  <a:cubicBezTo>
                    <a:pt x="50080" y="125264"/>
                    <a:pt x="51506" y="125264"/>
                    <a:pt x="52926" y="125165"/>
                  </a:cubicBezTo>
                  <a:lnTo>
                    <a:pt x="65116" y="125165"/>
                  </a:lnTo>
                  <a:cubicBezTo>
                    <a:pt x="64376" y="123359"/>
                    <a:pt x="63996" y="121427"/>
                    <a:pt x="63999" y="119476"/>
                  </a:cubicBezTo>
                  <a:lnTo>
                    <a:pt x="63999" y="119476"/>
                  </a:lnTo>
                  <a:cubicBezTo>
                    <a:pt x="64036" y="116871"/>
                    <a:pt x="64735" y="114319"/>
                    <a:pt x="66031" y="112060"/>
                  </a:cubicBezTo>
                  <a:lnTo>
                    <a:pt x="51809" y="112060"/>
                  </a:lnTo>
                  <a:lnTo>
                    <a:pt x="48659" y="112060"/>
                  </a:lnTo>
                  <a:cubicBezTo>
                    <a:pt x="29865" y="112698"/>
                    <a:pt x="13994" y="98225"/>
                    <a:pt x="12901" y="79451"/>
                  </a:cubicBezTo>
                  <a:cubicBezTo>
                    <a:pt x="13071" y="62547"/>
                    <a:pt x="25693" y="48364"/>
                    <a:pt x="42463" y="46233"/>
                  </a:cubicBezTo>
                  <a:lnTo>
                    <a:pt x="50183" y="45014"/>
                  </a:lnTo>
                  <a:lnTo>
                    <a:pt x="52723" y="37598"/>
                  </a:lnTo>
                  <a:cubicBezTo>
                    <a:pt x="58297" y="22603"/>
                    <a:pt x="72688" y="12725"/>
                    <a:pt x="88684" y="12912"/>
                  </a:cubicBezTo>
                  <a:cubicBezTo>
                    <a:pt x="108615" y="12452"/>
                    <a:pt x="125243" y="28040"/>
                    <a:pt x="126068" y="47959"/>
                  </a:cubicBezTo>
                  <a:lnTo>
                    <a:pt x="126068" y="59134"/>
                  </a:lnTo>
                  <a:lnTo>
                    <a:pt x="137141" y="60658"/>
                  </a:lnTo>
                  <a:cubicBezTo>
                    <a:pt x="149971" y="62300"/>
                    <a:pt x="159704" y="73024"/>
                    <a:pt x="160099" y="85952"/>
                  </a:cubicBezTo>
                  <a:cubicBezTo>
                    <a:pt x="159607" y="100311"/>
                    <a:pt x="147850" y="111710"/>
                    <a:pt x="133483" y="111755"/>
                  </a:cubicBezTo>
                  <a:lnTo>
                    <a:pt x="131960" y="111755"/>
                  </a:lnTo>
                  <a:lnTo>
                    <a:pt x="131147" y="111755"/>
                  </a:lnTo>
                  <a:lnTo>
                    <a:pt x="120988" y="111755"/>
                  </a:lnTo>
                  <a:cubicBezTo>
                    <a:pt x="117369" y="92927"/>
                    <a:pt x="100847" y="79351"/>
                    <a:pt x="81675" y="79451"/>
                  </a:cubicBezTo>
                  <a:cubicBezTo>
                    <a:pt x="78112" y="79003"/>
                    <a:pt x="74861" y="81528"/>
                    <a:pt x="74413" y="85091"/>
                  </a:cubicBezTo>
                  <a:cubicBezTo>
                    <a:pt x="73965" y="88653"/>
                    <a:pt x="76490" y="91904"/>
                    <a:pt x="80053" y="92352"/>
                  </a:cubicBezTo>
                  <a:cubicBezTo>
                    <a:pt x="80591" y="92420"/>
                    <a:pt x="81136" y="92420"/>
                    <a:pt x="81675" y="92352"/>
                  </a:cubicBezTo>
                  <a:cubicBezTo>
                    <a:pt x="96514" y="93266"/>
                    <a:pt x="107805" y="106035"/>
                    <a:pt x="106891" y="120875"/>
                  </a:cubicBezTo>
                  <a:cubicBezTo>
                    <a:pt x="106056" y="134440"/>
                    <a:pt x="95241" y="145256"/>
                    <a:pt x="81675" y="146091"/>
                  </a:cubicBezTo>
                  <a:cubicBezTo>
                    <a:pt x="78112" y="145643"/>
                    <a:pt x="74861" y="148169"/>
                    <a:pt x="74413" y="151731"/>
                  </a:cubicBezTo>
                  <a:cubicBezTo>
                    <a:pt x="73965" y="155294"/>
                    <a:pt x="76490" y="158545"/>
                    <a:pt x="80053" y="158993"/>
                  </a:cubicBezTo>
                  <a:cubicBezTo>
                    <a:pt x="80591" y="159061"/>
                    <a:pt x="81136" y="159061"/>
                    <a:pt x="81675" y="158993"/>
                  </a:cubicBezTo>
                  <a:cubicBezTo>
                    <a:pt x="101366" y="158958"/>
                    <a:pt x="118075" y="144537"/>
                    <a:pt x="120988" y="125063"/>
                  </a:cubicBezTo>
                  <a:lnTo>
                    <a:pt x="131655" y="125063"/>
                  </a:lnTo>
                  <a:cubicBezTo>
                    <a:pt x="132328" y="125170"/>
                    <a:pt x="133013" y="125170"/>
                    <a:pt x="133687" y="125063"/>
                  </a:cubicBezTo>
                  <a:cubicBezTo>
                    <a:pt x="155110" y="124682"/>
                    <a:pt x="172370" y="107377"/>
                    <a:pt x="172695" y="85952"/>
                  </a:cubicBezTo>
                  <a:cubicBezTo>
                    <a:pt x="172336" y="66694"/>
                    <a:pt x="158042" y="50549"/>
                    <a:pt x="138969" y="47858"/>
                  </a:cubicBezTo>
                  <a:close/>
                </a:path>
              </a:pathLst>
            </a:custGeom>
            <a:gradFill>
              <a:gsLst>
                <a:gs pos="0">
                  <a:srgbClr val="198AB3"/>
                </a:gs>
                <a:gs pos="9000">
                  <a:srgbClr val="1F9DC4"/>
                </a:gs>
                <a:gs pos="24000">
                  <a:srgbClr val="28B5D9"/>
                </a:gs>
                <a:gs pos="40000">
                  <a:srgbClr val="2DC6E9"/>
                </a:gs>
                <a:gs pos="57000">
                  <a:srgbClr val="31D1F2"/>
                </a:gs>
                <a:gs pos="78000">
                  <a:srgbClr val="32D4F5"/>
                </a:gs>
              </a:gsLst>
              <a:lin ang="16200000" scaled="1"/>
            </a:gradFill>
            <a:ln w="10054" cap="flat">
              <a:noFill/>
              <a:prstDash val="solid"/>
              <a:miter/>
            </a:ln>
          </p:spPr>
          <p:txBody>
            <a:bodyPr rtlCol="0" anchor="ctr"/>
            <a:lstStyle/>
            <a:p>
              <a:endParaRPr lang="en-US"/>
            </a:p>
          </p:txBody>
        </p:sp>
        <p:sp>
          <p:nvSpPr>
            <p:cNvPr id="1069" name="Freeform: Shape 1068">
              <a:extLst>
                <a:ext uri="{FF2B5EF4-FFF2-40B4-BE49-F238E27FC236}">
                  <a16:creationId xmlns:a16="http://schemas.microsoft.com/office/drawing/2014/main" id="{8E303696-62F9-B623-26DD-23DEBBDA71E0}"/>
                </a:ext>
              </a:extLst>
            </p:cNvPr>
            <p:cNvSpPr/>
            <p:nvPr/>
          </p:nvSpPr>
          <p:spPr>
            <a:xfrm>
              <a:off x="9492214" y="3616379"/>
              <a:ext cx="31694" cy="31694"/>
            </a:xfrm>
            <a:custGeom>
              <a:avLst/>
              <a:gdLst>
                <a:gd name="connsiteX0" fmla="*/ 16051 w 31694"/>
                <a:gd name="connsiteY0" fmla="*/ 0 h 31694"/>
                <a:gd name="connsiteX1" fmla="*/ 31695 w 31694"/>
                <a:gd name="connsiteY1" fmla="*/ 0 h 31694"/>
                <a:gd name="connsiteX2" fmla="*/ 31695 w 31694"/>
                <a:gd name="connsiteY2" fmla="*/ 31695 h 31694"/>
                <a:gd name="connsiteX3" fmla="*/ 16051 w 31694"/>
                <a:gd name="connsiteY3" fmla="*/ 31695 h 31694"/>
                <a:gd name="connsiteX4" fmla="*/ 15644 w 31694"/>
                <a:gd name="connsiteY4" fmla="*/ 31695 h 31694"/>
                <a:gd name="connsiteX5" fmla="*/ 0 w 31694"/>
                <a:gd name="connsiteY5" fmla="*/ 31695 h 31694"/>
                <a:gd name="connsiteX6" fmla="*/ 0 w 31694"/>
                <a:gd name="connsiteY6" fmla="*/ 0 h 31694"/>
                <a:gd name="connsiteX7" fmla="*/ 15644 w 31694"/>
                <a:gd name="connsiteY7" fmla="*/ 0 h 31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694" h="31694">
                  <a:moveTo>
                    <a:pt x="16051" y="0"/>
                  </a:moveTo>
                  <a:cubicBezTo>
                    <a:pt x="24691" y="0"/>
                    <a:pt x="31695" y="0"/>
                    <a:pt x="31695" y="0"/>
                  </a:cubicBezTo>
                  <a:lnTo>
                    <a:pt x="31695" y="31695"/>
                  </a:lnTo>
                  <a:cubicBezTo>
                    <a:pt x="31695" y="31695"/>
                    <a:pt x="24691" y="31695"/>
                    <a:pt x="16051" y="31695"/>
                  </a:cubicBezTo>
                  <a:lnTo>
                    <a:pt x="15644" y="31695"/>
                  </a:lnTo>
                  <a:cubicBezTo>
                    <a:pt x="7004" y="31695"/>
                    <a:pt x="0" y="31695"/>
                    <a:pt x="0" y="31695"/>
                  </a:cubicBezTo>
                  <a:lnTo>
                    <a:pt x="0" y="0"/>
                  </a:lnTo>
                  <a:cubicBezTo>
                    <a:pt x="0" y="0"/>
                    <a:pt x="7004" y="0"/>
                    <a:pt x="15644" y="0"/>
                  </a:cubicBezTo>
                  <a:close/>
                </a:path>
              </a:pathLst>
            </a:custGeom>
            <a:gradFill>
              <a:gsLst>
                <a:gs pos="0">
                  <a:srgbClr val="C69AEB"/>
                </a:gs>
                <a:gs pos="50000">
                  <a:srgbClr val="9A72CE"/>
                </a:gs>
                <a:gs pos="100000">
                  <a:srgbClr val="6F4BB2"/>
                </a:gs>
              </a:gsLst>
              <a:lin ang="5400000" scaled="1"/>
            </a:gradFill>
            <a:ln w="10054" cap="flat">
              <a:noFill/>
              <a:prstDash val="solid"/>
              <a:miter/>
            </a:ln>
          </p:spPr>
          <p:txBody>
            <a:bodyPr rtlCol="0" anchor="ctr"/>
            <a:lstStyle/>
            <a:p>
              <a:endParaRPr lang="en-US"/>
            </a:p>
          </p:txBody>
        </p:sp>
        <p:grpSp>
          <p:nvGrpSpPr>
            <p:cNvPr id="1123" name="Group 1122">
              <a:extLst>
                <a:ext uri="{FF2B5EF4-FFF2-40B4-BE49-F238E27FC236}">
                  <a16:creationId xmlns:a16="http://schemas.microsoft.com/office/drawing/2014/main" id="{B787A51B-6A09-5DA1-F269-2DE9F5B9636D}"/>
                </a:ext>
              </a:extLst>
            </p:cNvPr>
            <p:cNvGrpSpPr/>
            <p:nvPr/>
          </p:nvGrpSpPr>
          <p:grpSpPr>
            <a:xfrm>
              <a:off x="6604592" y="1599606"/>
              <a:ext cx="166094" cy="173711"/>
              <a:chOff x="6604592" y="1599606"/>
              <a:chExt cx="166094" cy="173711"/>
            </a:xfrm>
          </p:grpSpPr>
          <p:grpSp>
            <p:nvGrpSpPr>
              <p:cNvPr id="1081" name="Graphic 23">
                <a:extLst>
                  <a:ext uri="{FF2B5EF4-FFF2-40B4-BE49-F238E27FC236}">
                    <a16:creationId xmlns:a16="http://schemas.microsoft.com/office/drawing/2014/main" id="{21C24218-A85D-F264-DC7B-A07F5F99E907}"/>
                  </a:ext>
                </a:extLst>
              </p:cNvPr>
              <p:cNvGrpSpPr/>
              <p:nvPr/>
            </p:nvGrpSpPr>
            <p:grpSpPr>
              <a:xfrm>
                <a:off x="6604592" y="1698458"/>
                <a:ext cx="166094" cy="74859"/>
                <a:chOff x="6604592" y="1698458"/>
                <a:chExt cx="166094" cy="74859"/>
              </a:xfrm>
            </p:grpSpPr>
            <p:sp>
              <p:nvSpPr>
                <p:cNvPr id="1082" name="Freeform: Shape 1081">
                  <a:extLst>
                    <a:ext uri="{FF2B5EF4-FFF2-40B4-BE49-F238E27FC236}">
                      <a16:creationId xmlns:a16="http://schemas.microsoft.com/office/drawing/2014/main" id="{0E7E6DBA-18AE-D285-3F18-D6F82C47C6CB}"/>
                    </a:ext>
                  </a:extLst>
                </p:cNvPr>
                <p:cNvSpPr/>
                <p:nvPr/>
              </p:nvSpPr>
              <p:spPr>
                <a:xfrm>
                  <a:off x="6604935" y="1726743"/>
                  <a:ext cx="165468" cy="46573"/>
                </a:xfrm>
                <a:custGeom>
                  <a:avLst/>
                  <a:gdLst>
                    <a:gd name="connsiteX0" fmla="*/ 165198 w 165468"/>
                    <a:gd name="connsiteY0" fmla="*/ 19494 h 46573"/>
                    <a:gd name="connsiteX1" fmla="*/ 139942 w 165468"/>
                    <a:gd name="connsiteY1" fmla="*/ 38110 h 46573"/>
                    <a:gd name="connsiteX2" fmla="*/ 22928 w 165468"/>
                    <a:gd name="connsiteY2" fmla="*/ 38275 h 46573"/>
                    <a:gd name="connsiteX3" fmla="*/ 94 w 165468"/>
                    <a:gd name="connsiteY3" fmla="*/ 20517 h 46573"/>
                    <a:gd name="connsiteX4" fmla="*/ 94 w 165468"/>
                    <a:gd name="connsiteY4" fmla="*/ 1544 h 46573"/>
                    <a:gd name="connsiteX5" fmla="*/ 165468 w 165468"/>
                    <a:gd name="connsiteY5" fmla="*/ 0 h 46573"/>
                    <a:gd name="connsiteX6" fmla="*/ 165198 w 165468"/>
                    <a:gd name="connsiteY6" fmla="*/ 19494 h 46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5468" h="46573">
                      <a:moveTo>
                        <a:pt x="165198" y="19494"/>
                      </a:moveTo>
                      <a:cubicBezTo>
                        <a:pt x="163654" y="26250"/>
                        <a:pt x="155210" y="32918"/>
                        <a:pt x="139942" y="38110"/>
                      </a:cubicBezTo>
                      <a:cubicBezTo>
                        <a:pt x="101754" y="49339"/>
                        <a:pt x="61148" y="49396"/>
                        <a:pt x="22928" y="38275"/>
                      </a:cubicBezTo>
                      <a:cubicBezTo>
                        <a:pt x="8867" y="33314"/>
                        <a:pt x="1281" y="26983"/>
                        <a:pt x="94" y="20517"/>
                      </a:cubicBezTo>
                      <a:cubicBezTo>
                        <a:pt x="-118" y="19379"/>
                        <a:pt x="94" y="1544"/>
                        <a:pt x="94" y="1544"/>
                      </a:cubicBezTo>
                      <a:lnTo>
                        <a:pt x="165468" y="0"/>
                      </a:lnTo>
                      <a:cubicBezTo>
                        <a:pt x="165468" y="0"/>
                        <a:pt x="165391" y="18674"/>
                        <a:pt x="165198" y="19494"/>
                      </a:cubicBezTo>
                      <a:close/>
                    </a:path>
                  </a:pathLst>
                </a:custGeom>
                <a:solidFill>
                  <a:srgbClr val="5EA0EF"/>
                </a:solidFill>
                <a:ln w="9525" cap="flat">
                  <a:noFill/>
                  <a:prstDash val="solid"/>
                  <a:miter/>
                </a:ln>
              </p:spPr>
              <p:txBody>
                <a:bodyPr rtlCol="0" anchor="ctr"/>
                <a:lstStyle/>
                <a:p>
                  <a:endParaRPr lang="en-US"/>
                </a:p>
              </p:txBody>
            </p:sp>
            <p:sp>
              <p:nvSpPr>
                <p:cNvPr id="1083" name="Freeform: Shape 1082">
                  <a:extLst>
                    <a:ext uri="{FF2B5EF4-FFF2-40B4-BE49-F238E27FC236}">
                      <a16:creationId xmlns:a16="http://schemas.microsoft.com/office/drawing/2014/main" id="{7583BC46-49F1-D528-EE75-62A74F7DDF7E}"/>
                    </a:ext>
                  </a:extLst>
                </p:cNvPr>
                <p:cNvSpPr/>
                <p:nvPr/>
              </p:nvSpPr>
              <p:spPr>
                <a:xfrm rot="-34500">
                  <a:off x="6604875" y="1699287"/>
                  <a:ext cx="165528" cy="57228"/>
                </a:xfrm>
                <a:custGeom>
                  <a:avLst/>
                  <a:gdLst>
                    <a:gd name="connsiteX0" fmla="*/ 165528 w 165528"/>
                    <a:gd name="connsiteY0" fmla="*/ 28614 h 57228"/>
                    <a:gd name="connsiteX1" fmla="*/ 82764 w 165528"/>
                    <a:gd name="connsiteY1" fmla="*/ 57228 h 57228"/>
                    <a:gd name="connsiteX2" fmla="*/ 0 w 165528"/>
                    <a:gd name="connsiteY2" fmla="*/ 28614 h 57228"/>
                    <a:gd name="connsiteX3" fmla="*/ 82764 w 165528"/>
                    <a:gd name="connsiteY3" fmla="*/ 0 h 57228"/>
                    <a:gd name="connsiteX4" fmla="*/ 165528 w 165528"/>
                    <a:gd name="connsiteY4" fmla="*/ 28614 h 572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528" h="57228">
                      <a:moveTo>
                        <a:pt x="165528" y="28614"/>
                      </a:moveTo>
                      <a:cubicBezTo>
                        <a:pt x="165528" y="44417"/>
                        <a:pt x="128474" y="57228"/>
                        <a:pt x="82764" y="57228"/>
                      </a:cubicBezTo>
                      <a:cubicBezTo>
                        <a:pt x="37055" y="57228"/>
                        <a:pt x="0" y="44417"/>
                        <a:pt x="0" y="28614"/>
                      </a:cubicBezTo>
                      <a:cubicBezTo>
                        <a:pt x="0" y="12811"/>
                        <a:pt x="37055" y="0"/>
                        <a:pt x="82764" y="0"/>
                      </a:cubicBezTo>
                      <a:cubicBezTo>
                        <a:pt x="128474" y="0"/>
                        <a:pt x="165528" y="12811"/>
                        <a:pt x="165528" y="28614"/>
                      </a:cubicBezTo>
                      <a:close/>
                    </a:path>
                  </a:pathLst>
                </a:custGeom>
                <a:solidFill>
                  <a:srgbClr val="50E6FF"/>
                </a:solidFill>
                <a:ln w="9525" cap="flat">
                  <a:noFill/>
                  <a:prstDash val="solid"/>
                  <a:miter/>
                </a:ln>
              </p:spPr>
              <p:txBody>
                <a:bodyPr rtlCol="0" anchor="ctr"/>
                <a:lstStyle/>
                <a:p>
                  <a:endParaRPr lang="en-US"/>
                </a:p>
              </p:txBody>
            </p:sp>
          </p:grpSp>
          <p:sp>
            <p:nvSpPr>
              <p:cNvPr id="1084" name="Freeform: Shape 1083">
                <a:extLst>
                  <a:ext uri="{FF2B5EF4-FFF2-40B4-BE49-F238E27FC236}">
                    <a16:creationId xmlns:a16="http://schemas.microsoft.com/office/drawing/2014/main" id="{47E0BA8E-D932-DEB9-34AB-7C06C8C35347}"/>
                  </a:ext>
                </a:extLst>
              </p:cNvPr>
              <p:cNvSpPr/>
              <p:nvPr/>
            </p:nvSpPr>
            <p:spPr>
              <a:xfrm>
                <a:off x="6617942" y="1599606"/>
                <a:ext cx="139374" cy="92916"/>
              </a:xfrm>
              <a:custGeom>
                <a:avLst/>
                <a:gdLst>
                  <a:gd name="connsiteX0" fmla="*/ 134733 w 139374"/>
                  <a:gd name="connsiteY0" fmla="*/ 0 h 92916"/>
                  <a:gd name="connsiteX1" fmla="*/ 139375 w 139374"/>
                  <a:gd name="connsiteY1" fmla="*/ 0 h 92916"/>
                  <a:gd name="connsiteX2" fmla="*/ 139375 w 139374"/>
                  <a:gd name="connsiteY2" fmla="*/ 92917 h 92916"/>
                  <a:gd name="connsiteX3" fmla="*/ 134733 w 139374"/>
                  <a:gd name="connsiteY3" fmla="*/ 92917 h 92916"/>
                  <a:gd name="connsiteX4" fmla="*/ 4642 w 139374"/>
                  <a:gd name="connsiteY4" fmla="*/ 92917 h 92916"/>
                  <a:gd name="connsiteX5" fmla="*/ 0 w 139374"/>
                  <a:gd name="connsiteY5" fmla="*/ 92917 h 92916"/>
                  <a:gd name="connsiteX6" fmla="*/ 0 w 139374"/>
                  <a:gd name="connsiteY6" fmla="*/ 0 h 92916"/>
                  <a:gd name="connsiteX7" fmla="*/ 4642 w 139374"/>
                  <a:gd name="connsiteY7" fmla="*/ 0 h 92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9374" h="92916">
                    <a:moveTo>
                      <a:pt x="134733" y="0"/>
                    </a:moveTo>
                    <a:cubicBezTo>
                      <a:pt x="137297" y="0"/>
                      <a:pt x="139375" y="0"/>
                      <a:pt x="139375" y="0"/>
                    </a:cubicBezTo>
                    <a:lnTo>
                      <a:pt x="139375" y="92917"/>
                    </a:lnTo>
                    <a:cubicBezTo>
                      <a:pt x="139375" y="92917"/>
                      <a:pt x="137297" y="92917"/>
                      <a:pt x="134733" y="92917"/>
                    </a:cubicBezTo>
                    <a:lnTo>
                      <a:pt x="4642" y="92917"/>
                    </a:lnTo>
                    <a:cubicBezTo>
                      <a:pt x="2078" y="92917"/>
                      <a:pt x="0" y="92917"/>
                      <a:pt x="0" y="92917"/>
                    </a:cubicBezTo>
                    <a:lnTo>
                      <a:pt x="0" y="0"/>
                    </a:lnTo>
                    <a:cubicBezTo>
                      <a:pt x="0" y="0"/>
                      <a:pt x="2078" y="0"/>
                      <a:pt x="4642" y="0"/>
                    </a:cubicBezTo>
                    <a:close/>
                  </a:path>
                </a:pathLst>
              </a:custGeom>
              <a:gradFill>
                <a:gsLst>
                  <a:gs pos="0">
                    <a:srgbClr val="0078D4"/>
                  </a:gs>
                  <a:gs pos="82000">
                    <a:srgbClr val="5EA0EF"/>
                  </a:gs>
                </a:gsLst>
                <a:lin ang="16200000" scaled="1"/>
              </a:gradFill>
              <a:ln w="9525" cap="flat">
                <a:noFill/>
                <a:prstDash val="solid"/>
                <a:miter/>
              </a:ln>
            </p:spPr>
            <p:txBody>
              <a:bodyPr rtlCol="0" anchor="ctr"/>
              <a:lstStyle/>
              <a:p>
                <a:endParaRPr lang="en-US"/>
              </a:p>
            </p:txBody>
          </p:sp>
          <p:sp>
            <p:nvSpPr>
              <p:cNvPr id="1085" name="Freeform: Shape 1084">
                <a:extLst>
                  <a:ext uri="{FF2B5EF4-FFF2-40B4-BE49-F238E27FC236}">
                    <a16:creationId xmlns:a16="http://schemas.microsoft.com/office/drawing/2014/main" id="{878201D7-6203-07C5-E917-0ED989419AC2}"/>
                  </a:ext>
                </a:extLst>
              </p:cNvPr>
              <p:cNvSpPr/>
              <p:nvPr/>
            </p:nvSpPr>
            <p:spPr>
              <a:xfrm>
                <a:off x="6687630" y="1632514"/>
                <a:ext cx="23229" cy="40648"/>
              </a:xfrm>
              <a:custGeom>
                <a:avLst/>
                <a:gdLst>
                  <a:gd name="connsiteX0" fmla="*/ 23229 w 23229"/>
                  <a:gd name="connsiteY0" fmla="*/ 0 h 40648"/>
                  <a:gd name="connsiteX1" fmla="*/ 23229 w 23229"/>
                  <a:gd name="connsiteY1" fmla="*/ 27022 h 40648"/>
                  <a:gd name="connsiteX2" fmla="*/ 0 w 23229"/>
                  <a:gd name="connsiteY2" fmla="*/ 40649 h 40648"/>
                  <a:gd name="connsiteX3" fmla="*/ 0 w 23229"/>
                  <a:gd name="connsiteY3" fmla="*/ 13550 h 40648"/>
                  <a:gd name="connsiteX4" fmla="*/ 23229 w 23229"/>
                  <a:gd name="connsiteY4" fmla="*/ 0 h 406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29" h="40648">
                    <a:moveTo>
                      <a:pt x="23229" y="0"/>
                    </a:moveTo>
                    <a:lnTo>
                      <a:pt x="23229" y="27022"/>
                    </a:lnTo>
                    <a:lnTo>
                      <a:pt x="0" y="40649"/>
                    </a:lnTo>
                    <a:lnTo>
                      <a:pt x="0" y="13550"/>
                    </a:lnTo>
                    <a:lnTo>
                      <a:pt x="23229" y="0"/>
                    </a:lnTo>
                    <a:close/>
                  </a:path>
                </a:pathLst>
              </a:custGeom>
              <a:solidFill>
                <a:srgbClr val="50E6FF"/>
              </a:solidFill>
              <a:ln w="9525" cap="flat">
                <a:noFill/>
                <a:prstDash val="solid"/>
                <a:miter/>
              </a:ln>
            </p:spPr>
            <p:txBody>
              <a:bodyPr rtlCol="0" anchor="ctr"/>
              <a:lstStyle/>
              <a:p>
                <a:endParaRPr lang="en-US"/>
              </a:p>
            </p:txBody>
          </p:sp>
          <p:sp>
            <p:nvSpPr>
              <p:cNvPr id="1086" name="Freeform: Shape 1085">
                <a:extLst>
                  <a:ext uri="{FF2B5EF4-FFF2-40B4-BE49-F238E27FC236}">
                    <a16:creationId xmlns:a16="http://schemas.microsoft.com/office/drawing/2014/main" id="{539A25AE-4C4F-4218-93F7-6479B07F46CA}"/>
                  </a:ext>
                </a:extLst>
              </p:cNvPr>
              <p:cNvSpPr/>
              <p:nvPr/>
            </p:nvSpPr>
            <p:spPr>
              <a:xfrm>
                <a:off x="6664400" y="1618965"/>
                <a:ext cx="46458" cy="27176"/>
              </a:xfrm>
              <a:custGeom>
                <a:avLst/>
                <a:gdLst>
                  <a:gd name="connsiteX0" fmla="*/ 46458 w 46458"/>
                  <a:gd name="connsiteY0" fmla="*/ 13550 h 27176"/>
                  <a:gd name="connsiteX1" fmla="*/ 23229 w 46458"/>
                  <a:gd name="connsiteY1" fmla="*/ 27176 h 27176"/>
                  <a:gd name="connsiteX2" fmla="*/ 0 w 46458"/>
                  <a:gd name="connsiteY2" fmla="*/ 13550 h 27176"/>
                  <a:gd name="connsiteX3" fmla="*/ 23229 w 46458"/>
                  <a:gd name="connsiteY3" fmla="*/ 0 h 27176"/>
                  <a:gd name="connsiteX4" fmla="*/ 46458 w 46458"/>
                  <a:gd name="connsiteY4" fmla="*/ 13550 h 271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458" h="27176">
                    <a:moveTo>
                      <a:pt x="46458" y="13550"/>
                    </a:moveTo>
                    <a:lnTo>
                      <a:pt x="23229" y="27176"/>
                    </a:lnTo>
                    <a:lnTo>
                      <a:pt x="0" y="13550"/>
                    </a:lnTo>
                    <a:lnTo>
                      <a:pt x="23229" y="0"/>
                    </a:lnTo>
                    <a:lnTo>
                      <a:pt x="46458" y="13550"/>
                    </a:lnTo>
                    <a:close/>
                  </a:path>
                </a:pathLst>
              </a:custGeom>
              <a:solidFill>
                <a:srgbClr val="C3F1FF"/>
              </a:solidFill>
              <a:ln w="9525" cap="flat">
                <a:noFill/>
                <a:prstDash val="solid"/>
                <a:miter/>
              </a:ln>
            </p:spPr>
            <p:txBody>
              <a:bodyPr rtlCol="0" anchor="ctr"/>
              <a:lstStyle/>
              <a:p>
                <a:endParaRPr lang="en-US"/>
              </a:p>
            </p:txBody>
          </p:sp>
          <p:sp>
            <p:nvSpPr>
              <p:cNvPr id="1087" name="Freeform: Shape 1086">
                <a:extLst>
                  <a:ext uri="{FF2B5EF4-FFF2-40B4-BE49-F238E27FC236}">
                    <a16:creationId xmlns:a16="http://schemas.microsoft.com/office/drawing/2014/main" id="{42E5487D-5C7E-4EEF-BB50-A434376E850B}"/>
                  </a:ext>
                </a:extLst>
              </p:cNvPr>
              <p:cNvSpPr/>
              <p:nvPr/>
            </p:nvSpPr>
            <p:spPr>
              <a:xfrm>
                <a:off x="6664400" y="1632514"/>
                <a:ext cx="23229" cy="40648"/>
              </a:xfrm>
              <a:custGeom>
                <a:avLst/>
                <a:gdLst>
                  <a:gd name="connsiteX0" fmla="*/ 23229 w 23229"/>
                  <a:gd name="connsiteY0" fmla="*/ 13627 h 40648"/>
                  <a:gd name="connsiteX1" fmla="*/ 23229 w 23229"/>
                  <a:gd name="connsiteY1" fmla="*/ 40649 h 40648"/>
                  <a:gd name="connsiteX2" fmla="*/ 0 w 23229"/>
                  <a:gd name="connsiteY2" fmla="*/ 27022 h 40648"/>
                  <a:gd name="connsiteX3" fmla="*/ 0 w 23229"/>
                  <a:gd name="connsiteY3" fmla="*/ 0 h 40648"/>
                  <a:gd name="connsiteX4" fmla="*/ 23229 w 23229"/>
                  <a:gd name="connsiteY4" fmla="*/ 13627 h 406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29" h="40648">
                    <a:moveTo>
                      <a:pt x="23229" y="13627"/>
                    </a:moveTo>
                    <a:lnTo>
                      <a:pt x="23229" y="40649"/>
                    </a:lnTo>
                    <a:lnTo>
                      <a:pt x="0" y="27022"/>
                    </a:lnTo>
                    <a:lnTo>
                      <a:pt x="0" y="0"/>
                    </a:lnTo>
                    <a:lnTo>
                      <a:pt x="23229" y="13627"/>
                    </a:lnTo>
                    <a:close/>
                  </a:path>
                </a:pathLst>
              </a:custGeom>
              <a:solidFill>
                <a:srgbClr val="9CEBFF"/>
              </a:solidFill>
              <a:ln w="9525" cap="flat">
                <a:noFill/>
                <a:prstDash val="solid"/>
                <a:miter/>
              </a:ln>
            </p:spPr>
            <p:txBody>
              <a:bodyPr rtlCol="0" anchor="ctr"/>
              <a:lstStyle/>
              <a:p>
                <a:endParaRPr lang="en-US"/>
              </a:p>
            </p:txBody>
          </p:sp>
          <p:sp>
            <p:nvSpPr>
              <p:cNvPr id="1088" name="Freeform: Shape 1087">
                <a:extLst>
                  <a:ext uri="{FF2B5EF4-FFF2-40B4-BE49-F238E27FC236}">
                    <a16:creationId xmlns:a16="http://schemas.microsoft.com/office/drawing/2014/main" id="{4FA47392-FAD1-5497-B5A3-B399BF5B0703}"/>
                  </a:ext>
                </a:extLst>
              </p:cNvPr>
              <p:cNvSpPr/>
              <p:nvPr/>
            </p:nvSpPr>
            <p:spPr>
              <a:xfrm>
                <a:off x="6664400" y="1646064"/>
                <a:ext cx="23229" cy="27099"/>
              </a:xfrm>
              <a:custGeom>
                <a:avLst/>
                <a:gdLst>
                  <a:gd name="connsiteX0" fmla="*/ 0 w 23229"/>
                  <a:gd name="connsiteY0" fmla="*/ 13472 h 27099"/>
                  <a:gd name="connsiteX1" fmla="*/ 23229 w 23229"/>
                  <a:gd name="connsiteY1" fmla="*/ 0 h 27099"/>
                  <a:gd name="connsiteX2" fmla="*/ 23229 w 23229"/>
                  <a:gd name="connsiteY2" fmla="*/ 27099 h 27099"/>
                  <a:gd name="connsiteX3" fmla="*/ 0 w 23229"/>
                  <a:gd name="connsiteY3" fmla="*/ 13472 h 27099"/>
                </a:gdLst>
                <a:ahLst/>
                <a:cxnLst>
                  <a:cxn ang="0">
                    <a:pos x="connsiteX0" y="connsiteY0"/>
                  </a:cxn>
                  <a:cxn ang="0">
                    <a:pos x="connsiteX1" y="connsiteY1"/>
                  </a:cxn>
                  <a:cxn ang="0">
                    <a:pos x="connsiteX2" y="connsiteY2"/>
                  </a:cxn>
                  <a:cxn ang="0">
                    <a:pos x="connsiteX3" y="connsiteY3"/>
                  </a:cxn>
                </a:cxnLst>
                <a:rect l="l" t="t" r="r" b="b"/>
                <a:pathLst>
                  <a:path w="23229" h="27099">
                    <a:moveTo>
                      <a:pt x="0" y="13472"/>
                    </a:moveTo>
                    <a:lnTo>
                      <a:pt x="23229" y="0"/>
                    </a:lnTo>
                    <a:lnTo>
                      <a:pt x="23229" y="27099"/>
                    </a:lnTo>
                    <a:lnTo>
                      <a:pt x="0" y="13472"/>
                    </a:lnTo>
                    <a:close/>
                  </a:path>
                </a:pathLst>
              </a:custGeom>
              <a:solidFill>
                <a:srgbClr val="C3F1FF"/>
              </a:solidFill>
              <a:ln w="9525" cap="flat">
                <a:noFill/>
                <a:prstDash val="solid"/>
                <a:miter/>
              </a:ln>
            </p:spPr>
            <p:txBody>
              <a:bodyPr rtlCol="0" anchor="ctr"/>
              <a:lstStyle/>
              <a:p>
                <a:endParaRPr lang="en-US"/>
              </a:p>
            </p:txBody>
          </p:sp>
          <p:sp>
            <p:nvSpPr>
              <p:cNvPr id="1089" name="Freeform: Shape 1088">
                <a:extLst>
                  <a:ext uri="{FF2B5EF4-FFF2-40B4-BE49-F238E27FC236}">
                    <a16:creationId xmlns:a16="http://schemas.microsoft.com/office/drawing/2014/main" id="{B644A620-F5EA-B831-3304-67CC28106AE8}"/>
                  </a:ext>
                </a:extLst>
              </p:cNvPr>
              <p:cNvSpPr/>
              <p:nvPr/>
            </p:nvSpPr>
            <p:spPr>
              <a:xfrm>
                <a:off x="6687630" y="1646064"/>
                <a:ext cx="23229" cy="27099"/>
              </a:xfrm>
              <a:custGeom>
                <a:avLst/>
                <a:gdLst>
                  <a:gd name="connsiteX0" fmla="*/ 23229 w 23229"/>
                  <a:gd name="connsiteY0" fmla="*/ 13472 h 27099"/>
                  <a:gd name="connsiteX1" fmla="*/ 0 w 23229"/>
                  <a:gd name="connsiteY1" fmla="*/ 0 h 27099"/>
                  <a:gd name="connsiteX2" fmla="*/ 0 w 23229"/>
                  <a:gd name="connsiteY2" fmla="*/ 27099 h 27099"/>
                  <a:gd name="connsiteX3" fmla="*/ 23229 w 23229"/>
                  <a:gd name="connsiteY3" fmla="*/ 13472 h 27099"/>
                </a:gdLst>
                <a:ahLst/>
                <a:cxnLst>
                  <a:cxn ang="0">
                    <a:pos x="connsiteX0" y="connsiteY0"/>
                  </a:cxn>
                  <a:cxn ang="0">
                    <a:pos x="connsiteX1" y="connsiteY1"/>
                  </a:cxn>
                  <a:cxn ang="0">
                    <a:pos x="connsiteX2" y="connsiteY2"/>
                  </a:cxn>
                  <a:cxn ang="0">
                    <a:pos x="connsiteX3" y="connsiteY3"/>
                  </a:cxn>
                </a:cxnLst>
                <a:rect l="l" t="t" r="r" b="b"/>
                <a:pathLst>
                  <a:path w="23229" h="27099">
                    <a:moveTo>
                      <a:pt x="23229" y="13472"/>
                    </a:moveTo>
                    <a:lnTo>
                      <a:pt x="0" y="0"/>
                    </a:lnTo>
                    <a:lnTo>
                      <a:pt x="0" y="27099"/>
                    </a:lnTo>
                    <a:lnTo>
                      <a:pt x="23229" y="13472"/>
                    </a:lnTo>
                    <a:close/>
                  </a:path>
                </a:pathLst>
              </a:custGeom>
              <a:solidFill>
                <a:srgbClr val="9CEBFF"/>
              </a:solidFill>
              <a:ln w="9525" cap="flat">
                <a:noFill/>
                <a:prstDash val="solid"/>
                <a:miter/>
              </a:ln>
            </p:spPr>
            <p:txBody>
              <a:bodyPr rtlCol="0" anchor="ctr"/>
              <a:lstStyle/>
              <a:p>
                <a:endParaRPr lang="en-US"/>
              </a:p>
            </p:txBody>
          </p:sp>
          <p:sp>
            <p:nvSpPr>
              <p:cNvPr id="1090" name="Freeform: Shape 1089">
                <a:extLst>
                  <a:ext uri="{FF2B5EF4-FFF2-40B4-BE49-F238E27FC236}">
                    <a16:creationId xmlns:a16="http://schemas.microsoft.com/office/drawing/2014/main" id="{6DE2B99E-002B-6487-495C-991631978EF9}"/>
                  </a:ext>
                </a:extLst>
              </p:cNvPr>
              <p:cNvSpPr/>
              <p:nvPr/>
            </p:nvSpPr>
            <p:spPr>
              <a:xfrm>
                <a:off x="6652790" y="1692522"/>
                <a:ext cx="69678" cy="35823"/>
              </a:xfrm>
              <a:custGeom>
                <a:avLst/>
                <a:gdLst>
                  <a:gd name="connsiteX0" fmla="*/ 62826 w 69678"/>
                  <a:gd name="connsiteY0" fmla="*/ 28103 h 35823"/>
                  <a:gd name="connsiteX1" fmla="*/ 48504 w 69678"/>
                  <a:gd name="connsiteY1" fmla="*/ 0 h 35823"/>
                  <a:gd name="connsiteX2" fmla="*/ 21135 w 69678"/>
                  <a:gd name="connsiteY2" fmla="*/ 0 h 35823"/>
                  <a:gd name="connsiteX3" fmla="*/ 6891 w 69678"/>
                  <a:gd name="connsiteY3" fmla="*/ 28103 h 35823"/>
                  <a:gd name="connsiteX4" fmla="*/ 0 w 69678"/>
                  <a:gd name="connsiteY4" fmla="*/ 35823 h 35823"/>
                  <a:gd name="connsiteX5" fmla="*/ 69678 w 69678"/>
                  <a:gd name="connsiteY5" fmla="*/ 35823 h 35823"/>
                  <a:gd name="connsiteX6" fmla="*/ 62826 w 69678"/>
                  <a:gd name="connsiteY6" fmla="*/ 28103 h 358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678" h="35823">
                    <a:moveTo>
                      <a:pt x="62826" y="28103"/>
                    </a:moveTo>
                    <a:cubicBezTo>
                      <a:pt x="49045" y="25941"/>
                      <a:pt x="48504" y="16030"/>
                      <a:pt x="48504" y="0"/>
                    </a:cubicBezTo>
                    <a:lnTo>
                      <a:pt x="21135" y="0"/>
                    </a:lnTo>
                    <a:cubicBezTo>
                      <a:pt x="21135" y="16030"/>
                      <a:pt x="20672" y="25941"/>
                      <a:pt x="6891" y="28103"/>
                    </a:cubicBezTo>
                    <a:cubicBezTo>
                      <a:pt x="2954" y="28528"/>
                      <a:pt x="-23" y="31864"/>
                      <a:pt x="0" y="35823"/>
                    </a:cubicBezTo>
                    <a:lnTo>
                      <a:pt x="69678" y="35823"/>
                    </a:lnTo>
                    <a:cubicBezTo>
                      <a:pt x="69703" y="31877"/>
                      <a:pt x="66748" y="28547"/>
                      <a:pt x="62826" y="28103"/>
                    </a:cubicBezTo>
                    <a:close/>
                  </a:path>
                </a:pathLst>
              </a:custGeom>
              <a:gradFill>
                <a:gsLst>
                  <a:gs pos="15000">
                    <a:srgbClr val="CCCCCC"/>
                  </a:gs>
                  <a:gs pos="100000">
                    <a:srgbClr val="707070"/>
                  </a:gs>
                </a:gsLst>
                <a:lin ang="16200000" scaled="1"/>
              </a:gradFill>
              <a:ln w="9525" cap="flat">
                <a:noFill/>
                <a:prstDash val="solid"/>
                <a:miter/>
              </a:ln>
            </p:spPr>
            <p:txBody>
              <a:bodyPr rtlCol="0" anchor="ctr"/>
              <a:lstStyle/>
              <a:p>
                <a:endParaRPr lang="en-US"/>
              </a:p>
            </p:txBody>
          </p:sp>
        </p:grpSp>
        <p:pic>
          <p:nvPicPr>
            <p:cNvPr id="32" name="Picture 12">
              <a:extLst>
                <a:ext uri="{FF2B5EF4-FFF2-40B4-BE49-F238E27FC236}">
                  <a16:creationId xmlns:a16="http://schemas.microsoft.com/office/drawing/2014/main" id="{F8D9FEC3-B0AB-4113-0FFD-125ADB85C2D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596204" y="2439598"/>
              <a:ext cx="174863" cy="174863"/>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12">
              <a:extLst>
                <a:ext uri="{FF2B5EF4-FFF2-40B4-BE49-F238E27FC236}">
                  <a16:creationId xmlns:a16="http://schemas.microsoft.com/office/drawing/2014/main" id="{F26A8409-5725-DC4E-B957-9FEE1FABA51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596204" y="1990942"/>
              <a:ext cx="174863" cy="174863"/>
            </a:xfrm>
            <a:prstGeom prst="rect">
              <a:avLst/>
            </a:prstGeom>
            <a:noFill/>
            <a:extLst>
              <a:ext uri="{909E8E84-426E-40DD-AFC4-6F175D3DCCD1}">
                <a14:hiddenFill xmlns:a14="http://schemas.microsoft.com/office/drawing/2010/main">
                  <a:solidFill>
                    <a:srgbClr val="FFFFFF"/>
                  </a:solidFill>
                </a14:hiddenFill>
              </a:ext>
            </a:extLst>
          </p:spPr>
        </p:pic>
        <p:pic>
          <p:nvPicPr>
            <p:cNvPr id="1052" name="Picture 28">
              <a:extLst>
                <a:ext uri="{FF2B5EF4-FFF2-40B4-BE49-F238E27FC236}">
                  <a16:creationId xmlns:a16="http://schemas.microsoft.com/office/drawing/2014/main" id="{765FEA6A-3469-8411-1029-44FB1D4A8080}"/>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596203" y="2889313"/>
              <a:ext cx="155434" cy="155434"/>
            </a:xfrm>
            <a:prstGeom prst="rect">
              <a:avLst/>
            </a:prstGeom>
            <a:noFill/>
            <a:extLst>
              <a:ext uri="{909E8E84-426E-40DD-AFC4-6F175D3DCCD1}">
                <a14:hiddenFill xmlns:a14="http://schemas.microsoft.com/office/drawing/2010/main">
                  <a:solidFill>
                    <a:srgbClr val="FFFFFF"/>
                  </a:solidFill>
                </a14:hiddenFill>
              </a:ext>
            </a:extLst>
          </p:spPr>
        </p:pic>
        <p:pic>
          <p:nvPicPr>
            <p:cNvPr id="1058" name="Picture 34">
              <a:extLst>
                <a:ext uri="{FF2B5EF4-FFF2-40B4-BE49-F238E27FC236}">
                  <a16:creationId xmlns:a16="http://schemas.microsoft.com/office/drawing/2014/main" id="{B50A706E-2141-99A9-9BDE-4EDB8AE3F610}"/>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9431127" y="5131456"/>
              <a:ext cx="174863" cy="174863"/>
            </a:xfrm>
            <a:prstGeom prst="rect">
              <a:avLst/>
            </a:prstGeom>
            <a:noFill/>
            <a:extLst>
              <a:ext uri="{909E8E84-426E-40DD-AFC4-6F175D3DCCD1}">
                <a14:hiddenFill xmlns:a14="http://schemas.microsoft.com/office/drawing/2010/main">
                  <a:solidFill>
                    <a:srgbClr val="FFFFFF"/>
                  </a:solidFill>
                </a14:hiddenFill>
              </a:ext>
            </a:extLst>
          </p:spPr>
        </p:pic>
        <p:pic>
          <p:nvPicPr>
            <p:cNvPr id="1060" name="Picture 36">
              <a:extLst>
                <a:ext uri="{FF2B5EF4-FFF2-40B4-BE49-F238E27FC236}">
                  <a16:creationId xmlns:a16="http://schemas.microsoft.com/office/drawing/2014/main" id="{EAC1B4D2-6E61-C427-EEA9-0E8CD112712F}"/>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9431127" y="4750827"/>
              <a:ext cx="174863" cy="17486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2">
              <a:extLst>
                <a:ext uri="{FF2B5EF4-FFF2-40B4-BE49-F238E27FC236}">
                  <a16:creationId xmlns:a16="http://schemas.microsoft.com/office/drawing/2014/main" id="{8A61D7C2-60FC-8BC0-F53F-0B0DEC3AEC9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576774" y="3335360"/>
              <a:ext cx="174863" cy="174863"/>
            </a:xfrm>
            <a:prstGeom prst="rect">
              <a:avLst/>
            </a:prstGeom>
            <a:noFill/>
            <a:extLst>
              <a:ext uri="{909E8E84-426E-40DD-AFC4-6F175D3DCCD1}">
                <a14:hiddenFill xmlns:a14="http://schemas.microsoft.com/office/drawing/2010/main">
                  <a:solidFill>
                    <a:srgbClr val="FFFFFF"/>
                  </a:solidFill>
                </a14:hiddenFill>
              </a:ext>
            </a:extLst>
          </p:spPr>
        </p:pic>
        <p:sp>
          <p:nvSpPr>
            <p:cNvPr id="1116" name="Freeform: Shape 1115">
              <a:extLst>
                <a:ext uri="{FF2B5EF4-FFF2-40B4-BE49-F238E27FC236}">
                  <a16:creationId xmlns:a16="http://schemas.microsoft.com/office/drawing/2014/main" id="{E0B8D6E2-8A68-B9DB-A561-527A008C3D97}"/>
                </a:ext>
              </a:extLst>
            </p:cNvPr>
            <p:cNvSpPr/>
            <p:nvPr/>
          </p:nvSpPr>
          <p:spPr>
            <a:xfrm>
              <a:off x="6587064" y="4019056"/>
              <a:ext cx="173712" cy="115808"/>
            </a:xfrm>
            <a:custGeom>
              <a:avLst/>
              <a:gdLst>
                <a:gd name="connsiteX0" fmla="*/ 167922 w 173712"/>
                <a:gd name="connsiteY0" fmla="*/ 0 h 115808"/>
                <a:gd name="connsiteX1" fmla="*/ 173712 w 173712"/>
                <a:gd name="connsiteY1" fmla="*/ 0 h 115808"/>
                <a:gd name="connsiteX2" fmla="*/ 173712 w 173712"/>
                <a:gd name="connsiteY2" fmla="*/ 115808 h 115808"/>
                <a:gd name="connsiteX3" fmla="*/ 167922 w 173712"/>
                <a:gd name="connsiteY3" fmla="*/ 115808 h 115808"/>
                <a:gd name="connsiteX4" fmla="*/ 5790 w 173712"/>
                <a:gd name="connsiteY4" fmla="*/ 115808 h 115808"/>
                <a:gd name="connsiteX5" fmla="*/ 0 w 173712"/>
                <a:gd name="connsiteY5" fmla="*/ 115808 h 115808"/>
                <a:gd name="connsiteX6" fmla="*/ 0 w 173712"/>
                <a:gd name="connsiteY6" fmla="*/ 0 h 115808"/>
                <a:gd name="connsiteX7" fmla="*/ 5790 w 173712"/>
                <a:gd name="connsiteY7" fmla="*/ 0 h 1158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12" h="115808">
                  <a:moveTo>
                    <a:pt x="167922" y="0"/>
                  </a:moveTo>
                  <a:cubicBezTo>
                    <a:pt x="171120" y="0"/>
                    <a:pt x="173712" y="0"/>
                    <a:pt x="173712" y="0"/>
                  </a:cubicBezTo>
                  <a:lnTo>
                    <a:pt x="173712" y="115808"/>
                  </a:lnTo>
                  <a:cubicBezTo>
                    <a:pt x="173712" y="115808"/>
                    <a:pt x="171120" y="115808"/>
                    <a:pt x="167922" y="115808"/>
                  </a:cubicBezTo>
                  <a:lnTo>
                    <a:pt x="5790" y="115808"/>
                  </a:lnTo>
                  <a:cubicBezTo>
                    <a:pt x="2592" y="115808"/>
                    <a:pt x="0" y="115808"/>
                    <a:pt x="0" y="115808"/>
                  </a:cubicBezTo>
                  <a:lnTo>
                    <a:pt x="0" y="0"/>
                  </a:lnTo>
                  <a:cubicBezTo>
                    <a:pt x="0" y="0"/>
                    <a:pt x="2592" y="0"/>
                    <a:pt x="5790" y="0"/>
                  </a:cubicBezTo>
                  <a:close/>
                </a:path>
              </a:pathLst>
            </a:custGeom>
            <a:gradFill>
              <a:gsLst>
                <a:gs pos="0">
                  <a:srgbClr val="0078D4"/>
                </a:gs>
                <a:gs pos="82000">
                  <a:srgbClr val="5EA0EF"/>
                </a:gs>
              </a:gsLst>
              <a:lin ang="16200000" scaled="1"/>
            </a:gradFill>
            <a:ln w="9525" cap="flat">
              <a:noFill/>
              <a:prstDash val="solid"/>
              <a:miter/>
            </a:ln>
          </p:spPr>
          <p:txBody>
            <a:bodyPr rtlCol="0" anchor="ctr"/>
            <a:lstStyle/>
            <a:p>
              <a:endParaRPr lang="en-US"/>
            </a:p>
          </p:txBody>
        </p:sp>
        <p:sp>
          <p:nvSpPr>
            <p:cNvPr id="1117" name="Freeform: Shape 1116">
              <a:extLst>
                <a:ext uri="{FF2B5EF4-FFF2-40B4-BE49-F238E27FC236}">
                  <a16:creationId xmlns:a16="http://schemas.microsoft.com/office/drawing/2014/main" id="{E0D00E8E-3949-D2F7-A6CD-9C3C9530A92E}"/>
                </a:ext>
              </a:extLst>
            </p:cNvPr>
            <p:cNvSpPr/>
            <p:nvPr/>
          </p:nvSpPr>
          <p:spPr>
            <a:xfrm>
              <a:off x="6630491" y="4134864"/>
              <a:ext cx="86856" cy="44682"/>
            </a:xfrm>
            <a:custGeom>
              <a:avLst/>
              <a:gdLst>
                <a:gd name="connsiteX0" fmla="*/ 78267 w 86856"/>
                <a:gd name="connsiteY0" fmla="*/ 35032 h 44682"/>
                <a:gd name="connsiteX1" fmla="*/ 60413 w 86856"/>
                <a:gd name="connsiteY1" fmla="*/ 0 h 44682"/>
                <a:gd name="connsiteX2" fmla="*/ 26347 w 86856"/>
                <a:gd name="connsiteY2" fmla="*/ 0 h 44682"/>
                <a:gd name="connsiteX3" fmla="*/ 8589 w 86856"/>
                <a:gd name="connsiteY3" fmla="*/ 35032 h 44682"/>
                <a:gd name="connsiteX4" fmla="*/ 0 w 86856"/>
                <a:gd name="connsiteY4" fmla="*/ 44683 h 44682"/>
                <a:gd name="connsiteX5" fmla="*/ 86856 w 86856"/>
                <a:gd name="connsiteY5" fmla="*/ 44683 h 44682"/>
                <a:gd name="connsiteX6" fmla="*/ 78267 w 86856"/>
                <a:gd name="connsiteY6" fmla="*/ 35032 h 446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856" h="44682">
                  <a:moveTo>
                    <a:pt x="78267" y="35032"/>
                  </a:moveTo>
                  <a:cubicBezTo>
                    <a:pt x="61089" y="32330"/>
                    <a:pt x="60413" y="19977"/>
                    <a:pt x="60413" y="0"/>
                  </a:cubicBezTo>
                  <a:lnTo>
                    <a:pt x="26347" y="0"/>
                  </a:lnTo>
                  <a:cubicBezTo>
                    <a:pt x="26347" y="19977"/>
                    <a:pt x="25767" y="32330"/>
                    <a:pt x="8589" y="35032"/>
                  </a:cubicBezTo>
                  <a:cubicBezTo>
                    <a:pt x="3678" y="35575"/>
                    <a:pt x="-30" y="39741"/>
                    <a:pt x="0" y="44683"/>
                  </a:cubicBezTo>
                  <a:lnTo>
                    <a:pt x="86856" y="44683"/>
                  </a:lnTo>
                  <a:cubicBezTo>
                    <a:pt x="86886" y="39741"/>
                    <a:pt x="83178" y="35575"/>
                    <a:pt x="78267" y="35032"/>
                  </a:cubicBezTo>
                  <a:close/>
                </a:path>
              </a:pathLst>
            </a:custGeom>
            <a:gradFill>
              <a:gsLst>
                <a:gs pos="0">
                  <a:srgbClr val="CCCCCC"/>
                </a:gs>
                <a:gs pos="50000">
                  <a:srgbClr val="9E9E9E"/>
                </a:gs>
                <a:gs pos="100000">
                  <a:srgbClr val="707070"/>
                </a:gs>
              </a:gsLst>
              <a:lin ang="16200000" scaled="1"/>
            </a:gradFill>
            <a:ln w="9525" cap="flat">
              <a:noFill/>
              <a:prstDash val="solid"/>
              <a:miter/>
            </a:ln>
          </p:spPr>
          <p:txBody>
            <a:bodyPr rtlCol="0" anchor="ctr"/>
            <a:lstStyle/>
            <a:p>
              <a:endParaRPr lang="en-US"/>
            </a:p>
          </p:txBody>
        </p:sp>
        <p:sp>
          <p:nvSpPr>
            <p:cNvPr id="1118" name="Freeform: Shape 1117">
              <a:extLst>
                <a:ext uri="{FF2B5EF4-FFF2-40B4-BE49-F238E27FC236}">
                  <a16:creationId xmlns:a16="http://schemas.microsoft.com/office/drawing/2014/main" id="{A091C8FB-E3F0-933C-F233-373534857402}"/>
                </a:ext>
              </a:extLst>
            </p:cNvPr>
            <p:cNvSpPr/>
            <p:nvPr/>
          </p:nvSpPr>
          <p:spPr>
            <a:xfrm>
              <a:off x="6634728" y="4076522"/>
              <a:ext cx="78295" cy="38809"/>
            </a:xfrm>
            <a:custGeom>
              <a:avLst/>
              <a:gdLst>
                <a:gd name="connsiteX0" fmla="*/ 0 w 78295"/>
                <a:gd name="connsiteY0" fmla="*/ 1374 h 38809"/>
                <a:gd name="connsiteX1" fmla="*/ 0 w 78295"/>
                <a:gd name="connsiteY1" fmla="*/ 26350 h 38809"/>
                <a:gd name="connsiteX2" fmla="*/ 1419 w 78295"/>
                <a:gd name="connsiteY2" fmla="*/ 27769 h 38809"/>
                <a:gd name="connsiteX3" fmla="*/ 2249 w 78295"/>
                <a:gd name="connsiteY3" fmla="*/ 27499 h 38809"/>
                <a:gd name="connsiteX4" fmla="*/ 9120 w 78295"/>
                <a:gd name="connsiteY4" fmla="*/ 22558 h 38809"/>
                <a:gd name="connsiteX5" fmla="*/ 24773 w 78295"/>
                <a:gd name="connsiteY5" fmla="*/ 35325 h 38809"/>
                <a:gd name="connsiteX6" fmla="*/ 40928 w 78295"/>
                <a:gd name="connsiteY6" fmla="*/ 38809 h 38809"/>
                <a:gd name="connsiteX7" fmla="*/ 47530 w 78295"/>
                <a:gd name="connsiteY7" fmla="*/ 38230 h 38809"/>
                <a:gd name="connsiteX8" fmla="*/ 58367 w 78295"/>
                <a:gd name="connsiteY8" fmla="*/ 34669 h 38809"/>
                <a:gd name="connsiteX9" fmla="*/ 67555 w 78295"/>
                <a:gd name="connsiteY9" fmla="*/ 28136 h 38809"/>
                <a:gd name="connsiteX10" fmla="*/ 78248 w 78295"/>
                <a:gd name="connsiteY10" fmla="*/ 8998 h 38809"/>
                <a:gd name="connsiteX11" fmla="*/ 76771 w 78295"/>
                <a:gd name="connsiteY11" fmla="*/ 6480 h 38809"/>
                <a:gd name="connsiteX12" fmla="*/ 76134 w 78295"/>
                <a:gd name="connsiteY12" fmla="*/ 6383 h 38809"/>
                <a:gd name="connsiteX13" fmla="*/ 74069 w 78295"/>
                <a:gd name="connsiteY13" fmla="*/ 7908 h 38809"/>
                <a:gd name="connsiteX14" fmla="*/ 74069 w 78295"/>
                <a:gd name="connsiteY14" fmla="*/ 7908 h 38809"/>
                <a:gd name="connsiteX15" fmla="*/ 63511 w 78295"/>
                <a:gd name="connsiteY15" fmla="*/ 23542 h 38809"/>
                <a:gd name="connsiteX16" fmla="*/ 46507 w 78295"/>
                <a:gd name="connsiteY16" fmla="*/ 30413 h 38809"/>
                <a:gd name="connsiteX17" fmla="*/ 43824 w 78295"/>
                <a:gd name="connsiteY17" fmla="*/ 30539 h 38809"/>
                <a:gd name="connsiteX18" fmla="*/ 29049 w 78295"/>
                <a:gd name="connsiteY18" fmla="*/ 26678 h 38809"/>
                <a:gd name="connsiteX19" fmla="*/ 18095 w 78295"/>
                <a:gd name="connsiteY19" fmla="*/ 16063 h 38809"/>
                <a:gd name="connsiteX20" fmla="*/ 27649 w 78295"/>
                <a:gd name="connsiteY20" fmla="*/ 9191 h 38809"/>
                <a:gd name="connsiteX21" fmla="*/ 27966 w 78295"/>
                <a:gd name="connsiteY21" fmla="*/ 7210 h 38809"/>
                <a:gd name="connsiteX22" fmla="*/ 27186 w 78295"/>
                <a:gd name="connsiteY22" fmla="*/ 6673 h 38809"/>
                <a:gd name="connsiteX23" fmla="*/ 1776 w 78295"/>
                <a:gd name="connsiteY23" fmla="*/ 14 h 38809"/>
                <a:gd name="connsiteX24" fmla="*/ 1409 w 78295"/>
                <a:gd name="connsiteY24" fmla="*/ 14 h 38809"/>
                <a:gd name="connsiteX25" fmla="*/ 0 w 78295"/>
                <a:gd name="connsiteY25" fmla="*/ 1374 h 38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78295" h="38809">
                  <a:moveTo>
                    <a:pt x="0" y="1374"/>
                  </a:moveTo>
                  <a:lnTo>
                    <a:pt x="0" y="26350"/>
                  </a:lnTo>
                  <a:cubicBezTo>
                    <a:pt x="0" y="27134"/>
                    <a:pt x="635" y="27769"/>
                    <a:pt x="1419" y="27769"/>
                  </a:cubicBezTo>
                  <a:cubicBezTo>
                    <a:pt x="1717" y="27767"/>
                    <a:pt x="2007" y="27673"/>
                    <a:pt x="2249" y="27499"/>
                  </a:cubicBezTo>
                  <a:lnTo>
                    <a:pt x="9120" y="22558"/>
                  </a:lnTo>
                  <a:cubicBezTo>
                    <a:pt x="13169" y="28074"/>
                    <a:pt x="18556" y="32468"/>
                    <a:pt x="24773" y="35325"/>
                  </a:cubicBezTo>
                  <a:cubicBezTo>
                    <a:pt x="29852" y="37616"/>
                    <a:pt x="35358" y="38803"/>
                    <a:pt x="40928" y="38809"/>
                  </a:cubicBezTo>
                  <a:cubicBezTo>
                    <a:pt x="43142" y="38810"/>
                    <a:pt x="45350" y="38616"/>
                    <a:pt x="47530" y="38230"/>
                  </a:cubicBezTo>
                  <a:cubicBezTo>
                    <a:pt x="51299" y="37588"/>
                    <a:pt x="54951" y="36387"/>
                    <a:pt x="58367" y="34669"/>
                  </a:cubicBezTo>
                  <a:cubicBezTo>
                    <a:pt x="61744" y="32972"/>
                    <a:pt x="64843" y="30768"/>
                    <a:pt x="67555" y="28136"/>
                  </a:cubicBezTo>
                  <a:cubicBezTo>
                    <a:pt x="72931" y="22953"/>
                    <a:pt x="76651" y="16294"/>
                    <a:pt x="78248" y="8998"/>
                  </a:cubicBezTo>
                  <a:cubicBezTo>
                    <a:pt x="78482" y="7903"/>
                    <a:pt x="77841" y="6810"/>
                    <a:pt x="76771" y="6480"/>
                  </a:cubicBezTo>
                  <a:cubicBezTo>
                    <a:pt x="76565" y="6415"/>
                    <a:pt x="76350" y="6382"/>
                    <a:pt x="76134" y="6383"/>
                  </a:cubicBezTo>
                  <a:cubicBezTo>
                    <a:pt x="75184" y="6380"/>
                    <a:pt x="74346" y="7000"/>
                    <a:pt x="74069" y="7908"/>
                  </a:cubicBezTo>
                  <a:lnTo>
                    <a:pt x="74069" y="7908"/>
                  </a:lnTo>
                  <a:cubicBezTo>
                    <a:pt x="72171" y="14047"/>
                    <a:pt x="68497" y="19487"/>
                    <a:pt x="63511" y="23542"/>
                  </a:cubicBezTo>
                  <a:cubicBezTo>
                    <a:pt x="58674" y="27509"/>
                    <a:pt x="52742" y="29906"/>
                    <a:pt x="46507" y="30413"/>
                  </a:cubicBezTo>
                  <a:cubicBezTo>
                    <a:pt x="45609" y="30500"/>
                    <a:pt x="44712" y="30539"/>
                    <a:pt x="43824" y="30539"/>
                  </a:cubicBezTo>
                  <a:cubicBezTo>
                    <a:pt x="38651" y="30525"/>
                    <a:pt x="33567" y="29197"/>
                    <a:pt x="29049" y="26678"/>
                  </a:cubicBezTo>
                  <a:cubicBezTo>
                    <a:pt x="24543" y="24144"/>
                    <a:pt x="20770" y="20487"/>
                    <a:pt x="18095" y="16063"/>
                  </a:cubicBezTo>
                  <a:lnTo>
                    <a:pt x="27649" y="9191"/>
                  </a:lnTo>
                  <a:cubicBezTo>
                    <a:pt x="28284" y="8732"/>
                    <a:pt x="28426" y="7845"/>
                    <a:pt x="27966" y="7210"/>
                  </a:cubicBezTo>
                  <a:cubicBezTo>
                    <a:pt x="27775" y="6947"/>
                    <a:pt x="27500" y="6757"/>
                    <a:pt x="27186" y="6673"/>
                  </a:cubicBezTo>
                  <a:lnTo>
                    <a:pt x="1776" y="14"/>
                  </a:lnTo>
                  <a:cubicBezTo>
                    <a:pt x="1654" y="-5"/>
                    <a:pt x="1531" y="-5"/>
                    <a:pt x="1409" y="14"/>
                  </a:cubicBezTo>
                  <a:cubicBezTo>
                    <a:pt x="649" y="13"/>
                    <a:pt x="26" y="615"/>
                    <a:pt x="0" y="1374"/>
                  </a:cubicBezTo>
                  <a:close/>
                </a:path>
              </a:pathLst>
            </a:custGeom>
            <a:solidFill>
              <a:srgbClr val="FFFFFF">
                <a:alpha val="80000"/>
              </a:srgbClr>
            </a:solidFill>
            <a:ln w="9525" cap="flat">
              <a:noFill/>
              <a:prstDash val="solid"/>
              <a:miter/>
            </a:ln>
          </p:spPr>
          <p:txBody>
            <a:bodyPr rtlCol="0" anchor="ctr"/>
            <a:lstStyle/>
            <a:p>
              <a:endParaRPr lang="en-US"/>
            </a:p>
          </p:txBody>
        </p:sp>
        <p:sp>
          <p:nvSpPr>
            <p:cNvPr id="1119" name="Freeform: Shape 1118">
              <a:extLst>
                <a:ext uri="{FF2B5EF4-FFF2-40B4-BE49-F238E27FC236}">
                  <a16:creationId xmlns:a16="http://schemas.microsoft.com/office/drawing/2014/main" id="{9AD847C5-C8B3-CE98-8D57-7A94EA0770C7}"/>
                </a:ext>
              </a:extLst>
            </p:cNvPr>
            <p:cNvSpPr/>
            <p:nvPr/>
          </p:nvSpPr>
          <p:spPr>
            <a:xfrm>
              <a:off x="6634918" y="4038636"/>
              <a:ext cx="78232" cy="39231"/>
            </a:xfrm>
            <a:custGeom>
              <a:avLst/>
              <a:gdLst>
                <a:gd name="connsiteX0" fmla="*/ 78232 w 78232"/>
                <a:gd name="connsiteY0" fmla="*/ 37774 h 39231"/>
                <a:gd name="connsiteX1" fmla="*/ 78232 w 78232"/>
                <a:gd name="connsiteY1" fmla="*/ 12808 h 39231"/>
                <a:gd name="connsiteX2" fmla="*/ 76804 w 78232"/>
                <a:gd name="connsiteY2" fmla="*/ 11389 h 39231"/>
                <a:gd name="connsiteX3" fmla="*/ 75983 w 78232"/>
                <a:gd name="connsiteY3" fmla="*/ 11659 h 39231"/>
                <a:gd name="connsiteX4" fmla="*/ 69517 w 78232"/>
                <a:gd name="connsiteY4" fmla="*/ 16330 h 39231"/>
                <a:gd name="connsiteX5" fmla="*/ 53111 w 78232"/>
                <a:gd name="connsiteY5" fmla="*/ 3234 h 39231"/>
                <a:gd name="connsiteX6" fmla="*/ 37496 w 78232"/>
                <a:gd name="connsiteY6" fmla="*/ 1 h 39231"/>
                <a:gd name="connsiteX7" fmla="*/ 33 w 78232"/>
                <a:gd name="connsiteY7" fmla="*/ 30333 h 39231"/>
                <a:gd name="connsiteX8" fmla="*/ 1345 w 78232"/>
                <a:gd name="connsiteY8" fmla="*/ 32524 h 39231"/>
                <a:gd name="connsiteX9" fmla="*/ 1905 w 78232"/>
                <a:gd name="connsiteY9" fmla="*/ 32601 h 39231"/>
                <a:gd name="connsiteX10" fmla="*/ 3719 w 78232"/>
                <a:gd name="connsiteY10" fmla="*/ 31260 h 39231"/>
                <a:gd name="connsiteX11" fmla="*/ 3719 w 78232"/>
                <a:gd name="connsiteY11" fmla="*/ 31260 h 39231"/>
                <a:gd name="connsiteX12" fmla="*/ 14335 w 78232"/>
                <a:gd name="connsiteY12" fmla="*/ 15510 h 39231"/>
                <a:gd name="connsiteX13" fmla="*/ 31281 w 78232"/>
                <a:gd name="connsiteY13" fmla="*/ 8619 h 39231"/>
                <a:gd name="connsiteX14" fmla="*/ 33993 w 78232"/>
                <a:gd name="connsiteY14" fmla="*/ 8484 h 39231"/>
                <a:gd name="connsiteX15" fmla="*/ 48633 w 78232"/>
                <a:gd name="connsiteY15" fmla="*/ 12345 h 39231"/>
                <a:gd name="connsiteX16" fmla="*/ 59770 w 78232"/>
                <a:gd name="connsiteY16" fmla="*/ 23375 h 39231"/>
                <a:gd name="connsiteX17" fmla="*/ 50534 w 78232"/>
                <a:gd name="connsiteY17" fmla="*/ 30034 h 39231"/>
                <a:gd name="connsiteX18" fmla="*/ 50222 w 78232"/>
                <a:gd name="connsiteY18" fmla="*/ 32016 h 39231"/>
                <a:gd name="connsiteX19" fmla="*/ 51007 w 78232"/>
                <a:gd name="connsiteY19" fmla="*/ 32553 h 39231"/>
                <a:gd name="connsiteX20" fmla="*/ 76427 w 78232"/>
                <a:gd name="connsiteY20" fmla="*/ 39183 h 39231"/>
                <a:gd name="connsiteX21" fmla="*/ 76784 w 78232"/>
                <a:gd name="connsiteY21" fmla="*/ 39231 h 39231"/>
                <a:gd name="connsiteX22" fmla="*/ 78232 w 78232"/>
                <a:gd name="connsiteY22" fmla="*/ 37842 h 39231"/>
                <a:gd name="connsiteX23" fmla="*/ 78232 w 78232"/>
                <a:gd name="connsiteY23" fmla="*/ 37774 h 39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8232" h="39231">
                  <a:moveTo>
                    <a:pt x="78232" y="37774"/>
                  </a:moveTo>
                  <a:lnTo>
                    <a:pt x="78232" y="12808"/>
                  </a:lnTo>
                  <a:cubicBezTo>
                    <a:pt x="78227" y="12023"/>
                    <a:pt x="77588" y="11389"/>
                    <a:pt x="76804" y="11389"/>
                  </a:cubicBezTo>
                  <a:cubicBezTo>
                    <a:pt x="76508" y="11391"/>
                    <a:pt x="76222" y="11486"/>
                    <a:pt x="75983" y="11659"/>
                  </a:cubicBezTo>
                  <a:lnTo>
                    <a:pt x="69517" y="16330"/>
                  </a:lnTo>
                  <a:cubicBezTo>
                    <a:pt x="65296" y="10598"/>
                    <a:pt x="59637" y="6080"/>
                    <a:pt x="53111" y="3234"/>
                  </a:cubicBezTo>
                  <a:cubicBezTo>
                    <a:pt x="48178" y="1112"/>
                    <a:pt x="42866" y="12"/>
                    <a:pt x="37496" y="1"/>
                  </a:cubicBezTo>
                  <a:cubicBezTo>
                    <a:pt x="19362" y="-148"/>
                    <a:pt x="3660" y="12564"/>
                    <a:pt x="33" y="30333"/>
                  </a:cubicBezTo>
                  <a:cubicBezTo>
                    <a:pt x="-145" y="31290"/>
                    <a:pt x="418" y="32229"/>
                    <a:pt x="1345" y="32524"/>
                  </a:cubicBezTo>
                  <a:cubicBezTo>
                    <a:pt x="1527" y="32574"/>
                    <a:pt x="1716" y="32600"/>
                    <a:pt x="1905" y="32601"/>
                  </a:cubicBezTo>
                  <a:cubicBezTo>
                    <a:pt x="2735" y="32591"/>
                    <a:pt x="3466" y="32051"/>
                    <a:pt x="3719" y="31260"/>
                  </a:cubicBezTo>
                  <a:lnTo>
                    <a:pt x="3719" y="31260"/>
                  </a:lnTo>
                  <a:cubicBezTo>
                    <a:pt x="5628" y="25078"/>
                    <a:pt x="9321" y="19599"/>
                    <a:pt x="14335" y="15510"/>
                  </a:cubicBezTo>
                  <a:cubicBezTo>
                    <a:pt x="19162" y="11561"/>
                    <a:pt x="25068" y="9160"/>
                    <a:pt x="31281" y="8619"/>
                  </a:cubicBezTo>
                  <a:cubicBezTo>
                    <a:pt x="32189" y="8532"/>
                    <a:pt x="33096" y="8484"/>
                    <a:pt x="33993" y="8484"/>
                  </a:cubicBezTo>
                  <a:cubicBezTo>
                    <a:pt x="39122" y="8507"/>
                    <a:pt x="44160" y="9836"/>
                    <a:pt x="48633" y="12345"/>
                  </a:cubicBezTo>
                  <a:cubicBezTo>
                    <a:pt x="53273" y="14948"/>
                    <a:pt x="57122" y="18760"/>
                    <a:pt x="59770" y="23375"/>
                  </a:cubicBezTo>
                  <a:lnTo>
                    <a:pt x="50534" y="30034"/>
                  </a:lnTo>
                  <a:cubicBezTo>
                    <a:pt x="49901" y="30495"/>
                    <a:pt x="49761" y="31382"/>
                    <a:pt x="50222" y="32016"/>
                  </a:cubicBezTo>
                  <a:cubicBezTo>
                    <a:pt x="50414" y="32280"/>
                    <a:pt x="50692" y="32470"/>
                    <a:pt x="51007" y="32553"/>
                  </a:cubicBezTo>
                  <a:lnTo>
                    <a:pt x="76427" y="39183"/>
                  </a:lnTo>
                  <a:cubicBezTo>
                    <a:pt x="76543" y="39217"/>
                    <a:pt x="76664" y="39234"/>
                    <a:pt x="76784" y="39231"/>
                  </a:cubicBezTo>
                  <a:cubicBezTo>
                    <a:pt x="77568" y="39248"/>
                    <a:pt x="78215" y="38626"/>
                    <a:pt x="78232" y="37842"/>
                  </a:cubicBezTo>
                  <a:cubicBezTo>
                    <a:pt x="78233" y="37820"/>
                    <a:pt x="78233" y="37797"/>
                    <a:pt x="78232" y="37774"/>
                  </a:cubicBezTo>
                  <a:close/>
                </a:path>
              </a:pathLst>
            </a:custGeom>
            <a:solidFill>
              <a:srgbClr val="FFFFFF"/>
            </a:solidFill>
            <a:ln w="9525" cap="flat">
              <a:noFill/>
              <a:prstDash val="solid"/>
              <a:miter/>
            </a:ln>
          </p:spPr>
          <p:txBody>
            <a:bodyPr rtlCol="0" anchor="ctr"/>
            <a:lstStyle/>
            <a:p>
              <a:endParaRPr lang="en-US"/>
            </a:p>
          </p:txBody>
        </p:sp>
        <p:grpSp>
          <p:nvGrpSpPr>
            <p:cNvPr id="1127" name="Group 1126">
              <a:extLst>
                <a:ext uri="{FF2B5EF4-FFF2-40B4-BE49-F238E27FC236}">
                  <a16:creationId xmlns:a16="http://schemas.microsoft.com/office/drawing/2014/main" id="{E8DE6C13-3DD2-A1E2-DE30-CD844E4E1BB2}"/>
                </a:ext>
              </a:extLst>
            </p:cNvPr>
            <p:cNvGrpSpPr/>
            <p:nvPr/>
          </p:nvGrpSpPr>
          <p:grpSpPr>
            <a:xfrm>
              <a:off x="9428198" y="2930833"/>
              <a:ext cx="172711" cy="153801"/>
              <a:chOff x="9428198" y="2930833"/>
              <a:chExt cx="172711" cy="153801"/>
            </a:xfrm>
          </p:grpSpPr>
          <p:sp>
            <p:nvSpPr>
              <p:cNvPr id="36" name="Freeform: Shape 35">
                <a:extLst>
                  <a:ext uri="{FF2B5EF4-FFF2-40B4-BE49-F238E27FC236}">
                    <a16:creationId xmlns:a16="http://schemas.microsoft.com/office/drawing/2014/main" id="{D6B834E5-2A94-4499-353E-E1D9EF1231EA}"/>
                  </a:ext>
                </a:extLst>
              </p:cNvPr>
              <p:cNvSpPr/>
              <p:nvPr/>
            </p:nvSpPr>
            <p:spPr>
              <a:xfrm>
                <a:off x="9454118" y="2971467"/>
                <a:ext cx="98030" cy="70500"/>
              </a:xfrm>
              <a:custGeom>
                <a:avLst/>
                <a:gdLst>
                  <a:gd name="connsiteX0" fmla="*/ 98030 w 98030"/>
                  <a:gd name="connsiteY0" fmla="*/ 27631 h 70500"/>
                  <a:gd name="connsiteX1" fmla="*/ 98030 w 98030"/>
                  <a:gd name="connsiteY1" fmla="*/ 21536 h 70500"/>
                  <a:gd name="connsiteX2" fmla="*/ 52113 w 98030"/>
                  <a:gd name="connsiteY2" fmla="*/ 21536 h 70500"/>
                  <a:gd name="connsiteX3" fmla="*/ 30577 w 98030"/>
                  <a:gd name="connsiteY3" fmla="*/ 42971 h 70500"/>
                  <a:gd name="connsiteX4" fmla="*/ 14730 w 98030"/>
                  <a:gd name="connsiteY4" fmla="*/ 42971 h 70500"/>
                  <a:gd name="connsiteX5" fmla="*/ 51504 w 98030"/>
                  <a:gd name="connsiteY5" fmla="*/ 5790 h 70500"/>
                  <a:gd name="connsiteX6" fmla="*/ 76596 w 98030"/>
                  <a:gd name="connsiteY6" fmla="*/ 5790 h 70500"/>
                  <a:gd name="connsiteX7" fmla="*/ 76596 w 98030"/>
                  <a:gd name="connsiteY7" fmla="*/ 0 h 70500"/>
                  <a:gd name="connsiteX8" fmla="*/ 48964 w 98030"/>
                  <a:gd name="connsiteY8" fmla="*/ 0 h 70500"/>
                  <a:gd name="connsiteX9" fmla="*/ 6095 w 98030"/>
                  <a:gd name="connsiteY9" fmla="*/ 42971 h 70500"/>
                  <a:gd name="connsiteX10" fmla="*/ 0 w 98030"/>
                  <a:gd name="connsiteY10" fmla="*/ 42971 h 70500"/>
                  <a:gd name="connsiteX11" fmla="*/ 0 w 98030"/>
                  <a:gd name="connsiteY11" fmla="*/ 49066 h 70500"/>
                  <a:gd name="connsiteX12" fmla="*/ 18387 w 98030"/>
                  <a:gd name="connsiteY12" fmla="*/ 49066 h 70500"/>
                  <a:gd name="connsiteX13" fmla="*/ 40126 w 98030"/>
                  <a:gd name="connsiteY13" fmla="*/ 70500 h 70500"/>
                  <a:gd name="connsiteX14" fmla="*/ 91935 w 98030"/>
                  <a:gd name="connsiteY14" fmla="*/ 70500 h 70500"/>
                  <a:gd name="connsiteX15" fmla="*/ 91935 w 98030"/>
                  <a:gd name="connsiteY15" fmla="*/ 64405 h 70500"/>
                  <a:gd name="connsiteX16" fmla="*/ 42361 w 98030"/>
                  <a:gd name="connsiteY16" fmla="*/ 64405 h 70500"/>
                  <a:gd name="connsiteX17" fmla="*/ 27022 w 98030"/>
                  <a:gd name="connsiteY17" fmla="*/ 49066 h 70500"/>
                  <a:gd name="connsiteX18" fmla="*/ 64304 w 98030"/>
                  <a:gd name="connsiteY18" fmla="*/ 49066 h 70500"/>
                  <a:gd name="connsiteX19" fmla="*/ 64304 w 98030"/>
                  <a:gd name="connsiteY19" fmla="*/ 42971 h 70500"/>
                  <a:gd name="connsiteX20" fmla="*/ 39314 w 98030"/>
                  <a:gd name="connsiteY20" fmla="*/ 42971 h 70500"/>
                  <a:gd name="connsiteX21" fmla="*/ 54551 w 98030"/>
                  <a:gd name="connsiteY21" fmla="*/ 27631 h 7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8030" h="70500">
                    <a:moveTo>
                      <a:pt x="98030" y="27631"/>
                    </a:moveTo>
                    <a:lnTo>
                      <a:pt x="98030" y="21536"/>
                    </a:lnTo>
                    <a:lnTo>
                      <a:pt x="52113" y="21536"/>
                    </a:lnTo>
                    <a:lnTo>
                      <a:pt x="30577" y="42971"/>
                    </a:lnTo>
                    <a:lnTo>
                      <a:pt x="14730" y="42971"/>
                    </a:lnTo>
                    <a:lnTo>
                      <a:pt x="51504" y="5790"/>
                    </a:lnTo>
                    <a:lnTo>
                      <a:pt x="76596" y="5790"/>
                    </a:lnTo>
                    <a:lnTo>
                      <a:pt x="76596" y="0"/>
                    </a:lnTo>
                    <a:lnTo>
                      <a:pt x="48964" y="0"/>
                    </a:lnTo>
                    <a:lnTo>
                      <a:pt x="6095" y="42971"/>
                    </a:lnTo>
                    <a:lnTo>
                      <a:pt x="0" y="42971"/>
                    </a:lnTo>
                    <a:lnTo>
                      <a:pt x="0" y="49066"/>
                    </a:lnTo>
                    <a:lnTo>
                      <a:pt x="18387" y="49066"/>
                    </a:lnTo>
                    <a:lnTo>
                      <a:pt x="40126" y="70500"/>
                    </a:lnTo>
                    <a:lnTo>
                      <a:pt x="91935" y="70500"/>
                    </a:lnTo>
                    <a:lnTo>
                      <a:pt x="91935" y="64405"/>
                    </a:lnTo>
                    <a:lnTo>
                      <a:pt x="42361" y="64405"/>
                    </a:lnTo>
                    <a:lnTo>
                      <a:pt x="27022" y="49066"/>
                    </a:lnTo>
                    <a:lnTo>
                      <a:pt x="64304" y="49066"/>
                    </a:lnTo>
                    <a:lnTo>
                      <a:pt x="64304" y="42971"/>
                    </a:lnTo>
                    <a:lnTo>
                      <a:pt x="39314" y="42971"/>
                    </a:lnTo>
                    <a:lnTo>
                      <a:pt x="54551" y="27631"/>
                    </a:lnTo>
                    <a:close/>
                  </a:path>
                </a:pathLst>
              </a:custGeom>
              <a:solidFill>
                <a:srgbClr val="32BEDD"/>
              </a:solidFill>
              <a:ln w="10054"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14F3037C-C154-A380-C9A1-5F0923573EC4}"/>
                  </a:ext>
                </a:extLst>
              </p:cNvPr>
              <p:cNvSpPr/>
              <p:nvPr/>
            </p:nvSpPr>
            <p:spPr>
              <a:xfrm>
                <a:off x="9515679" y="3008648"/>
                <a:ext cx="17675" cy="17675"/>
              </a:xfrm>
              <a:custGeom>
                <a:avLst/>
                <a:gdLst>
                  <a:gd name="connsiteX0" fmla="*/ 17676 w 17675"/>
                  <a:gd name="connsiteY0" fmla="*/ 8838 h 17675"/>
                  <a:gd name="connsiteX1" fmla="*/ 8838 w 17675"/>
                  <a:gd name="connsiteY1" fmla="*/ 17676 h 17675"/>
                  <a:gd name="connsiteX2" fmla="*/ 0 w 17675"/>
                  <a:gd name="connsiteY2" fmla="*/ 8838 h 17675"/>
                  <a:gd name="connsiteX3" fmla="*/ 8838 w 17675"/>
                  <a:gd name="connsiteY3" fmla="*/ 0 h 17675"/>
                  <a:gd name="connsiteX4" fmla="*/ 17676 w 17675"/>
                  <a:gd name="connsiteY4" fmla="*/ 8838 h 17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75" h="17675">
                    <a:moveTo>
                      <a:pt x="17676" y="8838"/>
                    </a:moveTo>
                    <a:cubicBezTo>
                      <a:pt x="17676" y="13719"/>
                      <a:pt x="13719" y="17676"/>
                      <a:pt x="8838" y="17676"/>
                    </a:cubicBezTo>
                    <a:cubicBezTo>
                      <a:pt x="3957" y="17676"/>
                      <a:pt x="0" y="13719"/>
                      <a:pt x="0" y="8838"/>
                    </a:cubicBezTo>
                    <a:cubicBezTo>
                      <a:pt x="0" y="3957"/>
                      <a:pt x="3957" y="0"/>
                      <a:pt x="8838" y="0"/>
                    </a:cubicBezTo>
                    <a:cubicBezTo>
                      <a:pt x="13719" y="0"/>
                      <a:pt x="17676" y="3957"/>
                      <a:pt x="17676" y="8838"/>
                    </a:cubicBezTo>
                    <a:close/>
                  </a:path>
                </a:pathLst>
              </a:custGeom>
              <a:solidFill>
                <a:srgbClr val="FFFFFF"/>
              </a:solidFill>
              <a:ln w="10054"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65DD5BDE-E939-62F7-3832-8CF9DEA062C1}"/>
                  </a:ext>
                </a:extLst>
              </p:cNvPr>
              <p:cNvSpPr/>
              <p:nvPr/>
            </p:nvSpPr>
            <p:spPr>
              <a:xfrm>
                <a:off x="9524923" y="2965779"/>
                <a:ext cx="17675" cy="17675"/>
              </a:xfrm>
              <a:custGeom>
                <a:avLst/>
                <a:gdLst>
                  <a:gd name="connsiteX0" fmla="*/ 17676 w 17675"/>
                  <a:gd name="connsiteY0" fmla="*/ 8838 h 17675"/>
                  <a:gd name="connsiteX1" fmla="*/ 8838 w 17675"/>
                  <a:gd name="connsiteY1" fmla="*/ 17676 h 17675"/>
                  <a:gd name="connsiteX2" fmla="*/ 0 w 17675"/>
                  <a:gd name="connsiteY2" fmla="*/ 8838 h 17675"/>
                  <a:gd name="connsiteX3" fmla="*/ 8838 w 17675"/>
                  <a:gd name="connsiteY3" fmla="*/ 0 h 17675"/>
                  <a:gd name="connsiteX4" fmla="*/ 17676 w 17675"/>
                  <a:gd name="connsiteY4" fmla="*/ 8838 h 17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75" h="17675">
                    <a:moveTo>
                      <a:pt x="17676" y="8838"/>
                    </a:moveTo>
                    <a:cubicBezTo>
                      <a:pt x="17676" y="13719"/>
                      <a:pt x="13719" y="17676"/>
                      <a:pt x="8838" y="17676"/>
                    </a:cubicBezTo>
                    <a:cubicBezTo>
                      <a:pt x="3957" y="17676"/>
                      <a:pt x="0" y="13719"/>
                      <a:pt x="0" y="8838"/>
                    </a:cubicBezTo>
                    <a:cubicBezTo>
                      <a:pt x="0" y="3957"/>
                      <a:pt x="3957" y="0"/>
                      <a:pt x="8838" y="0"/>
                    </a:cubicBezTo>
                    <a:cubicBezTo>
                      <a:pt x="13719" y="0"/>
                      <a:pt x="17676" y="3957"/>
                      <a:pt x="17676" y="8838"/>
                    </a:cubicBezTo>
                    <a:close/>
                  </a:path>
                </a:pathLst>
              </a:custGeom>
              <a:solidFill>
                <a:srgbClr val="FFFFFF"/>
              </a:solidFill>
              <a:ln w="10054"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F539A21F-C46E-CBE3-572B-A4C0C91C1F8E}"/>
                  </a:ext>
                </a:extLst>
              </p:cNvPr>
              <p:cNvSpPr/>
              <p:nvPr/>
            </p:nvSpPr>
            <p:spPr>
              <a:xfrm>
                <a:off x="9546358" y="2987213"/>
                <a:ext cx="17675" cy="17675"/>
              </a:xfrm>
              <a:custGeom>
                <a:avLst/>
                <a:gdLst>
                  <a:gd name="connsiteX0" fmla="*/ 17676 w 17675"/>
                  <a:gd name="connsiteY0" fmla="*/ 8838 h 17675"/>
                  <a:gd name="connsiteX1" fmla="*/ 8838 w 17675"/>
                  <a:gd name="connsiteY1" fmla="*/ 17676 h 17675"/>
                  <a:gd name="connsiteX2" fmla="*/ 0 w 17675"/>
                  <a:gd name="connsiteY2" fmla="*/ 8838 h 17675"/>
                  <a:gd name="connsiteX3" fmla="*/ 8838 w 17675"/>
                  <a:gd name="connsiteY3" fmla="*/ 0 h 17675"/>
                  <a:gd name="connsiteX4" fmla="*/ 17676 w 17675"/>
                  <a:gd name="connsiteY4" fmla="*/ 8838 h 17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75" h="17675">
                    <a:moveTo>
                      <a:pt x="17676" y="8838"/>
                    </a:moveTo>
                    <a:cubicBezTo>
                      <a:pt x="17676" y="13719"/>
                      <a:pt x="13719" y="17676"/>
                      <a:pt x="8838" y="17676"/>
                    </a:cubicBezTo>
                    <a:cubicBezTo>
                      <a:pt x="3957" y="17676"/>
                      <a:pt x="0" y="13719"/>
                      <a:pt x="0" y="8838"/>
                    </a:cubicBezTo>
                    <a:cubicBezTo>
                      <a:pt x="0" y="3957"/>
                      <a:pt x="3957" y="0"/>
                      <a:pt x="8838" y="0"/>
                    </a:cubicBezTo>
                    <a:cubicBezTo>
                      <a:pt x="13719" y="0"/>
                      <a:pt x="17676" y="3957"/>
                      <a:pt x="17676" y="8838"/>
                    </a:cubicBezTo>
                    <a:close/>
                  </a:path>
                </a:pathLst>
              </a:custGeom>
              <a:solidFill>
                <a:srgbClr val="FFFFFF"/>
              </a:solidFill>
              <a:ln w="10054"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26F31442-3400-F30D-95DD-0DE67481CABE}"/>
                  </a:ext>
                </a:extLst>
              </p:cNvPr>
              <p:cNvSpPr/>
              <p:nvPr/>
            </p:nvSpPr>
            <p:spPr>
              <a:xfrm>
                <a:off x="9537215" y="3030082"/>
                <a:ext cx="17675" cy="17675"/>
              </a:xfrm>
              <a:custGeom>
                <a:avLst/>
                <a:gdLst>
                  <a:gd name="connsiteX0" fmla="*/ 17676 w 17675"/>
                  <a:gd name="connsiteY0" fmla="*/ 8838 h 17675"/>
                  <a:gd name="connsiteX1" fmla="*/ 8838 w 17675"/>
                  <a:gd name="connsiteY1" fmla="*/ 17676 h 17675"/>
                  <a:gd name="connsiteX2" fmla="*/ 0 w 17675"/>
                  <a:gd name="connsiteY2" fmla="*/ 8838 h 17675"/>
                  <a:gd name="connsiteX3" fmla="*/ 8838 w 17675"/>
                  <a:gd name="connsiteY3" fmla="*/ 0 h 17675"/>
                  <a:gd name="connsiteX4" fmla="*/ 17676 w 17675"/>
                  <a:gd name="connsiteY4" fmla="*/ 8838 h 17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75" h="17675">
                    <a:moveTo>
                      <a:pt x="17676" y="8838"/>
                    </a:moveTo>
                    <a:cubicBezTo>
                      <a:pt x="17676" y="13719"/>
                      <a:pt x="13719" y="17676"/>
                      <a:pt x="8838" y="17676"/>
                    </a:cubicBezTo>
                    <a:cubicBezTo>
                      <a:pt x="3957" y="17676"/>
                      <a:pt x="0" y="13719"/>
                      <a:pt x="0" y="8838"/>
                    </a:cubicBezTo>
                    <a:cubicBezTo>
                      <a:pt x="0" y="3957"/>
                      <a:pt x="3957" y="0"/>
                      <a:pt x="8838" y="0"/>
                    </a:cubicBezTo>
                    <a:cubicBezTo>
                      <a:pt x="13719" y="0"/>
                      <a:pt x="17676" y="3957"/>
                      <a:pt x="17676" y="8838"/>
                    </a:cubicBezTo>
                    <a:close/>
                  </a:path>
                </a:pathLst>
              </a:custGeom>
              <a:solidFill>
                <a:srgbClr val="FFFFFF"/>
              </a:solidFill>
              <a:ln w="10054"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D700C0D0-0338-B14A-9227-D01AC33C35EF}"/>
                  </a:ext>
                </a:extLst>
              </p:cNvPr>
              <p:cNvSpPr/>
              <p:nvPr/>
            </p:nvSpPr>
            <p:spPr>
              <a:xfrm>
                <a:off x="9522790" y="2963950"/>
                <a:ext cx="21332" cy="21332"/>
              </a:xfrm>
              <a:custGeom>
                <a:avLst/>
                <a:gdLst>
                  <a:gd name="connsiteX0" fmla="*/ 21333 w 21332"/>
                  <a:gd name="connsiteY0" fmla="*/ 10666 h 21332"/>
                  <a:gd name="connsiteX1" fmla="*/ 10666 w 21332"/>
                  <a:gd name="connsiteY1" fmla="*/ 21333 h 21332"/>
                  <a:gd name="connsiteX2" fmla="*/ 0 w 21332"/>
                  <a:gd name="connsiteY2" fmla="*/ 10666 h 21332"/>
                  <a:gd name="connsiteX3" fmla="*/ 10666 w 21332"/>
                  <a:gd name="connsiteY3" fmla="*/ 0 h 21332"/>
                  <a:gd name="connsiteX4" fmla="*/ 21333 w 21332"/>
                  <a:gd name="connsiteY4" fmla="*/ 10666 h 21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32" h="21332">
                    <a:moveTo>
                      <a:pt x="21333" y="10666"/>
                    </a:moveTo>
                    <a:cubicBezTo>
                      <a:pt x="21333" y="16557"/>
                      <a:pt x="16557" y="21333"/>
                      <a:pt x="10666" y="21333"/>
                    </a:cubicBezTo>
                    <a:cubicBezTo>
                      <a:pt x="4776" y="21333"/>
                      <a:pt x="0" y="16557"/>
                      <a:pt x="0" y="10666"/>
                    </a:cubicBezTo>
                    <a:cubicBezTo>
                      <a:pt x="0" y="4776"/>
                      <a:pt x="4776" y="0"/>
                      <a:pt x="10666" y="0"/>
                    </a:cubicBezTo>
                    <a:cubicBezTo>
                      <a:pt x="16557" y="0"/>
                      <a:pt x="21333" y="4776"/>
                      <a:pt x="21333" y="10666"/>
                    </a:cubicBezTo>
                    <a:close/>
                  </a:path>
                </a:pathLst>
              </a:custGeom>
              <a:solidFill>
                <a:srgbClr val="50E6FF"/>
              </a:solidFill>
              <a:ln w="10054"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EE66C4FB-48F8-8605-6E74-653BE32600FF}"/>
                  </a:ext>
                </a:extLst>
              </p:cNvPr>
              <p:cNvSpPr/>
              <p:nvPr/>
            </p:nvSpPr>
            <p:spPr>
              <a:xfrm>
                <a:off x="9544224" y="2985385"/>
                <a:ext cx="21332" cy="21332"/>
              </a:xfrm>
              <a:custGeom>
                <a:avLst/>
                <a:gdLst>
                  <a:gd name="connsiteX0" fmla="*/ 21333 w 21332"/>
                  <a:gd name="connsiteY0" fmla="*/ 10666 h 21332"/>
                  <a:gd name="connsiteX1" fmla="*/ 10666 w 21332"/>
                  <a:gd name="connsiteY1" fmla="*/ 21333 h 21332"/>
                  <a:gd name="connsiteX2" fmla="*/ 0 w 21332"/>
                  <a:gd name="connsiteY2" fmla="*/ 10666 h 21332"/>
                  <a:gd name="connsiteX3" fmla="*/ 10666 w 21332"/>
                  <a:gd name="connsiteY3" fmla="*/ 0 h 21332"/>
                  <a:gd name="connsiteX4" fmla="*/ 21333 w 21332"/>
                  <a:gd name="connsiteY4" fmla="*/ 10666 h 21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32" h="21332">
                    <a:moveTo>
                      <a:pt x="21333" y="10666"/>
                    </a:moveTo>
                    <a:cubicBezTo>
                      <a:pt x="21333" y="16557"/>
                      <a:pt x="16557" y="21333"/>
                      <a:pt x="10666" y="21333"/>
                    </a:cubicBezTo>
                    <a:cubicBezTo>
                      <a:pt x="4776" y="21333"/>
                      <a:pt x="0" y="16557"/>
                      <a:pt x="0" y="10666"/>
                    </a:cubicBezTo>
                    <a:cubicBezTo>
                      <a:pt x="0" y="4776"/>
                      <a:pt x="4776" y="0"/>
                      <a:pt x="10666" y="0"/>
                    </a:cubicBezTo>
                    <a:cubicBezTo>
                      <a:pt x="16557" y="0"/>
                      <a:pt x="21333" y="4776"/>
                      <a:pt x="21333" y="10666"/>
                    </a:cubicBezTo>
                    <a:close/>
                  </a:path>
                </a:pathLst>
              </a:custGeom>
              <a:gradFill>
                <a:gsLst>
                  <a:gs pos="0">
                    <a:srgbClr val="C69AEB"/>
                  </a:gs>
                  <a:gs pos="50000">
                    <a:srgbClr val="9A72CE"/>
                  </a:gs>
                  <a:gs pos="100000">
                    <a:srgbClr val="6F4BB2"/>
                  </a:gs>
                </a:gsLst>
                <a:lin ang="5400000" scaled="1"/>
              </a:gradFill>
              <a:ln w="10054"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114E336D-58DA-0554-2C91-92C1B4A8EA04}"/>
                  </a:ext>
                </a:extLst>
              </p:cNvPr>
              <p:cNvSpPr/>
              <p:nvPr/>
            </p:nvSpPr>
            <p:spPr>
              <a:xfrm>
                <a:off x="9535387" y="3028254"/>
                <a:ext cx="21332" cy="21332"/>
              </a:xfrm>
              <a:custGeom>
                <a:avLst/>
                <a:gdLst>
                  <a:gd name="connsiteX0" fmla="*/ 21333 w 21332"/>
                  <a:gd name="connsiteY0" fmla="*/ 10666 h 21332"/>
                  <a:gd name="connsiteX1" fmla="*/ 10666 w 21332"/>
                  <a:gd name="connsiteY1" fmla="*/ 21333 h 21332"/>
                  <a:gd name="connsiteX2" fmla="*/ 0 w 21332"/>
                  <a:gd name="connsiteY2" fmla="*/ 10666 h 21332"/>
                  <a:gd name="connsiteX3" fmla="*/ 10666 w 21332"/>
                  <a:gd name="connsiteY3" fmla="*/ 0 h 21332"/>
                  <a:gd name="connsiteX4" fmla="*/ 21333 w 21332"/>
                  <a:gd name="connsiteY4" fmla="*/ 10666 h 21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32" h="21332">
                    <a:moveTo>
                      <a:pt x="21333" y="10666"/>
                    </a:moveTo>
                    <a:cubicBezTo>
                      <a:pt x="21333" y="16557"/>
                      <a:pt x="16557" y="21333"/>
                      <a:pt x="10666" y="21333"/>
                    </a:cubicBezTo>
                    <a:cubicBezTo>
                      <a:pt x="4776" y="21333"/>
                      <a:pt x="0" y="16557"/>
                      <a:pt x="0" y="10666"/>
                    </a:cubicBezTo>
                    <a:cubicBezTo>
                      <a:pt x="0" y="4776"/>
                      <a:pt x="4776" y="0"/>
                      <a:pt x="10666" y="0"/>
                    </a:cubicBezTo>
                    <a:cubicBezTo>
                      <a:pt x="16557" y="0"/>
                      <a:pt x="21333" y="4776"/>
                      <a:pt x="21333" y="10666"/>
                    </a:cubicBezTo>
                    <a:close/>
                  </a:path>
                </a:pathLst>
              </a:custGeom>
              <a:gradFill>
                <a:gsLst>
                  <a:gs pos="0">
                    <a:srgbClr val="C69AEB"/>
                  </a:gs>
                  <a:gs pos="50000">
                    <a:srgbClr val="9A72CE"/>
                  </a:gs>
                  <a:gs pos="100000">
                    <a:srgbClr val="6F4BB2"/>
                  </a:gs>
                </a:gsLst>
                <a:lin ang="5400000" scaled="1"/>
              </a:gradFill>
              <a:ln w="10054"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83DC01FB-032E-0DA8-32AF-864FB5B06E0A}"/>
                  </a:ext>
                </a:extLst>
              </p:cNvPr>
              <p:cNvSpPr/>
              <p:nvPr/>
            </p:nvSpPr>
            <p:spPr>
              <a:xfrm>
                <a:off x="9513850" y="3006819"/>
                <a:ext cx="21332" cy="21332"/>
              </a:xfrm>
              <a:custGeom>
                <a:avLst/>
                <a:gdLst>
                  <a:gd name="connsiteX0" fmla="*/ 21333 w 21332"/>
                  <a:gd name="connsiteY0" fmla="*/ 10666 h 21332"/>
                  <a:gd name="connsiteX1" fmla="*/ 10666 w 21332"/>
                  <a:gd name="connsiteY1" fmla="*/ 21333 h 21332"/>
                  <a:gd name="connsiteX2" fmla="*/ 0 w 21332"/>
                  <a:gd name="connsiteY2" fmla="*/ 10666 h 21332"/>
                  <a:gd name="connsiteX3" fmla="*/ 10666 w 21332"/>
                  <a:gd name="connsiteY3" fmla="*/ 0 h 21332"/>
                  <a:gd name="connsiteX4" fmla="*/ 21333 w 21332"/>
                  <a:gd name="connsiteY4" fmla="*/ 10666 h 21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32" h="21332">
                    <a:moveTo>
                      <a:pt x="21333" y="10666"/>
                    </a:moveTo>
                    <a:cubicBezTo>
                      <a:pt x="21333" y="16557"/>
                      <a:pt x="16557" y="21333"/>
                      <a:pt x="10666" y="21333"/>
                    </a:cubicBezTo>
                    <a:cubicBezTo>
                      <a:pt x="4776" y="21333"/>
                      <a:pt x="0" y="16557"/>
                      <a:pt x="0" y="10666"/>
                    </a:cubicBezTo>
                    <a:cubicBezTo>
                      <a:pt x="0" y="4776"/>
                      <a:pt x="4776" y="0"/>
                      <a:pt x="10666" y="0"/>
                    </a:cubicBezTo>
                    <a:cubicBezTo>
                      <a:pt x="16557" y="0"/>
                      <a:pt x="21333" y="4776"/>
                      <a:pt x="21333" y="10666"/>
                    </a:cubicBezTo>
                    <a:close/>
                  </a:path>
                </a:pathLst>
              </a:custGeom>
              <a:solidFill>
                <a:srgbClr val="50E6FF"/>
              </a:solidFill>
              <a:ln w="10054" cap="flat">
                <a:noFill/>
                <a:prstDash val="solid"/>
                <a:miter/>
              </a:ln>
            </p:spPr>
            <p:txBody>
              <a:bodyPr rtlCol="0" anchor="ctr"/>
              <a:lstStyle/>
              <a:p>
                <a:endParaRPr lang="en-US"/>
              </a:p>
            </p:txBody>
          </p:sp>
          <p:grpSp>
            <p:nvGrpSpPr>
              <p:cNvPr id="48" name="Graphic 6">
                <a:extLst>
                  <a:ext uri="{FF2B5EF4-FFF2-40B4-BE49-F238E27FC236}">
                    <a16:creationId xmlns:a16="http://schemas.microsoft.com/office/drawing/2014/main" id="{039C77DF-F199-99AA-DF76-F774E0104725}"/>
                  </a:ext>
                </a:extLst>
              </p:cNvPr>
              <p:cNvGrpSpPr/>
              <p:nvPr/>
            </p:nvGrpSpPr>
            <p:grpSpPr>
              <a:xfrm>
                <a:off x="9428214" y="2930833"/>
                <a:ext cx="18894" cy="39212"/>
                <a:chOff x="9428214" y="2930833"/>
                <a:chExt cx="18894" cy="39212"/>
              </a:xfrm>
            </p:grpSpPr>
            <p:sp>
              <p:nvSpPr>
                <p:cNvPr id="49" name="Freeform: Shape 48">
                  <a:extLst>
                    <a:ext uri="{FF2B5EF4-FFF2-40B4-BE49-F238E27FC236}">
                      <a16:creationId xmlns:a16="http://schemas.microsoft.com/office/drawing/2014/main" id="{2D9084C9-7995-B90D-95CC-1B9B264C1D58}"/>
                    </a:ext>
                  </a:extLst>
                </p:cNvPr>
                <p:cNvSpPr/>
                <p:nvPr/>
              </p:nvSpPr>
              <p:spPr>
                <a:xfrm>
                  <a:off x="9428214" y="2930833"/>
                  <a:ext cx="18894" cy="39212"/>
                </a:xfrm>
                <a:custGeom>
                  <a:avLst/>
                  <a:gdLst>
                    <a:gd name="connsiteX0" fmla="*/ 5790 w 18894"/>
                    <a:gd name="connsiteY0" fmla="*/ 0 h 39212"/>
                    <a:gd name="connsiteX1" fmla="*/ 18895 w 18894"/>
                    <a:gd name="connsiteY1" fmla="*/ 0 h 39212"/>
                    <a:gd name="connsiteX2" fmla="*/ 18895 w 18894"/>
                    <a:gd name="connsiteY2" fmla="*/ 0 h 39212"/>
                    <a:gd name="connsiteX3" fmla="*/ 18895 w 18894"/>
                    <a:gd name="connsiteY3" fmla="*/ 36266 h 39212"/>
                    <a:gd name="connsiteX4" fmla="*/ 15949 w 18894"/>
                    <a:gd name="connsiteY4" fmla="*/ 39212 h 39212"/>
                    <a:gd name="connsiteX5" fmla="*/ 2946 w 18894"/>
                    <a:gd name="connsiteY5" fmla="*/ 39212 h 39212"/>
                    <a:gd name="connsiteX6" fmla="*/ 0 w 18894"/>
                    <a:gd name="connsiteY6" fmla="*/ 36266 h 39212"/>
                    <a:gd name="connsiteX7" fmla="*/ 0 w 18894"/>
                    <a:gd name="connsiteY7" fmla="*/ 5790 h 39212"/>
                    <a:gd name="connsiteX8" fmla="*/ 5790 w 18894"/>
                    <a:gd name="connsiteY8" fmla="*/ 0 h 39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894" h="39212">
                      <a:moveTo>
                        <a:pt x="5790" y="0"/>
                      </a:moveTo>
                      <a:lnTo>
                        <a:pt x="18895" y="0"/>
                      </a:lnTo>
                      <a:lnTo>
                        <a:pt x="18895" y="0"/>
                      </a:lnTo>
                      <a:lnTo>
                        <a:pt x="18895" y="36266"/>
                      </a:lnTo>
                      <a:cubicBezTo>
                        <a:pt x="18895" y="37893"/>
                        <a:pt x="17576" y="39212"/>
                        <a:pt x="15949" y="39212"/>
                      </a:cubicBezTo>
                      <a:lnTo>
                        <a:pt x="2946" y="39212"/>
                      </a:lnTo>
                      <a:cubicBezTo>
                        <a:pt x="1319" y="39212"/>
                        <a:pt x="0" y="37893"/>
                        <a:pt x="0" y="36266"/>
                      </a:cubicBezTo>
                      <a:lnTo>
                        <a:pt x="0" y="5790"/>
                      </a:lnTo>
                      <a:cubicBezTo>
                        <a:pt x="0" y="2592"/>
                        <a:pt x="2592" y="0"/>
                        <a:pt x="5790" y="0"/>
                      </a:cubicBezTo>
                      <a:close/>
                    </a:path>
                  </a:pathLst>
                </a:custGeom>
                <a:solidFill>
                  <a:srgbClr val="999999"/>
                </a:solidFill>
                <a:ln w="10054"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3A80BCCE-7B91-5B2B-D2F4-9A1DE13C59F7}"/>
                    </a:ext>
                  </a:extLst>
                </p:cNvPr>
                <p:cNvSpPr/>
                <p:nvPr/>
              </p:nvSpPr>
              <p:spPr>
                <a:xfrm>
                  <a:off x="9428214" y="2930833"/>
                  <a:ext cx="18894" cy="39212"/>
                </a:xfrm>
                <a:custGeom>
                  <a:avLst/>
                  <a:gdLst>
                    <a:gd name="connsiteX0" fmla="*/ 5790 w 18894"/>
                    <a:gd name="connsiteY0" fmla="*/ 0 h 39212"/>
                    <a:gd name="connsiteX1" fmla="*/ 18895 w 18894"/>
                    <a:gd name="connsiteY1" fmla="*/ 0 h 39212"/>
                    <a:gd name="connsiteX2" fmla="*/ 18895 w 18894"/>
                    <a:gd name="connsiteY2" fmla="*/ 0 h 39212"/>
                    <a:gd name="connsiteX3" fmla="*/ 18895 w 18894"/>
                    <a:gd name="connsiteY3" fmla="*/ 36266 h 39212"/>
                    <a:gd name="connsiteX4" fmla="*/ 15949 w 18894"/>
                    <a:gd name="connsiteY4" fmla="*/ 39212 h 39212"/>
                    <a:gd name="connsiteX5" fmla="*/ 2946 w 18894"/>
                    <a:gd name="connsiteY5" fmla="*/ 39212 h 39212"/>
                    <a:gd name="connsiteX6" fmla="*/ 0 w 18894"/>
                    <a:gd name="connsiteY6" fmla="*/ 36266 h 39212"/>
                    <a:gd name="connsiteX7" fmla="*/ 0 w 18894"/>
                    <a:gd name="connsiteY7" fmla="*/ 5790 h 39212"/>
                    <a:gd name="connsiteX8" fmla="*/ 5790 w 18894"/>
                    <a:gd name="connsiteY8" fmla="*/ 0 h 39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894" h="39212">
                      <a:moveTo>
                        <a:pt x="5790" y="0"/>
                      </a:moveTo>
                      <a:lnTo>
                        <a:pt x="18895" y="0"/>
                      </a:lnTo>
                      <a:lnTo>
                        <a:pt x="18895" y="0"/>
                      </a:lnTo>
                      <a:lnTo>
                        <a:pt x="18895" y="36266"/>
                      </a:lnTo>
                      <a:cubicBezTo>
                        <a:pt x="18895" y="37893"/>
                        <a:pt x="17576" y="39212"/>
                        <a:pt x="15949" y="39212"/>
                      </a:cubicBezTo>
                      <a:lnTo>
                        <a:pt x="2946" y="39212"/>
                      </a:lnTo>
                      <a:cubicBezTo>
                        <a:pt x="1319" y="39212"/>
                        <a:pt x="0" y="37893"/>
                        <a:pt x="0" y="36266"/>
                      </a:cubicBezTo>
                      <a:lnTo>
                        <a:pt x="0" y="5790"/>
                      </a:lnTo>
                      <a:cubicBezTo>
                        <a:pt x="0" y="2592"/>
                        <a:pt x="2592" y="0"/>
                        <a:pt x="5790" y="0"/>
                      </a:cubicBezTo>
                      <a:close/>
                    </a:path>
                  </a:pathLst>
                </a:custGeom>
                <a:solidFill>
                  <a:srgbClr val="999999">
                    <a:alpha val="50000"/>
                  </a:srgbClr>
                </a:solidFill>
                <a:ln w="10054" cap="flat">
                  <a:noFill/>
                  <a:prstDash val="solid"/>
                  <a:miter/>
                </a:ln>
              </p:spPr>
              <p:txBody>
                <a:bodyPr rtlCol="0" anchor="ctr"/>
                <a:lstStyle/>
                <a:p>
                  <a:endParaRPr lang="en-US"/>
                </a:p>
              </p:txBody>
            </p:sp>
          </p:grpSp>
          <p:grpSp>
            <p:nvGrpSpPr>
              <p:cNvPr id="51" name="Graphic 6">
                <a:extLst>
                  <a:ext uri="{FF2B5EF4-FFF2-40B4-BE49-F238E27FC236}">
                    <a16:creationId xmlns:a16="http://schemas.microsoft.com/office/drawing/2014/main" id="{65B5CE69-C2E0-3092-DC6D-146237063771}"/>
                  </a:ext>
                </a:extLst>
              </p:cNvPr>
              <p:cNvGrpSpPr/>
              <p:nvPr/>
            </p:nvGrpSpPr>
            <p:grpSpPr>
              <a:xfrm>
                <a:off x="9582014" y="2930833"/>
                <a:ext cx="18894" cy="39212"/>
                <a:chOff x="9582014" y="2930833"/>
                <a:chExt cx="18894" cy="39212"/>
              </a:xfrm>
            </p:grpSpPr>
            <p:sp>
              <p:nvSpPr>
                <p:cNvPr id="52" name="Freeform: Shape 51">
                  <a:extLst>
                    <a:ext uri="{FF2B5EF4-FFF2-40B4-BE49-F238E27FC236}">
                      <a16:creationId xmlns:a16="http://schemas.microsoft.com/office/drawing/2014/main" id="{095DD2AD-7E7A-F390-36EF-5808A8AA4E52}"/>
                    </a:ext>
                  </a:extLst>
                </p:cNvPr>
                <p:cNvSpPr/>
                <p:nvPr/>
              </p:nvSpPr>
              <p:spPr>
                <a:xfrm>
                  <a:off x="9582014" y="2930833"/>
                  <a:ext cx="18894" cy="39212"/>
                </a:xfrm>
                <a:custGeom>
                  <a:avLst/>
                  <a:gdLst>
                    <a:gd name="connsiteX0" fmla="*/ 0 w 18894"/>
                    <a:gd name="connsiteY0" fmla="*/ 0 h 39212"/>
                    <a:gd name="connsiteX1" fmla="*/ 13105 w 18894"/>
                    <a:gd name="connsiteY1" fmla="*/ 0 h 39212"/>
                    <a:gd name="connsiteX2" fmla="*/ 18895 w 18894"/>
                    <a:gd name="connsiteY2" fmla="*/ 5790 h 39212"/>
                    <a:gd name="connsiteX3" fmla="*/ 18895 w 18894"/>
                    <a:gd name="connsiteY3" fmla="*/ 36266 h 39212"/>
                    <a:gd name="connsiteX4" fmla="*/ 15949 w 18894"/>
                    <a:gd name="connsiteY4" fmla="*/ 39212 h 39212"/>
                    <a:gd name="connsiteX5" fmla="*/ 2844 w 18894"/>
                    <a:gd name="connsiteY5" fmla="*/ 39212 h 39212"/>
                    <a:gd name="connsiteX6" fmla="*/ 0 w 18894"/>
                    <a:gd name="connsiteY6" fmla="*/ 36266 h 39212"/>
                    <a:gd name="connsiteX7" fmla="*/ 0 w 18894"/>
                    <a:gd name="connsiteY7" fmla="*/ 0 h 39212"/>
                    <a:gd name="connsiteX8" fmla="*/ 0 w 18894"/>
                    <a:gd name="connsiteY8" fmla="*/ 0 h 39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894" h="39212">
                      <a:moveTo>
                        <a:pt x="0" y="0"/>
                      </a:moveTo>
                      <a:lnTo>
                        <a:pt x="13105" y="0"/>
                      </a:lnTo>
                      <a:cubicBezTo>
                        <a:pt x="16302" y="0"/>
                        <a:pt x="18895" y="2592"/>
                        <a:pt x="18895" y="5790"/>
                      </a:cubicBezTo>
                      <a:lnTo>
                        <a:pt x="18895" y="36266"/>
                      </a:lnTo>
                      <a:cubicBezTo>
                        <a:pt x="18895" y="37893"/>
                        <a:pt x="17576" y="39212"/>
                        <a:pt x="15949" y="39212"/>
                      </a:cubicBezTo>
                      <a:lnTo>
                        <a:pt x="2844" y="39212"/>
                      </a:lnTo>
                      <a:cubicBezTo>
                        <a:pt x="1258" y="39157"/>
                        <a:pt x="-1" y="37854"/>
                        <a:pt x="0" y="36266"/>
                      </a:cubicBezTo>
                      <a:lnTo>
                        <a:pt x="0" y="0"/>
                      </a:lnTo>
                      <a:lnTo>
                        <a:pt x="0" y="0"/>
                      </a:lnTo>
                      <a:close/>
                    </a:path>
                  </a:pathLst>
                </a:custGeom>
                <a:solidFill>
                  <a:srgbClr val="999999"/>
                </a:solidFill>
                <a:ln w="10054"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C9CA5B64-E622-FF9F-C5E3-370451F2FE15}"/>
                    </a:ext>
                  </a:extLst>
                </p:cNvPr>
                <p:cNvSpPr/>
                <p:nvPr/>
              </p:nvSpPr>
              <p:spPr>
                <a:xfrm>
                  <a:off x="9582014" y="2930833"/>
                  <a:ext cx="18894" cy="39212"/>
                </a:xfrm>
                <a:custGeom>
                  <a:avLst/>
                  <a:gdLst>
                    <a:gd name="connsiteX0" fmla="*/ 0 w 18894"/>
                    <a:gd name="connsiteY0" fmla="*/ 0 h 39212"/>
                    <a:gd name="connsiteX1" fmla="*/ 13105 w 18894"/>
                    <a:gd name="connsiteY1" fmla="*/ 0 h 39212"/>
                    <a:gd name="connsiteX2" fmla="*/ 18895 w 18894"/>
                    <a:gd name="connsiteY2" fmla="*/ 5790 h 39212"/>
                    <a:gd name="connsiteX3" fmla="*/ 18895 w 18894"/>
                    <a:gd name="connsiteY3" fmla="*/ 36266 h 39212"/>
                    <a:gd name="connsiteX4" fmla="*/ 15949 w 18894"/>
                    <a:gd name="connsiteY4" fmla="*/ 39212 h 39212"/>
                    <a:gd name="connsiteX5" fmla="*/ 2844 w 18894"/>
                    <a:gd name="connsiteY5" fmla="*/ 39212 h 39212"/>
                    <a:gd name="connsiteX6" fmla="*/ 0 w 18894"/>
                    <a:gd name="connsiteY6" fmla="*/ 36266 h 39212"/>
                    <a:gd name="connsiteX7" fmla="*/ 0 w 18894"/>
                    <a:gd name="connsiteY7" fmla="*/ 0 h 39212"/>
                    <a:gd name="connsiteX8" fmla="*/ 0 w 18894"/>
                    <a:gd name="connsiteY8" fmla="*/ 0 h 39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894" h="39212">
                      <a:moveTo>
                        <a:pt x="0" y="0"/>
                      </a:moveTo>
                      <a:lnTo>
                        <a:pt x="13105" y="0"/>
                      </a:lnTo>
                      <a:cubicBezTo>
                        <a:pt x="16302" y="0"/>
                        <a:pt x="18895" y="2592"/>
                        <a:pt x="18895" y="5790"/>
                      </a:cubicBezTo>
                      <a:lnTo>
                        <a:pt x="18895" y="36266"/>
                      </a:lnTo>
                      <a:cubicBezTo>
                        <a:pt x="18895" y="37893"/>
                        <a:pt x="17576" y="39212"/>
                        <a:pt x="15949" y="39212"/>
                      </a:cubicBezTo>
                      <a:lnTo>
                        <a:pt x="2844" y="39212"/>
                      </a:lnTo>
                      <a:cubicBezTo>
                        <a:pt x="1258" y="39157"/>
                        <a:pt x="-1" y="37854"/>
                        <a:pt x="0" y="36266"/>
                      </a:cubicBezTo>
                      <a:lnTo>
                        <a:pt x="0" y="0"/>
                      </a:lnTo>
                      <a:lnTo>
                        <a:pt x="0" y="0"/>
                      </a:lnTo>
                      <a:close/>
                    </a:path>
                  </a:pathLst>
                </a:custGeom>
                <a:solidFill>
                  <a:srgbClr val="999999">
                    <a:alpha val="50000"/>
                  </a:srgbClr>
                </a:solidFill>
                <a:ln w="10054" cap="flat">
                  <a:noFill/>
                  <a:prstDash val="solid"/>
                  <a:miter/>
                </a:ln>
              </p:spPr>
              <p:txBody>
                <a:bodyPr rtlCol="0" anchor="ctr"/>
                <a:lstStyle/>
                <a:p>
                  <a:endParaRPr lang="en-US"/>
                </a:p>
              </p:txBody>
            </p:sp>
          </p:grpSp>
          <p:sp>
            <p:nvSpPr>
              <p:cNvPr id="54" name="Freeform: Shape 53">
                <a:extLst>
                  <a:ext uri="{FF2B5EF4-FFF2-40B4-BE49-F238E27FC236}">
                    <a16:creationId xmlns:a16="http://schemas.microsoft.com/office/drawing/2014/main" id="{F661CFFD-A884-2721-1483-9F3CF9F141FC}"/>
                  </a:ext>
                </a:extLst>
              </p:cNvPr>
              <p:cNvSpPr/>
              <p:nvPr/>
            </p:nvSpPr>
            <p:spPr>
              <a:xfrm rot="5400000">
                <a:off x="9505317" y="2853730"/>
                <a:ext cx="18488" cy="172695"/>
              </a:xfrm>
              <a:custGeom>
                <a:avLst/>
                <a:gdLst>
                  <a:gd name="connsiteX0" fmla="*/ 5790 w 18488"/>
                  <a:gd name="connsiteY0" fmla="*/ 0 h 172695"/>
                  <a:gd name="connsiteX1" fmla="*/ 18489 w 18488"/>
                  <a:gd name="connsiteY1" fmla="*/ 0 h 172695"/>
                  <a:gd name="connsiteX2" fmla="*/ 18489 w 18488"/>
                  <a:gd name="connsiteY2" fmla="*/ 0 h 172695"/>
                  <a:gd name="connsiteX3" fmla="*/ 18489 w 18488"/>
                  <a:gd name="connsiteY3" fmla="*/ 172695 h 172695"/>
                  <a:gd name="connsiteX4" fmla="*/ 18489 w 18488"/>
                  <a:gd name="connsiteY4" fmla="*/ 172695 h 172695"/>
                  <a:gd name="connsiteX5" fmla="*/ 5790 w 18488"/>
                  <a:gd name="connsiteY5" fmla="*/ 172695 h 172695"/>
                  <a:gd name="connsiteX6" fmla="*/ 0 w 18488"/>
                  <a:gd name="connsiteY6" fmla="*/ 166905 h 172695"/>
                  <a:gd name="connsiteX7" fmla="*/ 0 w 18488"/>
                  <a:gd name="connsiteY7" fmla="*/ 5689 h 172695"/>
                  <a:gd name="connsiteX8" fmla="*/ 5790 w 18488"/>
                  <a:gd name="connsiteY8" fmla="*/ 0 h 172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488" h="172695">
                    <a:moveTo>
                      <a:pt x="5790" y="0"/>
                    </a:moveTo>
                    <a:lnTo>
                      <a:pt x="18489" y="0"/>
                    </a:lnTo>
                    <a:lnTo>
                      <a:pt x="18489" y="0"/>
                    </a:lnTo>
                    <a:lnTo>
                      <a:pt x="18489" y="172695"/>
                    </a:lnTo>
                    <a:lnTo>
                      <a:pt x="18489" y="172695"/>
                    </a:lnTo>
                    <a:lnTo>
                      <a:pt x="5790" y="172695"/>
                    </a:lnTo>
                    <a:cubicBezTo>
                      <a:pt x="2592" y="172695"/>
                      <a:pt x="0" y="170103"/>
                      <a:pt x="0" y="166905"/>
                    </a:cubicBezTo>
                    <a:lnTo>
                      <a:pt x="0" y="5689"/>
                    </a:lnTo>
                    <a:cubicBezTo>
                      <a:pt x="55" y="2531"/>
                      <a:pt x="2632" y="-1"/>
                      <a:pt x="5790" y="0"/>
                    </a:cubicBezTo>
                    <a:close/>
                  </a:path>
                </a:pathLst>
              </a:custGeom>
              <a:solidFill>
                <a:srgbClr val="949494"/>
              </a:solidFill>
              <a:ln w="10054" cap="flat">
                <a:noFill/>
                <a:prstDash val="solid"/>
                <a:miter/>
              </a:ln>
            </p:spPr>
            <p:txBody>
              <a:bodyPr rtlCol="0" anchor="ctr"/>
              <a:lstStyle/>
              <a:p>
                <a:endParaRPr lang="en-US"/>
              </a:p>
            </p:txBody>
          </p:sp>
          <p:grpSp>
            <p:nvGrpSpPr>
              <p:cNvPr id="55" name="Graphic 6">
                <a:extLst>
                  <a:ext uri="{FF2B5EF4-FFF2-40B4-BE49-F238E27FC236}">
                    <a16:creationId xmlns:a16="http://schemas.microsoft.com/office/drawing/2014/main" id="{62CBB7AE-BEA8-F899-E8A6-27709D9768A6}"/>
                  </a:ext>
                </a:extLst>
              </p:cNvPr>
              <p:cNvGrpSpPr/>
              <p:nvPr/>
            </p:nvGrpSpPr>
            <p:grpSpPr>
              <a:xfrm>
                <a:off x="9428198" y="3045117"/>
                <a:ext cx="19012" cy="39516"/>
                <a:chOff x="9428198" y="3045117"/>
                <a:chExt cx="19012" cy="39516"/>
              </a:xfrm>
            </p:grpSpPr>
            <p:sp>
              <p:nvSpPr>
                <p:cNvPr id="56" name="Freeform: Shape 55">
                  <a:extLst>
                    <a:ext uri="{FF2B5EF4-FFF2-40B4-BE49-F238E27FC236}">
                      <a16:creationId xmlns:a16="http://schemas.microsoft.com/office/drawing/2014/main" id="{5F0E9E1B-280B-81DE-1081-CD78339143C9}"/>
                    </a:ext>
                  </a:extLst>
                </p:cNvPr>
                <p:cNvSpPr/>
                <p:nvPr/>
              </p:nvSpPr>
              <p:spPr>
                <a:xfrm>
                  <a:off x="9428198" y="3045117"/>
                  <a:ext cx="19012" cy="39516"/>
                </a:xfrm>
                <a:custGeom>
                  <a:avLst/>
                  <a:gdLst>
                    <a:gd name="connsiteX0" fmla="*/ 2962 w 19012"/>
                    <a:gd name="connsiteY0" fmla="*/ 0 h 39516"/>
                    <a:gd name="connsiteX1" fmla="*/ 16067 w 19012"/>
                    <a:gd name="connsiteY1" fmla="*/ 0 h 39516"/>
                    <a:gd name="connsiteX2" fmla="*/ 19013 w 19012"/>
                    <a:gd name="connsiteY2" fmla="*/ 2946 h 39516"/>
                    <a:gd name="connsiteX3" fmla="*/ 19013 w 19012"/>
                    <a:gd name="connsiteY3" fmla="*/ 39517 h 39516"/>
                    <a:gd name="connsiteX4" fmla="*/ 19013 w 19012"/>
                    <a:gd name="connsiteY4" fmla="*/ 39517 h 39516"/>
                    <a:gd name="connsiteX5" fmla="*/ 5806 w 19012"/>
                    <a:gd name="connsiteY5" fmla="*/ 39517 h 39516"/>
                    <a:gd name="connsiteX6" fmla="*/ 16 w 19012"/>
                    <a:gd name="connsiteY6" fmla="*/ 33727 h 39516"/>
                    <a:gd name="connsiteX7" fmla="*/ 16 w 19012"/>
                    <a:gd name="connsiteY7" fmla="*/ 3251 h 39516"/>
                    <a:gd name="connsiteX8" fmla="*/ 2641 w 19012"/>
                    <a:gd name="connsiteY8" fmla="*/ 16 h 39516"/>
                    <a:gd name="connsiteX9" fmla="*/ 2962 w 19012"/>
                    <a:gd name="connsiteY9" fmla="*/ 0 h 39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012" h="39516">
                      <a:moveTo>
                        <a:pt x="2962" y="0"/>
                      </a:moveTo>
                      <a:lnTo>
                        <a:pt x="16067" y="0"/>
                      </a:lnTo>
                      <a:cubicBezTo>
                        <a:pt x="17694" y="0"/>
                        <a:pt x="19013" y="1319"/>
                        <a:pt x="19013" y="2946"/>
                      </a:cubicBezTo>
                      <a:lnTo>
                        <a:pt x="19013" y="39517"/>
                      </a:lnTo>
                      <a:lnTo>
                        <a:pt x="19013" y="39517"/>
                      </a:lnTo>
                      <a:lnTo>
                        <a:pt x="5806" y="39517"/>
                      </a:lnTo>
                      <a:cubicBezTo>
                        <a:pt x="2608" y="39517"/>
                        <a:pt x="16" y="36924"/>
                        <a:pt x="16" y="33727"/>
                      </a:cubicBezTo>
                      <a:lnTo>
                        <a:pt x="16" y="3251"/>
                      </a:lnTo>
                      <a:cubicBezTo>
                        <a:pt x="-152" y="1633"/>
                        <a:pt x="1023" y="184"/>
                        <a:pt x="2641" y="16"/>
                      </a:cubicBezTo>
                      <a:cubicBezTo>
                        <a:pt x="2748" y="5"/>
                        <a:pt x="2855" y="-1"/>
                        <a:pt x="2962" y="0"/>
                      </a:cubicBezTo>
                      <a:close/>
                    </a:path>
                  </a:pathLst>
                </a:custGeom>
                <a:solidFill>
                  <a:srgbClr val="999999"/>
                </a:solidFill>
                <a:ln w="10054"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645C3260-9F75-6052-8A5B-6B5E9B951D46}"/>
                    </a:ext>
                  </a:extLst>
                </p:cNvPr>
                <p:cNvSpPr/>
                <p:nvPr/>
              </p:nvSpPr>
              <p:spPr>
                <a:xfrm>
                  <a:off x="9428198" y="3045117"/>
                  <a:ext cx="19012" cy="39516"/>
                </a:xfrm>
                <a:custGeom>
                  <a:avLst/>
                  <a:gdLst>
                    <a:gd name="connsiteX0" fmla="*/ 2962 w 19012"/>
                    <a:gd name="connsiteY0" fmla="*/ 0 h 39516"/>
                    <a:gd name="connsiteX1" fmla="*/ 16067 w 19012"/>
                    <a:gd name="connsiteY1" fmla="*/ 0 h 39516"/>
                    <a:gd name="connsiteX2" fmla="*/ 19013 w 19012"/>
                    <a:gd name="connsiteY2" fmla="*/ 2946 h 39516"/>
                    <a:gd name="connsiteX3" fmla="*/ 19013 w 19012"/>
                    <a:gd name="connsiteY3" fmla="*/ 39517 h 39516"/>
                    <a:gd name="connsiteX4" fmla="*/ 19013 w 19012"/>
                    <a:gd name="connsiteY4" fmla="*/ 39517 h 39516"/>
                    <a:gd name="connsiteX5" fmla="*/ 5806 w 19012"/>
                    <a:gd name="connsiteY5" fmla="*/ 39517 h 39516"/>
                    <a:gd name="connsiteX6" fmla="*/ 16 w 19012"/>
                    <a:gd name="connsiteY6" fmla="*/ 33727 h 39516"/>
                    <a:gd name="connsiteX7" fmla="*/ 16 w 19012"/>
                    <a:gd name="connsiteY7" fmla="*/ 3251 h 39516"/>
                    <a:gd name="connsiteX8" fmla="*/ 2641 w 19012"/>
                    <a:gd name="connsiteY8" fmla="*/ 16 h 39516"/>
                    <a:gd name="connsiteX9" fmla="*/ 2962 w 19012"/>
                    <a:gd name="connsiteY9" fmla="*/ 0 h 39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012" h="39516">
                      <a:moveTo>
                        <a:pt x="2962" y="0"/>
                      </a:moveTo>
                      <a:lnTo>
                        <a:pt x="16067" y="0"/>
                      </a:lnTo>
                      <a:cubicBezTo>
                        <a:pt x="17694" y="0"/>
                        <a:pt x="19013" y="1319"/>
                        <a:pt x="19013" y="2946"/>
                      </a:cubicBezTo>
                      <a:lnTo>
                        <a:pt x="19013" y="39517"/>
                      </a:lnTo>
                      <a:lnTo>
                        <a:pt x="19013" y="39517"/>
                      </a:lnTo>
                      <a:lnTo>
                        <a:pt x="5806" y="39517"/>
                      </a:lnTo>
                      <a:cubicBezTo>
                        <a:pt x="2608" y="39517"/>
                        <a:pt x="16" y="36924"/>
                        <a:pt x="16" y="33727"/>
                      </a:cubicBezTo>
                      <a:lnTo>
                        <a:pt x="16" y="3251"/>
                      </a:lnTo>
                      <a:cubicBezTo>
                        <a:pt x="-152" y="1633"/>
                        <a:pt x="1023" y="184"/>
                        <a:pt x="2641" y="16"/>
                      </a:cubicBezTo>
                      <a:cubicBezTo>
                        <a:pt x="2748" y="5"/>
                        <a:pt x="2855" y="-1"/>
                        <a:pt x="2962" y="0"/>
                      </a:cubicBezTo>
                      <a:close/>
                    </a:path>
                  </a:pathLst>
                </a:custGeom>
                <a:solidFill>
                  <a:srgbClr val="999999">
                    <a:alpha val="50000"/>
                  </a:srgbClr>
                </a:solidFill>
                <a:ln w="10054" cap="flat">
                  <a:noFill/>
                  <a:prstDash val="solid"/>
                  <a:miter/>
                </a:ln>
              </p:spPr>
              <p:txBody>
                <a:bodyPr rtlCol="0" anchor="ctr"/>
                <a:lstStyle/>
                <a:p>
                  <a:endParaRPr lang="en-US"/>
                </a:p>
              </p:txBody>
            </p:sp>
          </p:grpSp>
          <p:grpSp>
            <p:nvGrpSpPr>
              <p:cNvPr id="58" name="Graphic 6">
                <a:extLst>
                  <a:ext uri="{FF2B5EF4-FFF2-40B4-BE49-F238E27FC236}">
                    <a16:creationId xmlns:a16="http://schemas.microsoft.com/office/drawing/2014/main" id="{2D1620A3-B8F3-51F3-44F0-BBA1D92F9614}"/>
                  </a:ext>
                </a:extLst>
              </p:cNvPr>
              <p:cNvGrpSpPr/>
              <p:nvPr/>
            </p:nvGrpSpPr>
            <p:grpSpPr>
              <a:xfrm>
                <a:off x="9581998" y="3045117"/>
                <a:ext cx="18911" cy="39212"/>
                <a:chOff x="9581998" y="3045117"/>
                <a:chExt cx="18911" cy="39212"/>
              </a:xfrm>
            </p:grpSpPr>
            <p:sp>
              <p:nvSpPr>
                <p:cNvPr id="59" name="Freeform: Shape 58">
                  <a:extLst>
                    <a:ext uri="{FF2B5EF4-FFF2-40B4-BE49-F238E27FC236}">
                      <a16:creationId xmlns:a16="http://schemas.microsoft.com/office/drawing/2014/main" id="{51D1F012-50C0-9F36-4177-C2D85172B383}"/>
                    </a:ext>
                  </a:extLst>
                </p:cNvPr>
                <p:cNvSpPr/>
                <p:nvPr/>
              </p:nvSpPr>
              <p:spPr>
                <a:xfrm>
                  <a:off x="9581998" y="3045117"/>
                  <a:ext cx="18911" cy="39212"/>
                </a:xfrm>
                <a:custGeom>
                  <a:avLst/>
                  <a:gdLst>
                    <a:gd name="connsiteX0" fmla="*/ 2861 w 18911"/>
                    <a:gd name="connsiteY0" fmla="*/ 0 h 39212"/>
                    <a:gd name="connsiteX1" fmla="*/ 15965 w 18911"/>
                    <a:gd name="connsiteY1" fmla="*/ 0 h 39212"/>
                    <a:gd name="connsiteX2" fmla="*/ 18911 w 18911"/>
                    <a:gd name="connsiteY2" fmla="*/ 2946 h 39212"/>
                    <a:gd name="connsiteX3" fmla="*/ 18911 w 18911"/>
                    <a:gd name="connsiteY3" fmla="*/ 33422 h 39212"/>
                    <a:gd name="connsiteX4" fmla="*/ 13121 w 18911"/>
                    <a:gd name="connsiteY4" fmla="*/ 39212 h 39212"/>
                    <a:gd name="connsiteX5" fmla="*/ 16 w 18911"/>
                    <a:gd name="connsiteY5" fmla="*/ 39212 h 39212"/>
                    <a:gd name="connsiteX6" fmla="*/ 16 w 18911"/>
                    <a:gd name="connsiteY6" fmla="*/ 39212 h 39212"/>
                    <a:gd name="connsiteX7" fmla="*/ 16 w 18911"/>
                    <a:gd name="connsiteY7" fmla="*/ 3251 h 39212"/>
                    <a:gd name="connsiteX8" fmla="*/ 2640 w 18911"/>
                    <a:gd name="connsiteY8" fmla="*/ 14 h 39212"/>
                    <a:gd name="connsiteX9" fmla="*/ 2861 w 18911"/>
                    <a:gd name="connsiteY9" fmla="*/ 0 h 39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911" h="39212">
                      <a:moveTo>
                        <a:pt x="2861" y="0"/>
                      </a:moveTo>
                      <a:lnTo>
                        <a:pt x="15965" y="0"/>
                      </a:lnTo>
                      <a:cubicBezTo>
                        <a:pt x="17592" y="0"/>
                        <a:pt x="18911" y="1319"/>
                        <a:pt x="18911" y="2946"/>
                      </a:cubicBezTo>
                      <a:lnTo>
                        <a:pt x="18911" y="33422"/>
                      </a:lnTo>
                      <a:cubicBezTo>
                        <a:pt x="18911" y="36620"/>
                        <a:pt x="16319" y="39212"/>
                        <a:pt x="13121" y="39212"/>
                      </a:cubicBezTo>
                      <a:lnTo>
                        <a:pt x="16" y="39212"/>
                      </a:lnTo>
                      <a:lnTo>
                        <a:pt x="16" y="39212"/>
                      </a:lnTo>
                      <a:lnTo>
                        <a:pt x="16" y="3251"/>
                      </a:lnTo>
                      <a:cubicBezTo>
                        <a:pt x="-153" y="1632"/>
                        <a:pt x="1022" y="184"/>
                        <a:pt x="2640" y="14"/>
                      </a:cubicBezTo>
                      <a:cubicBezTo>
                        <a:pt x="2713" y="7"/>
                        <a:pt x="2787" y="2"/>
                        <a:pt x="2861" y="0"/>
                      </a:cubicBezTo>
                      <a:close/>
                    </a:path>
                  </a:pathLst>
                </a:custGeom>
                <a:solidFill>
                  <a:srgbClr val="999999"/>
                </a:solidFill>
                <a:ln w="10054"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DCDB3072-AE0C-9D15-9AF6-B78D0C9E34E0}"/>
                    </a:ext>
                  </a:extLst>
                </p:cNvPr>
                <p:cNvSpPr/>
                <p:nvPr/>
              </p:nvSpPr>
              <p:spPr>
                <a:xfrm>
                  <a:off x="9581998" y="3045117"/>
                  <a:ext cx="18911" cy="39212"/>
                </a:xfrm>
                <a:custGeom>
                  <a:avLst/>
                  <a:gdLst>
                    <a:gd name="connsiteX0" fmla="*/ 2861 w 18911"/>
                    <a:gd name="connsiteY0" fmla="*/ 0 h 39212"/>
                    <a:gd name="connsiteX1" fmla="*/ 15965 w 18911"/>
                    <a:gd name="connsiteY1" fmla="*/ 0 h 39212"/>
                    <a:gd name="connsiteX2" fmla="*/ 18911 w 18911"/>
                    <a:gd name="connsiteY2" fmla="*/ 2946 h 39212"/>
                    <a:gd name="connsiteX3" fmla="*/ 18911 w 18911"/>
                    <a:gd name="connsiteY3" fmla="*/ 33422 h 39212"/>
                    <a:gd name="connsiteX4" fmla="*/ 13121 w 18911"/>
                    <a:gd name="connsiteY4" fmla="*/ 39212 h 39212"/>
                    <a:gd name="connsiteX5" fmla="*/ 16 w 18911"/>
                    <a:gd name="connsiteY5" fmla="*/ 39212 h 39212"/>
                    <a:gd name="connsiteX6" fmla="*/ 16 w 18911"/>
                    <a:gd name="connsiteY6" fmla="*/ 39212 h 39212"/>
                    <a:gd name="connsiteX7" fmla="*/ 16 w 18911"/>
                    <a:gd name="connsiteY7" fmla="*/ 3251 h 39212"/>
                    <a:gd name="connsiteX8" fmla="*/ 2640 w 18911"/>
                    <a:gd name="connsiteY8" fmla="*/ 14 h 39212"/>
                    <a:gd name="connsiteX9" fmla="*/ 2861 w 18911"/>
                    <a:gd name="connsiteY9" fmla="*/ 0 h 39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911" h="39212">
                      <a:moveTo>
                        <a:pt x="2861" y="0"/>
                      </a:moveTo>
                      <a:lnTo>
                        <a:pt x="15965" y="0"/>
                      </a:lnTo>
                      <a:cubicBezTo>
                        <a:pt x="17592" y="0"/>
                        <a:pt x="18911" y="1319"/>
                        <a:pt x="18911" y="2946"/>
                      </a:cubicBezTo>
                      <a:lnTo>
                        <a:pt x="18911" y="33422"/>
                      </a:lnTo>
                      <a:cubicBezTo>
                        <a:pt x="18911" y="36620"/>
                        <a:pt x="16319" y="39212"/>
                        <a:pt x="13121" y="39212"/>
                      </a:cubicBezTo>
                      <a:lnTo>
                        <a:pt x="16" y="39212"/>
                      </a:lnTo>
                      <a:lnTo>
                        <a:pt x="16" y="39212"/>
                      </a:lnTo>
                      <a:lnTo>
                        <a:pt x="16" y="3251"/>
                      </a:lnTo>
                      <a:cubicBezTo>
                        <a:pt x="-153" y="1632"/>
                        <a:pt x="1022" y="184"/>
                        <a:pt x="2640" y="14"/>
                      </a:cubicBezTo>
                      <a:cubicBezTo>
                        <a:pt x="2713" y="7"/>
                        <a:pt x="2787" y="2"/>
                        <a:pt x="2861" y="0"/>
                      </a:cubicBezTo>
                      <a:close/>
                    </a:path>
                  </a:pathLst>
                </a:custGeom>
                <a:solidFill>
                  <a:srgbClr val="999999">
                    <a:alpha val="50000"/>
                  </a:srgbClr>
                </a:solidFill>
                <a:ln w="10054" cap="flat">
                  <a:noFill/>
                  <a:prstDash val="solid"/>
                  <a:miter/>
                </a:ln>
              </p:spPr>
              <p:txBody>
                <a:bodyPr rtlCol="0" anchor="ctr"/>
                <a:lstStyle/>
                <a:p>
                  <a:endParaRPr lang="en-US"/>
                </a:p>
              </p:txBody>
            </p:sp>
          </p:grpSp>
          <p:sp>
            <p:nvSpPr>
              <p:cNvPr id="61" name="Freeform: Shape 60">
                <a:extLst>
                  <a:ext uri="{FF2B5EF4-FFF2-40B4-BE49-F238E27FC236}">
                    <a16:creationId xmlns:a16="http://schemas.microsoft.com/office/drawing/2014/main" id="{35DC83CF-6D8F-061A-2D82-F8D0AA05350F}"/>
                  </a:ext>
                </a:extLst>
              </p:cNvPr>
              <p:cNvSpPr/>
              <p:nvPr/>
            </p:nvSpPr>
            <p:spPr>
              <a:xfrm rot="16200000">
                <a:off x="9505317" y="2989042"/>
                <a:ext cx="18488" cy="172695"/>
              </a:xfrm>
              <a:custGeom>
                <a:avLst/>
                <a:gdLst>
                  <a:gd name="connsiteX0" fmla="*/ 5790 w 18488"/>
                  <a:gd name="connsiteY0" fmla="*/ 0 h 172695"/>
                  <a:gd name="connsiteX1" fmla="*/ 18489 w 18488"/>
                  <a:gd name="connsiteY1" fmla="*/ 0 h 172695"/>
                  <a:gd name="connsiteX2" fmla="*/ 18489 w 18488"/>
                  <a:gd name="connsiteY2" fmla="*/ 0 h 172695"/>
                  <a:gd name="connsiteX3" fmla="*/ 18489 w 18488"/>
                  <a:gd name="connsiteY3" fmla="*/ 172695 h 172695"/>
                  <a:gd name="connsiteX4" fmla="*/ 18489 w 18488"/>
                  <a:gd name="connsiteY4" fmla="*/ 172695 h 172695"/>
                  <a:gd name="connsiteX5" fmla="*/ 5790 w 18488"/>
                  <a:gd name="connsiteY5" fmla="*/ 172695 h 172695"/>
                  <a:gd name="connsiteX6" fmla="*/ 0 w 18488"/>
                  <a:gd name="connsiteY6" fmla="*/ 166905 h 172695"/>
                  <a:gd name="connsiteX7" fmla="*/ 0 w 18488"/>
                  <a:gd name="connsiteY7" fmla="*/ 5790 h 172695"/>
                  <a:gd name="connsiteX8" fmla="*/ 5790 w 18488"/>
                  <a:gd name="connsiteY8" fmla="*/ 0 h 172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488" h="172695">
                    <a:moveTo>
                      <a:pt x="5790" y="0"/>
                    </a:moveTo>
                    <a:lnTo>
                      <a:pt x="18489" y="0"/>
                    </a:lnTo>
                    <a:lnTo>
                      <a:pt x="18489" y="0"/>
                    </a:lnTo>
                    <a:lnTo>
                      <a:pt x="18489" y="172695"/>
                    </a:lnTo>
                    <a:lnTo>
                      <a:pt x="18489" y="172695"/>
                    </a:lnTo>
                    <a:lnTo>
                      <a:pt x="5790" y="172695"/>
                    </a:lnTo>
                    <a:cubicBezTo>
                      <a:pt x="2592" y="172695"/>
                      <a:pt x="0" y="170103"/>
                      <a:pt x="0" y="166905"/>
                    </a:cubicBezTo>
                    <a:lnTo>
                      <a:pt x="0" y="5790"/>
                    </a:lnTo>
                    <a:cubicBezTo>
                      <a:pt x="0" y="2592"/>
                      <a:pt x="2592" y="0"/>
                      <a:pt x="5790" y="0"/>
                    </a:cubicBezTo>
                    <a:close/>
                  </a:path>
                </a:pathLst>
              </a:custGeom>
              <a:solidFill>
                <a:srgbClr val="949494"/>
              </a:solidFill>
              <a:ln w="10054" cap="flat">
                <a:noFill/>
                <a:prstDash val="solid"/>
                <a:miter/>
              </a:ln>
            </p:spPr>
            <p:txBody>
              <a:bodyPr rtlCol="0" anchor="ctr"/>
              <a:lstStyle/>
              <a:p>
                <a:endParaRPr lang="en-US"/>
              </a:p>
            </p:txBody>
          </p:sp>
        </p:grpSp>
      </p:grpSp>
      <p:grpSp>
        <p:nvGrpSpPr>
          <p:cNvPr id="1120" name="Group 1119">
            <a:extLst>
              <a:ext uri="{FF2B5EF4-FFF2-40B4-BE49-F238E27FC236}">
                <a16:creationId xmlns:a16="http://schemas.microsoft.com/office/drawing/2014/main" id="{731F83E1-B2F3-1BE7-4D08-0761D02184B9}"/>
              </a:ext>
              <a:ext uri="{C183D7F6-B498-43B3-948B-1728B52AA6E4}">
                <adec:decorative xmlns:adec="http://schemas.microsoft.com/office/drawing/2017/decorative" val="1"/>
              </a:ext>
            </a:extLst>
          </p:cNvPr>
          <p:cNvGrpSpPr/>
          <p:nvPr/>
        </p:nvGrpSpPr>
        <p:grpSpPr>
          <a:xfrm>
            <a:off x="624575" y="4561981"/>
            <a:ext cx="154065" cy="161893"/>
            <a:chOff x="624575" y="4561981"/>
            <a:chExt cx="154065" cy="161893"/>
          </a:xfrm>
        </p:grpSpPr>
        <p:sp>
          <p:nvSpPr>
            <p:cNvPr id="1108" name="Freeform: Shape 1107">
              <a:extLst>
                <a:ext uri="{FF2B5EF4-FFF2-40B4-BE49-F238E27FC236}">
                  <a16:creationId xmlns:a16="http://schemas.microsoft.com/office/drawing/2014/main" id="{5F6E287C-559B-E8A6-8282-A46EE1E09A2F}"/>
                </a:ext>
              </a:extLst>
            </p:cNvPr>
            <p:cNvSpPr/>
            <p:nvPr/>
          </p:nvSpPr>
          <p:spPr>
            <a:xfrm>
              <a:off x="624575" y="4561981"/>
              <a:ext cx="95130" cy="161893"/>
            </a:xfrm>
            <a:custGeom>
              <a:avLst/>
              <a:gdLst>
                <a:gd name="connsiteX0" fmla="*/ 92552 w 95130"/>
                <a:gd name="connsiteY0" fmla="*/ 139342 h 161893"/>
                <a:gd name="connsiteX1" fmla="*/ 92342 w 95130"/>
                <a:gd name="connsiteY1" fmla="*/ 139437 h 161893"/>
                <a:gd name="connsiteX2" fmla="*/ 91085 w 95130"/>
                <a:gd name="connsiteY2" fmla="*/ 139999 h 161893"/>
                <a:gd name="connsiteX3" fmla="*/ 89504 w 95130"/>
                <a:gd name="connsiteY3" fmla="*/ 140332 h 161893"/>
                <a:gd name="connsiteX4" fmla="*/ 86723 w 95130"/>
                <a:gd name="connsiteY4" fmla="*/ 139170 h 161893"/>
                <a:gd name="connsiteX5" fmla="*/ 80190 w 95130"/>
                <a:gd name="connsiteY5" fmla="*/ 132580 h 161893"/>
                <a:gd name="connsiteX6" fmla="*/ 79428 w 95130"/>
                <a:gd name="connsiteY6" fmla="*/ 128151 h 161893"/>
                <a:gd name="connsiteX7" fmla="*/ 83809 w 95130"/>
                <a:gd name="connsiteY7" fmla="*/ 118923 h 161893"/>
                <a:gd name="connsiteX8" fmla="*/ 82457 w 95130"/>
                <a:gd name="connsiteY8" fmla="*/ 115399 h 161893"/>
                <a:gd name="connsiteX9" fmla="*/ 74390 w 95130"/>
                <a:gd name="connsiteY9" fmla="*/ 112733 h 161893"/>
                <a:gd name="connsiteX10" fmla="*/ 73095 w 95130"/>
                <a:gd name="connsiteY10" fmla="*/ 112352 h 161893"/>
                <a:gd name="connsiteX11" fmla="*/ 70286 w 95130"/>
                <a:gd name="connsiteY11" fmla="*/ 108599 h 161893"/>
                <a:gd name="connsiteX12" fmla="*/ 70286 w 95130"/>
                <a:gd name="connsiteY12" fmla="*/ 99276 h 161893"/>
                <a:gd name="connsiteX13" fmla="*/ 72876 w 95130"/>
                <a:gd name="connsiteY13" fmla="*/ 95590 h 161893"/>
                <a:gd name="connsiteX14" fmla="*/ 82476 w 95130"/>
                <a:gd name="connsiteY14" fmla="*/ 92123 h 161893"/>
                <a:gd name="connsiteX15" fmla="*/ 83752 w 95130"/>
                <a:gd name="connsiteY15" fmla="*/ 89028 h 161893"/>
                <a:gd name="connsiteX16" fmla="*/ 79733 w 95130"/>
                <a:gd name="connsiteY16" fmla="*/ 81409 h 161893"/>
                <a:gd name="connsiteX17" fmla="*/ 79733 w 95130"/>
                <a:gd name="connsiteY17" fmla="*/ 81343 h 161893"/>
                <a:gd name="connsiteX18" fmla="*/ 79095 w 95130"/>
                <a:gd name="connsiteY18" fmla="*/ 80076 h 161893"/>
                <a:gd name="connsiteX19" fmla="*/ 79838 w 95130"/>
                <a:gd name="connsiteY19" fmla="*/ 75543 h 161893"/>
                <a:gd name="connsiteX20" fmla="*/ 86419 w 95130"/>
                <a:gd name="connsiteY20" fmla="*/ 69019 h 161893"/>
                <a:gd name="connsiteX21" fmla="*/ 90847 w 95130"/>
                <a:gd name="connsiteY21" fmla="*/ 68257 h 161893"/>
                <a:gd name="connsiteX22" fmla="*/ 95123 w 95130"/>
                <a:gd name="connsiteY22" fmla="*/ 70286 h 161893"/>
                <a:gd name="connsiteX23" fmla="*/ 95123 w 95130"/>
                <a:gd name="connsiteY23" fmla="*/ 5429 h 161893"/>
                <a:gd name="connsiteX24" fmla="*/ 95123 w 95130"/>
                <a:gd name="connsiteY24" fmla="*/ 5239 h 161893"/>
                <a:gd name="connsiteX25" fmla="*/ 89697 w 95130"/>
                <a:gd name="connsiteY25" fmla="*/ 1 h 161893"/>
                <a:gd name="connsiteX26" fmla="*/ 89695 w 95130"/>
                <a:gd name="connsiteY26" fmla="*/ 1 h 161893"/>
                <a:gd name="connsiteX27" fmla="*/ 5229 w 95130"/>
                <a:gd name="connsiteY27" fmla="*/ 1 h 161893"/>
                <a:gd name="connsiteX28" fmla="*/ 1 w 95130"/>
                <a:gd name="connsiteY28" fmla="*/ 5429 h 161893"/>
                <a:gd name="connsiteX29" fmla="*/ 1 w 95130"/>
                <a:gd name="connsiteY29" fmla="*/ 156560 h 161893"/>
                <a:gd name="connsiteX30" fmla="*/ 5344 w 95130"/>
                <a:gd name="connsiteY30" fmla="*/ 161894 h 161893"/>
                <a:gd name="connsiteX31" fmla="*/ 89819 w 95130"/>
                <a:gd name="connsiteY31" fmla="*/ 161894 h 161893"/>
                <a:gd name="connsiteX32" fmla="*/ 95047 w 95130"/>
                <a:gd name="connsiteY32" fmla="*/ 156465 h 161893"/>
                <a:gd name="connsiteX33" fmla="*/ 95047 w 95130"/>
                <a:gd name="connsiteY33" fmla="*/ 138065 h 161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95130" h="161893">
                  <a:moveTo>
                    <a:pt x="92552" y="139342"/>
                  </a:moveTo>
                  <a:lnTo>
                    <a:pt x="92342" y="139437"/>
                  </a:lnTo>
                  <a:lnTo>
                    <a:pt x="91085" y="139999"/>
                  </a:lnTo>
                  <a:cubicBezTo>
                    <a:pt x="90586" y="140216"/>
                    <a:pt x="90048" y="140329"/>
                    <a:pt x="89504" y="140332"/>
                  </a:cubicBezTo>
                  <a:cubicBezTo>
                    <a:pt x="88460" y="140332"/>
                    <a:pt x="87458" y="139914"/>
                    <a:pt x="86723" y="139170"/>
                  </a:cubicBezTo>
                  <a:lnTo>
                    <a:pt x="80190" y="132580"/>
                  </a:lnTo>
                  <a:cubicBezTo>
                    <a:pt x="79030" y="131411"/>
                    <a:pt x="78725" y="129641"/>
                    <a:pt x="79428" y="128151"/>
                  </a:cubicBezTo>
                  <a:lnTo>
                    <a:pt x="83809" y="118923"/>
                  </a:lnTo>
                  <a:lnTo>
                    <a:pt x="82457" y="115399"/>
                  </a:lnTo>
                  <a:lnTo>
                    <a:pt x="74390" y="112733"/>
                  </a:lnTo>
                  <a:lnTo>
                    <a:pt x="73095" y="112352"/>
                  </a:lnTo>
                  <a:cubicBezTo>
                    <a:pt x="71428" y="111865"/>
                    <a:pt x="70284" y="110335"/>
                    <a:pt x="70286" y="108599"/>
                  </a:cubicBezTo>
                  <a:lnTo>
                    <a:pt x="70286" y="99276"/>
                  </a:lnTo>
                  <a:cubicBezTo>
                    <a:pt x="70287" y="97624"/>
                    <a:pt x="71323" y="96151"/>
                    <a:pt x="72876" y="95590"/>
                  </a:cubicBezTo>
                  <a:lnTo>
                    <a:pt x="82476" y="92123"/>
                  </a:lnTo>
                  <a:lnTo>
                    <a:pt x="83752" y="89028"/>
                  </a:lnTo>
                  <a:lnTo>
                    <a:pt x="79733" y="81409"/>
                  </a:lnTo>
                  <a:lnTo>
                    <a:pt x="79733" y="81343"/>
                  </a:lnTo>
                  <a:lnTo>
                    <a:pt x="79095" y="80076"/>
                  </a:lnTo>
                  <a:cubicBezTo>
                    <a:pt x="78340" y="78563"/>
                    <a:pt x="78639" y="76736"/>
                    <a:pt x="79838" y="75543"/>
                  </a:cubicBezTo>
                  <a:lnTo>
                    <a:pt x="86419" y="69019"/>
                  </a:lnTo>
                  <a:cubicBezTo>
                    <a:pt x="87583" y="67851"/>
                    <a:pt x="89359" y="67545"/>
                    <a:pt x="90847" y="68257"/>
                  </a:cubicBezTo>
                  <a:lnTo>
                    <a:pt x="95123" y="70286"/>
                  </a:lnTo>
                  <a:lnTo>
                    <a:pt x="95123" y="5429"/>
                  </a:lnTo>
                  <a:cubicBezTo>
                    <a:pt x="95133" y="5366"/>
                    <a:pt x="95133" y="5302"/>
                    <a:pt x="95123" y="5239"/>
                  </a:cubicBezTo>
                  <a:cubicBezTo>
                    <a:pt x="95071" y="2294"/>
                    <a:pt x="92641" y="-51"/>
                    <a:pt x="89697" y="1"/>
                  </a:cubicBezTo>
                  <a:cubicBezTo>
                    <a:pt x="89696" y="1"/>
                    <a:pt x="89696" y="1"/>
                    <a:pt x="89695" y="1"/>
                  </a:cubicBezTo>
                  <a:lnTo>
                    <a:pt x="5229" y="1"/>
                  </a:lnTo>
                  <a:cubicBezTo>
                    <a:pt x="2287" y="58"/>
                    <a:pt x="-52" y="2487"/>
                    <a:pt x="1" y="5429"/>
                  </a:cubicBezTo>
                  <a:lnTo>
                    <a:pt x="1" y="156560"/>
                  </a:lnTo>
                  <a:cubicBezTo>
                    <a:pt x="6" y="159507"/>
                    <a:pt x="2397" y="161894"/>
                    <a:pt x="5344" y="161894"/>
                  </a:cubicBezTo>
                  <a:lnTo>
                    <a:pt x="89819" y="161894"/>
                  </a:lnTo>
                  <a:cubicBezTo>
                    <a:pt x="92760" y="161837"/>
                    <a:pt x="95100" y="159407"/>
                    <a:pt x="95047" y="156465"/>
                  </a:cubicBezTo>
                  <a:lnTo>
                    <a:pt x="95047" y="138065"/>
                  </a:lnTo>
                  <a:close/>
                </a:path>
              </a:pathLst>
            </a:custGeom>
            <a:gradFill>
              <a:gsLst>
                <a:gs pos="0">
                  <a:srgbClr val="5EA0EF"/>
                </a:gs>
                <a:gs pos="50000">
                  <a:srgbClr val="2F8CE1"/>
                </a:gs>
                <a:gs pos="100000">
                  <a:srgbClr val="0078D4"/>
                </a:gs>
              </a:gsLst>
              <a:lin ang="5400000" scaled="1"/>
            </a:gradFill>
            <a:ln w="8996" cap="flat">
              <a:noFill/>
              <a:prstDash val="solid"/>
              <a:miter/>
            </a:ln>
          </p:spPr>
          <p:txBody>
            <a:bodyPr rtlCol="0" anchor="ctr"/>
            <a:lstStyle/>
            <a:p>
              <a:endParaRPr lang="en-US"/>
            </a:p>
          </p:txBody>
        </p:sp>
        <p:sp>
          <p:nvSpPr>
            <p:cNvPr id="1109" name="Freeform: Shape 1108">
              <a:extLst>
                <a:ext uri="{FF2B5EF4-FFF2-40B4-BE49-F238E27FC236}">
                  <a16:creationId xmlns:a16="http://schemas.microsoft.com/office/drawing/2014/main" id="{0E31DDEE-AC82-1637-A3DB-A3D314F0F685}"/>
                </a:ext>
              </a:extLst>
            </p:cNvPr>
            <p:cNvSpPr/>
            <p:nvPr/>
          </p:nvSpPr>
          <p:spPr>
            <a:xfrm>
              <a:off x="638090" y="4608438"/>
              <a:ext cx="68380" cy="20666"/>
            </a:xfrm>
            <a:custGeom>
              <a:avLst/>
              <a:gdLst>
                <a:gd name="connsiteX0" fmla="*/ 0 w 68380"/>
                <a:gd name="connsiteY0" fmla="*/ 10295 h 20666"/>
                <a:gd name="connsiteX1" fmla="*/ 10276 w 68380"/>
                <a:gd name="connsiteY1" fmla="*/ 0 h 20666"/>
                <a:gd name="connsiteX2" fmla="*/ 58380 w 68380"/>
                <a:gd name="connsiteY2" fmla="*/ 0 h 20666"/>
                <a:gd name="connsiteX3" fmla="*/ 68380 w 68380"/>
                <a:gd name="connsiteY3" fmla="*/ 10286 h 20666"/>
                <a:gd name="connsiteX4" fmla="*/ 68380 w 68380"/>
                <a:gd name="connsiteY4" fmla="*/ 10286 h 20666"/>
                <a:gd name="connsiteX5" fmla="*/ 58190 w 68380"/>
                <a:gd name="connsiteY5" fmla="*/ 20666 h 20666"/>
                <a:gd name="connsiteX6" fmla="*/ 58190 w 68380"/>
                <a:gd name="connsiteY6" fmla="*/ 20666 h 20666"/>
                <a:gd name="connsiteX7" fmla="*/ 10476 w 68380"/>
                <a:gd name="connsiteY7" fmla="*/ 20666 h 20666"/>
                <a:gd name="connsiteX8" fmla="*/ 0 w 68380"/>
                <a:gd name="connsiteY8" fmla="*/ 10401 h 20666"/>
                <a:gd name="connsiteX9" fmla="*/ 0 w 68380"/>
                <a:gd name="connsiteY9" fmla="*/ 10381 h 20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380" h="20666">
                  <a:moveTo>
                    <a:pt x="0" y="10295"/>
                  </a:moveTo>
                  <a:cubicBezTo>
                    <a:pt x="0" y="4617"/>
                    <a:pt x="4598" y="10"/>
                    <a:pt x="10276" y="0"/>
                  </a:cubicBezTo>
                  <a:lnTo>
                    <a:pt x="58380" y="0"/>
                  </a:lnTo>
                  <a:cubicBezTo>
                    <a:pt x="63951" y="150"/>
                    <a:pt x="68387" y="4713"/>
                    <a:pt x="68380" y="10286"/>
                  </a:cubicBezTo>
                  <a:lnTo>
                    <a:pt x="68380" y="10286"/>
                  </a:lnTo>
                  <a:cubicBezTo>
                    <a:pt x="68433" y="15966"/>
                    <a:pt x="63871" y="20613"/>
                    <a:pt x="58190" y="20666"/>
                  </a:cubicBezTo>
                  <a:cubicBezTo>
                    <a:pt x="58190" y="20666"/>
                    <a:pt x="58190" y="20666"/>
                    <a:pt x="58190" y="20666"/>
                  </a:cubicBezTo>
                  <a:lnTo>
                    <a:pt x="10476" y="20666"/>
                  </a:lnTo>
                  <a:cubicBezTo>
                    <a:pt x="4748" y="20724"/>
                    <a:pt x="58" y="16128"/>
                    <a:pt x="0" y="10401"/>
                  </a:cubicBezTo>
                  <a:cubicBezTo>
                    <a:pt x="0" y="10394"/>
                    <a:pt x="0" y="10387"/>
                    <a:pt x="0" y="10381"/>
                  </a:cubicBezTo>
                  <a:close/>
                </a:path>
              </a:pathLst>
            </a:custGeom>
            <a:solidFill>
              <a:srgbClr val="003067"/>
            </a:solidFill>
            <a:ln w="8996" cap="flat">
              <a:noFill/>
              <a:prstDash val="solid"/>
              <a:miter/>
            </a:ln>
          </p:spPr>
          <p:txBody>
            <a:bodyPr rtlCol="0" anchor="ctr"/>
            <a:lstStyle/>
            <a:p>
              <a:endParaRPr lang="en-US"/>
            </a:p>
          </p:txBody>
        </p:sp>
        <p:sp>
          <p:nvSpPr>
            <p:cNvPr id="1110" name="Freeform: Shape 1109">
              <a:extLst>
                <a:ext uri="{FF2B5EF4-FFF2-40B4-BE49-F238E27FC236}">
                  <a16:creationId xmlns:a16="http://schemas.microsoft.com/office/drawing/2014/main" id="{9FC1D6E6-585C-1891-A342-B2D87F267BAD}"/>
                </a:ext>
              </a:extLst>
            </p:cNvPr>
            <p:cNvSpPr/>
            <p:nvPr/>
          </p:nvSpPr>
          <p:spPr>
            <a:xfrm>
              <a:off x="638090" y="4577677"/>
              <a:ext cx="68380" cy="20668"/>
            </a:xfrm>
            <a:custGeom>
              <a:avLst/>
              <a:gdLst>
                <a:gd name="connsiteX0" fmla="*/ 0 w 68380"/>
                <a:gd name="connsiteY0" fmla="*/ 10390 h 20668"/>
                <a:gd name="connsiteX1" fmla="*/ 10381 w 68380"/>
                <a:gd name="connsiteY1" fmla="*/ 0 h 20668"/>
                <a:gd name="connsiteX2" fmla="*/ 58380 w 68380"/>
                <a:gd name="connsiteY2" fmla="*/ 0 h 20668"/>
                <a:gd name="connsiteX3" fmla="*/ 68380 w 68380"/>
                <a:gd name="connsiteY3" fmla="*/ 10381 h 20668"/>
                <a:gd name="connsiteX4" fmla="*/ 68380 w 68380"/>
                <a:gd name="connsiteY4" fmla="*/ 10381 h 20668"/>
                <a:gd name="connsiteX5" fmla="*/ 58113 w 68380"/>
                <a:gd name="connsiteY5" fmla="*/ 20666 h 20668"/>
                <a:gd name="connsiteX6" fmla="*/ 58094 w 68380"/>
                <a:gd name="connsiteY6" fmla="*/ 20666 h 20668"/>
                <a:gd name="connsiteX7" fmla="*/ 10476 w 68380"/>
                <a:gd name="connsiteY7" fmla="*/ 20666 h 20668"/>
                <a:gd name="connsiteX8" fmla="*/ 0 w 68380"/>
                <a:gd name="connsiteY8" fmla="*/ 10594 h 20668"/>
                <a:gd name="connsiteX9" fmla="*/ 0 w 68380"/>
                <a:gd name="connsiteY9" fmla="*/ 10571 h 20668"/>
                <a:gd name="connsiteX10" fmla="*/ 0 w 68380"/>
                <a:gd name="connsiteY10" fmla="*/ 10390 h 20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8380" h="20668">
                  <a:moveTo>
                    <a:pt x="0" y="10390"/>
                  </a:moveTo>
                  <a:cubicBezTo>
                    <a:pt x="0" y="4656"/>
                    <a:pt x="4646" y="5"/>
                    <a:pt x="10381" y="0"/>
                  </a:cubicBezTo>
                  <a:lnTo>
                    <a:pt x="58380" y="0"/>
                  </a:lnTo>
                  <a:cubicBezTo>
                    <a:pt x="63988" y="150"/>
                    <a:pt x="68439" y="4771"/>
                    <a:pt x="68380" y="10381"/>
                  </a:cubicBezTo>
                  <a:lnTo>
                    <a:pt x="68380" y="10381"/>
                  </a:lnTo>
                  <a:cubicBezTo>
                    <a:pt x="68385" y="16056"/>
                    <a:pt x="63789" y="20661"/>
                    <a:pt x="58113" y="20666"/>
                  </a:cubicBezTo>
                  <a:cubicBezTo>
                    <a:pt x="58107" y="20666"/>
                    <a:pt x="58101" y="20666"/>
                    <a:pt x="58094" y="20666"/>
                  </a:cubicBezTo>
                  <a:lnTo>
                    <a:pt x="10476" y="20666"/>
                  </a:lnTo>
                  <a:cubicBezTo>
                    <a:pt x="4802" y="20778"/>
                    <a:pt x="112" y="16268"/>
                    <a:pt x="0" y="10594"/>
                  </a:cubicBezTo>
                  <a:cubicBezTo>
                    <a:pt x="0" y="10586"/>
                    <a:pt x="0" y="10579"/>
                    <a:pt x="0" y="10571"/>
                  </a:cubicBezTo>
                  <a:cubicBezTo>
                    <a:pt x="10" y="10524"/>
                    <a:pt x="0" y="10457"/>
                    <a:pt x="0" y="10390"/>
                  </a:cubicBezTo>
                  <a:close/>
                </a:path>
              </a:pathLst>
            </a:custGeom>
            <a:solidFill>
              <a:srgbClr val="003067"/>
            </a:solidFill>
            <a:ln w="8996" cap="flat">
              <a:noFill/>
              <a:prstDash val="solid"/>
              <a:miter/>
            </a:ln>
          </p:spPr>
          <p:txBody>
            <a:bodyPr rtlCol="0" anchor="ctr"/>
            <a:lstStyle/>
            <a:p>
              <a:endParaRPr lang="en-US"/>
            </a:p>
          </p:txBody>
        </p:sp>
        <p:sp>
          <p:nvSpPr>
            <p:cNvPr id="1111" name="Freeform: Shape 1110">
              <a:extLst>
                <a:ext uri="{FF2B5EF4-FFF2-40B4-BE49-F238E27FC236}">
                  <a16:creationId xmlns:a16="http://schemas.microsoft.com/office/drawing/2014/main" id="{57BBDF69-2878-5765-31BC-4064255AC359}"/>
                </a:ext>
              </a:extLst>
            </p:cNvPr>
            <p:cNvSpPr/>
            <p:nvPr/>
          </p:nvSpPr>
          <p:spPr>
            <a:xfrm>
              <a:off x="642281" y="4581115"/>
              <a:ext cx="13904" cy="13904"/>
            </a:xfrm>
            <a:custGeom>
              <a:avLst/>
              <a:gdLst>
                <a:gd name="connsiteX0" fmla="*/ 13905 w 13904"/>
                <a:gd name="connsiteY0" fmla="*/ 6952 h 13904"/>
                <a:gd name="connsiteX1" fmla="*/ 6952 w 13904"/>
                <a:gd name="connsiteY1" fmla="*/ 13905 h 13904"/>
                <a:gd name="connsiteX2" fmla="*/ 0 w 13904"/>
                <a:gd name="connsiteY2" fmla="*/ 6952 h 13904"/>
                <a:gd name="connsiteX3" fmla="*/ 6952 w 13904"/>
                <a:gd name="connsiteY3" fmla="*/ 0 h 13904"/>
                <a:gd name="connsiteX4" fmla="*/ 13905 w 13904"/>
                <a:gd name="connsiteY4" fmla="*/ 6952 h 13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04" h="13904">
                  <a:moveTo>
                    <a:pt x="13905" y="6952"/>
                  </a:moveTo>
                  <a:cubicBezTo>
                    <a:pt x="13905" y="10792"/>
                    <a:pt x="10792" y="13905"/>
                    <a:pt x="6952" y="13905"/>
                  </a:cubicBezTo>
                  <a:cubicBezTo>
                    <a:pt x="3113" y="13905"/>
                    <a:pt x="0" y="10792"/>
                    <a:pt x="0" y="6952"/>
                  </a:cubicBezTo>
                  <a:cubicBezTo>
                    <a:pt x="0" y="3113"/>
                    <a:pt x="3113" y="0"/>
                    <a:pt x="6952" y="0"/>
                  </a:cubicBezTo>
                  <a:cubicBezTo>
                    <a:pt x="10792" y="0"/>
                    <a:pt x="13905" y="3113"/>
                    <a:pt x="13905" y="6952"/>
                  </a:cubicBezTo>
                  <a:close/>
                </a:path>
              </a:pathLst>
            </a:custGeom>
            <a:solidFill>
              <a:srgbClr val="50E6FF"/>
            </a:solidFill>
            <a:ln w="8996" cap="flat">
              <a:noFill/>
              <a:prstDash val="solid"/>
              <a:miter/>
            </a:ln>
          </p:spPr>
          <p:txBody>
            <a:bodyPr rtlCol="0" anchor="ctr"/>
            <a:lstStyle/>
            <a:p>
              <a:endParaRPr lang="en-US"/>
            </a:p>
          </p:txBody>
        </p:sp>
        <p:sp>
          <p:nvSpPr>
            <p:cNvPr id="1112" name="Freeform: Shape 1111">
              <a:extLst>
                <a:ext uri="{FF2B5EF4-FFF2-40B4-BE49-F238E27FC236}">
                  <a16:creationId xmlns:a16="http://schemas.microsoft.com/office/drawing/2014/main" id="{E4A5F1E8-D15F-167F-7388-50E006AE0D91}"/>
                </a:ext>
              </a:extLst>
            </p:cNvPr>
            <p:cNvSpPr/>
            <p:nvPr/>
          </p:nvSpPr>
          <p:spPr>
            <a:xfrm>
              <a:off x="642281" y="4611781"/>
              <a:ext cx="13904" cy="13904"/>
            </a:xfrm>
            <a:custGeom>
              <a:avLst/>
              <a:gdLst>
                <a:gd name="connsiteX0" fmla="*/ 13905 w 13904"/>
                <a:gd name="connsiteY0" fmla="*/ 6952 h 13904"/>
                <a:gd name="connsiteX1" fmla="*/ 6952 w 13904"/>
                <a:gd name="connsiteY1" fmla="*/ 13905 h 13904"/>
                <a:gd name="connsiteX2" fmla="*/ 0 w 13904"/>
                <a:gd name="connsiteY2" fmla="*/ 6952 h 13904"/>
                <a:gd name="connsiteX3" fmla="*/ 6952 w 13904"/>
                <a:gd name="connsiteY3" fmla="*/ 0 h 13904"/>
                <a:gd name="connsiteX4" fmla="*/ 13905 w 13904"/>
                <a:gd name="connsiteY4" fmla="*/ 6952 h 13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04" h="13904">
                  <a:moveTo>
                    <a:pt x="13905" y="6952"/>
                  </a:moveTo>
                  <a:cubicBezTo>
                    <a:pt x="13905" y="10792"/>
                    <a:pt x="10792" y="13905"/>
                    <a:pt x="6952" y="13905"/>
                  </a:cubicBezTo>
                  <a:cubicBezTo>
                    <a:pt x="3113" y="13905"/>
                    <a:pt x="0" y="10792"/>
                    <a:pt x="0" y="6952"/>
                  </a:cubicBezTo>
                  <a:cubicBezTo>
                    <a:pt x="0" y="3113"/>
                    <a:pt x="3113" y="0"/>
                    <a:pt x="6952" y="0"/>
                  </a:cubicBezTo>
                  <a:cubicBezTo>
                    <a:pt x="10792" y="0"/>
                    <a:pt x="13905" y="3113"/>
                    <a:pt x="13905" y="6952"/>
                  </a:cubicBezTo>
                  <a:close/>
                </a:path>
              </a:pathLst>
            </a:custGeom>
            <a:solidFill>
              <a:srgbClr val="50E6FF"/>
            </a:solidFill>
            <a:ln w="8996" cap="flat">
              <a:noFill/>
              <a:prstDash val="solid"/>
              <a:miter/>
            </a:ln>
          </p:spPr>
          <p:txBody>
            <a:bodyPr rtlCol="0" anchor="ctr"/>
            <a:lstStyle/>
            <a:p>
              <a:endParaRPr lang="en-US"/>
            </a:p>
          </p:txBody>
        </p:sp>
        <p:sp>
          <p:nvSpPr>
            <p:cNvPr id="1113" name="Freeform: Shape 1112">
              <a:extLst>
                <a:ext uri="{FF2B5EF4-FFF2-40B4-BE49-F238E27FC236}">
                  <a16:creationId xmlns:a16="http://schemas.microsoft.com/office/drawing/2014/main" id="{0B15A28C-27E2-4F4D-5D04-C6454513569A}"/>
                </a:ext>
              </a:extLst>
            </p:cNvPr>
            <p:cNvSpPr/>
            <p:nvPr/>
          </p:nvSpPr>
          <p:spPr>
            <a:xfrm>
              <a:off x="656185" y="4672675"/>
              <a:ext cx="40970" cy="40913"/>
            </a:xfrm>
            <a:custGeom>
              <a:avLst/>
              <a:gdLst>
                <a:gd name="connsiteX0" fmla="*/ 40971 w 40970"/>
                <a:gd name="connsiteY0" fmla="*/ 22438 h 40913"/>
                <a:gd name="connsiteX1" fmla="*/ 40971 w 40970"/>
                <a:gd name="connsiteY1" fmla="*/ 17676 h 40913"/>
                <a:gd name="connsiteX2" fmla="*/ 40971 w 40970"/>
                <a:gd name="connsiteY2" fmla="*/ 17676 h 40913"/>
                <a:gd name="connsiteX3" fmla="*/ 36104 w 40970"/>
                <a:gd name="connsiteY3" fmla="*/ 16038 h 40913"/>
                <a:gd name="connsiteX4" fmla="*/ 34847 w 40970"/>
                <a:gd name="connsiteY4" fmla="*/ 12762 h 40913"/>
                <a:gd name="connsiteX5" fmla="*/ 37314 w 40970"/>
                <a:gd name="connsiteY5" fmla="*/ 7819 h 40913"/>
                <a:gd name="connsiteX6" fmla="*/ 37314 w 40970"/>
                <a:gd name="connsiteY6" fmla="*/ 7257 h 40913"/>
                <a:gd name="connsiteX7" fmla="*/ 35799 w 40970"/>
                <a:gd name="connsiteY7" fmla="*/ 5743 h 40913"/>
                <a:gd name="connsiteX8" fmla="*/ 33990 w 40970"/>
                <a:gd name="connsiteY8" fmla="*/ 3895 h 40913"/>
                <a:gd name="connsiteX9" fmla="*/ 33333 w 40970"/>
                <a:gd name="connsiteY9" fmla="*/ 3895 h 40913"/>
                <a:gd name="connsiteX10" fmla="*/ 28571 w 40970"/>
                <a:gd name="connsiteY10" fmla="*/ 6286 h 40913"/>
                <a:gd name="connsiteX11" fmla="*/ 25314 w 40970"/>
                <a:gd name="connsiteY11" fmla="*/ 5333 h 40913"/>
                <a:gd name="connsiteX12" fmla="*/ 23238 w 40970"/>
                <a:gd name="connsiteY12" fmla="*/ 0 h 40913"/>
                <a:gd name="connsiteX13" fmla="*/ 18476 w 40970"/>
                <a:gd name="connsiteY13" fmla="*/ 0 h 40913"/>
                <a:gd name="connsiteX14" fmla="*/ 16876 w 40970"/>
                <a:gd name="connsiteY14" fmla="*/ 4848 h 40913"/>
                <a:gd name="connsiteX15" fmla="*/ 13295 w 40970"/>
                <a:gd name="connsiteY15" fmla="*/ 6448 h 40913"/>
                <a:gd name="connsiteX16" fmla="*/ 7962 w 40970"/>
                <a:gd name="connsiteY16" fmla="*/ 3419 h 40913"/>
                <a:gd name="connsiteX17" fmla="*/ 4467 w 40970"/>
                <a:gd name="connsiteY17" fmla="*/ 6533 h 40913"/>
                <a:gd name="connsiteX18" fmla="*/ 4467 w 40970"/>
                <a:gd name="connsiteY18" fmla="*/ 7162 h 40913"/>
                <a:gd name="connsiteX19" fmla="*/ 6857 w 40970"/>
                <a:gd name="connsiteY19" fmla="*/ 11866 h 40913"/>
                <a:gd name="connsiteX20" fmla="*/ 5505 w 40970"/>
                <a:gd name="connsiteY20" fmla="*/ 15133 h 40913"/>
                <a:gd name="connsiteX21" fmla="*/ 0 w 40970"/>
                <a:gd name="connsiteY21" fmla="*/ 17495 h 40913"/>
                <a:gd name="connsiteX22" fmla="*/ 0 w 40970"/>
                <a:gd name="connsiteY22" fmla="*/ 22438 h 40913"/>
                <a:gd name="connsiteX23" fmla="*/ 714 w 40970"/>
                <a:gd name="connsiteY23" fmla="*/ 22438 h 40913"/>
                <a:gd name="connsiteX24" fmla="*/ 5781 w 40970"/>
                <a:gd name="connsiteY24" fmla="*/ 24104 h 40913"/>
                <a:gd name="connsiteX25" fmla="*/ 7133 w 40970"/>
                <a:gd name="connsiteY25" fmla="*/ 27390 h 40913"/>
                <a:gd name="connsiteX26" fmla="*/ 4600 w 40970"/>
                <a:gd name="connsiteY26" fmla="*/ 32885 h 40913"/>
                <a:gd name="connsiteX27" fmla="*/ 7952 w 40970"/>
                <a:gd name="connsiteY27" fmla="*/ 36228 h 40913"/>
                <a:gd name="connsiteX28" fmla="*/ 8581 w 40970"/>
                <a:gd name="connsiteY28" fmla="*/ 36228 h 40913"/>
                <a:gd name="connsiteX29" fmla="*/ 13343 w 40970"/>
                <a:gd name="connsiteY29" fmla="*/ 33838 h 40913"/>
                <a:gd name="connsiteX30" fmla="*/ 16619 w 40970"/>
                <a:gd name="connsiteY30" fmla="*/ 35199 h 40913"/>
                <a:gd name="connsiteX31" fmla="*/ 18685 w 40970"/>
                <a:gd name="connsiteY31" fmla="*/ 40914 h 40913"/>
                <a:gd name="connsiteX32" fmla="*/ 23381 w 40970"/>
                <a:gd name="connsiteY32" fmla="*/ 40914 h 40913"/>
                <a:gd name="connsiteX33" fmla="*/ 23381 w 40970"/>
                <a:gd name="connsiteY33" fmla="*/ 40199 h 40913"/>
                <a:gd name="connsiteX34" fmla="*/ 25057 w 40970"/>
                <a:gd name="connsiteY34" fmla="*/ 35180 h 40913"/>
                <a:gd name="connsiteX35" fmla="*/ 28219 w 40970"/>
                <a:gd name="connsiteY35" fmla="*/ 33819 h 40913"/>
                <a:gd name="connsiteX36" fmla="*/ 33799 w 40970"/>
                <a:gd name="connsiteY36" fmla="*/ 36352 h 40913"/>
                <a:gd name="connsiteX37" fmla="*/ 37142 w 40970"/>
                <a:gd name="connsiteY37" fmla="*/ 33009 h 40913"/>
                <a:gd name="connsiteX38" fmla="*/ 37142 w 40970"/>
                <a:gd name="connsiteY38" fmla="*/ 32371 h 40913"/>
                <a:gd name="connsiteX39" fmla="*/ 34761 w 40970"/>
                <a:gd name="connsiteY39" fmla="*/ 27685 h 40913"/>
                <a:gd name="connsiteX40" fmla="*/ 35638 w 40970"/>
                <a:gd name="connsiteY40" fmla="*/ 24342 h 40913"/>
                <a:gd name="connsiteX41" fmla="*/ 20971 w 40970"/>
                <a:gd name="connsiteY41" fmla="*/ 26504 h 40913"/>
                <a:gd name="connsiteX42" fmla="*/ 14200 w 40970"/>
                <a:gd name="connsiteY42" fmla="*/ 20419 h 40913"/>
                <a:gd name="connsiteX43" fmla="*/ 14200 w 40970"/>
                <a:gd name="connsiteY43" fmla="*/ 20181 h 40913"/>
                <a:gd name="connsiteX44" fmla="*/ 20814 w 40970"/>
                <a:gd name="connsiteY44" fmla="*/ 13405 h 40913"/>
                <a:gd name="connsiteX45" fmla="*/ 27590 w 40970"/>
                <a:gd name="connsiteY45" fmla="*/ 20019 h 40913"/>
                <a:gd name="connsiteX46" fmla="*/ 27590 w 40970"/>
                <a:gd name="connsiteY46" fmla="*/ 20095 h 40913"/>
                <a:gd name="connsiteX47" fmla="*/ 27590 w 40970"/>
                <a:gd name="connsiteY47" fmla="*/ 20095 h 40913"/>
                <a:gd name="connsiteX48" fmla="*/ 20971 w 40970"/>
                <a:gd name="connsiteY48" fmla="*/ 26476 h 40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40970" h="40913">
                  <a:moveTo>
                    <a:pt x="40971" y="22438"/>
                  </a:moveTo>
                  <a:lnTo>
                    <a:pt x="40971" y="17676"/>
                  </a:lnTo>
                  <a:lnTo>
                    <a:pt x="40971" y="17676"/>
                  </a:lnTo>
                  <a:lnTo>
                    <a:pt x="36104" y="16038"/>
                  </a:lnTo>
                  <a:lnTo>
                    <a:pt x="34847" y="12762"/>
                  </a:lnTo>
                  <a:lnTo>
                    <a:pt x="37314" y="7819"/>
                  </a:lnTo>
                  <a:lnTo>
                    <a:pt x="37314" y="7257"/>
                  </a:lnTo>
                  <a:lnTo>
                    <a:pt x="35799" y="5743"/>
                  </a:lnTo>
                  <a:lnTo>
                    <a:pt x="33990" y="3895"/>
                  </a:lnTo>
                  <a:lnTo>
                    <a:pt x="33333" y="3895"/>
                  </a:lnTo>
                  <a:lnTo>
                    <a:pt x="28571" y="6286"/>
                  </a:lnTo>
                  <a:lnTo>
                    <a:pt x="25314" y="5333"/>
                  </a:lnTo>
                  <a:lnTo>
                    <a:pt x="23238" y="0"/>
                  </a:lnTo>
                  <a:lnTo>
                    <a:pt x="18476" y="0"/>
                  </a:lnTo>
                  <a:lnTo>
                    <a:pt x="16876" y="4848"/>
                  </a:lnTo>
                  <a:lnTo>
                    <a:pt x="13295" y="6448"/>
                  </a:lnTo>
                  <a:lnTo>
                    <a:pt x="7962" y="3419"/>
                  </a:lnTo>
                  <a:lnTo>
                    <a:pt x="4467" y="6533"/>
                  </a:lnTo>
                  <a:lnTo>
                    <a:pt x="4467" y="7162"/>
                  </a:lnTo>
                  <a:lnTo>
                    <a:pt x="6857" y="11866"/>
                  </a:lnTo>
                  <a:lnTo>
                    <a:pt x="5505" y="15133"/>
                  </a:lnTo>
                  <a:lnTo>
                    <a:pt x="0" y="17495"/>
                  </a:lnTo>
                  <a:lnTo>
                    <a:pt x="0" y="22438"/>
                  </a:lnTo>
                  <a:lnTo>
                    <a:pt x="714" y="22438"/>
                  </a:lnTo>
                  <a:lnTo>
                    <a:pt x="5781" y="24104"/>
                  </a:lnTo>
                  <a:lnTo>
                    <a:pt x="7133" y="27390"/>
                  </a:lnTo>
                  <a:lnTo>
                    <a:pt x="4600" y="32885"/>
                  </a:lnTo>
                  <a:lnTo>
                    <a:pt x="7952" y="36228"/>
                  </a:lnTo>
                  <a:lnTo>
                    <a:pt x="8581" y="36228"/>
                  </a:lnTo>
                  <a:lnTo>
                    <a:pt x="13343" y="33838"/>
                  </a:lnTo>
                  <a:lnTo>
                    <a:pt x="16619" y="35199"/>
                  </a:lnTo>
                  <a:lnTo>
                    <a:pt x="18685" y="40914"/>
                  </a:lnTo>
                  <a:lnTo>
                    <a:pt x="23381" y="40914"/>
                  </a:lnTo>
                  <a:lnTo>
                    <a:pt x="23381" y="40199"/>
                  </a:lnTo>
                  <a:lnTo>
                    <a:pt x="25057" y="35180"/>
                  </a:lnTo>
                  <a:lnTo>
                    <a:pt x="28219" y="33819"/>
                  </a:lnTo>
                  <a:lnTo>
                    <a:pt x="33799" y="36352"/>
                  </a:lnTo>
                  <a:lnTo>
                    <a:pt x="37142" y="33009"/>
                  </a:lnTo>
                  <a:lnTo>
                    <a:pt x="37142" y="32371"/>
                  </a:lnTo>
                  <a:lnTo>
                    <a:pt x="34761" y="27685"/>
                  </a:lnTo>
                  <a:lnTo>
                    <a:pt x="35638" y="24342"/>
                  </a:lnTo>
                  <a:close/>
                  <a:moveTo>
                    <a:pt x="20971" y="26504"/>
                  </a:moveTo>
                  <a:cubicBezTo>
                    <a:pt x="17421" y="26694"/>
                    <a:pt x="14389" y="23969"/>
                    <a:pt x="14200" y="20419"/>
                  </a:cubicBezTo>
                  <a:lnTo>
                    <a:pt x="14200" y="20181"/>
                  </a:lnTo>
                  <a:cubicBezTo>
                    <a:pt x="14155" y="16483"/>
                    <a:pt x="17116" y="13449"/>
                    <a:pt x="20814" y="13405"/>
                  </a:cubicBezTo>
                  <a:cubicBezTo>
                    <a:pt x="24512" y="13360"/>
                    <a:pt x="27545" y="16321"/>
                    <a:pt x="27590" y="20019"/>
                  </a:cubicBezTo>
                  <a:lnTo>
                    <a:pt x="27590" y="20095"/>
                  </a:lnTo>
                  <a:lnTo>
                    <a:pt x="27590" y="20095"/>
                  </a:lnTo>
                  <a:cubicBezTo>
                    <a:pt x="27438" y="23646"/>
                    <a:pt x="24526" y="26454"/>
                    <a:pt x="20971" y="26476"/>
                  </a:cubicBezTo>
                  <a:close/>
                </a:path>
              </a:pathLst>
            </a:custGeom>
            <a:gradFill>
              <a:gsLst>
                <a:gs pos="100">
                  <a:srgbClr val="B4EC36"/>
                </a:gs>
                <a:gs pos="100000">
                  <a:srgbClr val="86D633"/>
                </a:gs>
              </a:gsLst>
              <a:lin ang="5400000" scaled="1"/>
            </a:gradFill>
            <a:ln w="8996" cap="flat">
              <a:noFill/>
              <a:prstDash val="solid"/>
              <a:miter/>
            </a:ln>
          </p:spPr>
          <p:txBody>
            <a:bodyPr rtlCol="0" anchor="ctr"/>
            <a:lstStyle/>
            <a:p>
              <a:endParaRPr lang="en-US"/>
            </a:p>
          </p:txBody>
        </p:sp>
        <p:sp>
          <p:nvSpPr>
            <p:cNvPr id="1114" name="Freeform: Shape 1113">
              <a:extLst>
                <a:ext uri="{FF2B5EF4-FFF2-40B4-BE49-F238E27FC236}">
                  <a16:creationId xmlns:a16="http://schemas.microsoft.com/office/drawing/2014/main" id="{E8B5AE26-379E-EFB9-0C3E-C4B6245BF012}"/>
                </a:ext>
              </a:extLst>
            </p:cNvPr>
            <p:cNvSpPr/>
            <p:nvPr/>
          </p:nvSpPr>
          <p:spPr>
            <a:xfrm>
              <a:off x="698775" y="4626457"/>
              <a:ext cx="79865" cy="80446"/>
            </a:xfrm>
            <a:custGeom>
              <a:avLst/>
              <a:gdLst>
                <a:gd name="connsiteX0" fmla="*/ 79865 w 79865"/>
                <a:gd name="connsiteY0" fmla="*/ 43723 h 80446"/>
                <a:gd name="connsiteX1" fmla="*/ 79865 w 79865"/>
                <a:gd name="connsiteY1" fmla="*/ 34399 h 80446"/>
                <a:gd name="connsiteX2" fmla="*/ 79380 w 79865"/>
                <a:gd name="connsiteY2" fmla="*/ 33999 h 80446"/>
                <a:gd name="connsiteX3" fmla="*/ 69666 w 79865"/>
                <a:gd name="connsiteY3" fmla="*/ 30657 h 80446"/>
                <a:gd name="connsiteX4" fmla="*/ 67218 w 79865"/>
                <a:gd name="connsiteY4" fmla="*/ 24285 h 80446"/>
                <a:gd name="connsiteX5" fmla="*/ 72151 w 79865"/>
                <a:gd name="connsiteY5" fmla="*/ 14762 h 80446"/>
                <a:gd name="connsiteX6" fmla="*/ 72637 w 79865"/>
                <a:gd name="connsiteY6" fmla="*/ 13724 h 80446"/>
                <a:gd name="connsiteX7" fmla="*/ 69685 w 79865"/>
                <a:gd name="connsiteY7" fmla="*/ 10562 h 80446"/>
                <a:gd name="connsiteX8" fmla="*/ 66180 w 79865"/>
                <a:gd name="connsiteY8" fmla="*/ 6819 h 80446"/>
                <a:gd name="connsiteX9" fmla="*/ 64913 w 79865"/>
                <a:gd name="connsiteY9" fmla="*/ 7457 h 80446"/>
                <a:gd name="connsiteX10" fmla="*/ 55590 w 79865"/>
                <a:gd name="connsiteY10" fmla="*/ 12219 h 80446"/>
                <a:gd name="connsiteX11" fmla="*/ 49180 w 79865"/>
                <a:gd name="connsiteY11" fmla="*/ 10371 h 80446"/>
                <a:gd name="connsiteX12" fmla="*/ 45085 w 79865"/>
                <a:gd name="connsiteY12" fmla="*/ 0 h 80446"/>
                <a:gd name="connsiteX13" fmla="*/ 35866 w 79865"/>
                <a:gd name="connsiteY13" fmla="*/ 0 h 80446"/>
                <a:gd name="connsiteX14" fmla="*/ 35390 w 79865"/>
                <a:gd name="connsiteY14" fmla="*/ 476 h 80446"/>
                <a:gd name="connsiteX15" fmla="*/ 32228 w 79865"/>
                <a:gd name="connsiteY15" fmla="*/ 10000 h 80446"/>
                <a:gd name="connsiteX16" fmla="*/ 25695 w 79865"/>
                <a:gd name="connsiteY16" fmla="*/ 12466 h 80446"/>
                <a:gd name="connsiteX17" fmla="*/ 14943 w 79865"/>
                <a:gd name="connsiteY17" fmla="*/ 7371 h 80446"/>
                <a:gd name="connsiteX18" fmla="*/ 8371 w 79865"/>
                <a:gd name="connsiteY18" fmla="*/ 13905 h 80446"/>
                <a:gd name="connsiteX19" fmla="*/ 9000 w 79865"/>
                <a:gd name="connsiteY19" fmla="*/ 15171 h 80446"/>
                <a:gd name="connsiteX20" fmla="*/ 13866 w 79865"/>
                <a:gd name="connsiteY20" fmla="*/ 24409 h 80446"/>
                <a:gd name="connsiteX21" fmla="*/ 11238 w 79865"/>
                <a:gd name="connsiteY21" fmla="*/ 30809 h 80446"/>
                <a:gd name="connsiteX22" fmla="*/ 0 w 79865"/>
                <a:gd name="connsiteY22" fmla="*/ 34866 h 80446"/>
                <a:gd name="connsiteX23" fmla="*/ 0 w 79865"/>
                <a:gd name="connsiteY23" fmla="*/ 44085 h 80446"/>
                <a:gd name="connsiteX24" fmla="*/ 1352 w 79865"/>
                <a:gd name="connsiteY24" fmla="*/ 44485 h 80446"/>
                <a:gd name="connsiteX25" fmla="*/ 11238 w 79865"/>
                <a:gd name="connsiteY25" fmla="*/ 47752 h 80446"/>
                <a:gd name="connsiteX26" fmla="*/ 13866 w 79865"/>
                <a:gd name="connsiteY26" fmla="*/ 54561 h 80446"/>
                <a:gd name="connsiteX27" fmla="*/ 8771 w 79865"/>
                <a:gd name="connsiteY27" fmla="*/ 65313 h 80446"/>
                <a:gd name="connsiteX28" fmla="*/ 15305 w 79865"/>
                <a:gd name="connsiteY28" fmla="*/ 71904 h 80446"/>
                <a:gd name="connsiteX29" fmla="*/ 16571 w 79865"/>
                <a:gd name="connsiteY29" fmla="*/ 71342 h 80446"/>
                <a:gd name="connsiteX30" fmla="*/ 25904 w 79865"/>
                <a:gd name="connsiteY30" fmla="*/ 66580 h 80446"/>
                <a:gd name="connsiteX31" fmla="*/ 32285 w 79865"/>
                <a:gd name="connsiteY31" fmla="*/ 69208 h 80446"/>
                <a:gd name="connsiteX32" fmla="*/ 36352 w 79865"/>
                <a:gd name="connsiteY32" fmla="*/ 80446 h 80446"/>
                <a:gd name="connsiteX33" fmla="*/ 45752 w 79865"/>
                <a:gd name="connsiteY33" fmla="*/ 80446 h 80446"/>
                <a:gd name="connsiteX34" fmla="*/ 45752 w 79865"/>
                <a:gd name="connsiteY34" fmla="*/ 78446 h 80446"/>
                <a:gd name="connsiteX35" fmla="*/ 49018 w 79865"/>
                <a:gd name="connsiteY35" fmla="*/ 68570 h 80446"/>
                <a:gd name="connsiteX36" fmla="*/ 55342 w 79865"/>
                <a:gd name="connsiteY36" fmla="*/ 65942 h 80446"/>
                <a:gd name="connsiteX37" fmla="*/ 66266 w 79865"/>
                <a:gd name="connsiteY37" fmla="*/ 70961 h 80446"/>
                <a:gd name="connsiteX38" fmla="*/ 72789 w 79865"/>
                <a:gd name="connsiteY38" fmla="*/ 64428 h 80446"/>
                <a:gd name="connsiteX39" fmla="*/ 72161 w 79865"/>
                <a:gd name="connsiteY39" fmla="*/ 63161 h 80446"/>
                <a:gd name="connsiteX40" fmla="*/ 67589 w 79865"/>
                <a:gd name="connsiteY40" fmla="*/ 54561 h 80446"/>
                <a:gd name="connsiteX41" fmla="*/ 69418 w 79865"/>
                <a:gd name="connsiteY41" fmla="*/ 48028 h 80446"/>
                <a:gd name="connsiteX42" fmla="*/ 40733 w 79865"/>
                <a:gd name="connsiteY42" fmla="*/ 52294 h 80446"/>
                <a:gd name="connsiteX43" fmla="*/ 27572 w 79865"/>
                <a:gd name="connsiteY43" fmla="*/ 39304 h 80446"/>
                <a:gd name="connsiteX44" fmla="*/ 40562 w 79865"/>
                <a:gd name="connsiteY44" fmla="*/ 26143 h 80446"/>
                <a:gd name="connsiteX45" fmla="*/ 53723 w 79865"/>
                <a:gd name="connsiteY45" fmla="*/ 39133 h 80446"/>
                <a:gd name="connsiteX46" fmla="*/ 53723 w 79865"/>
                <a:gd name="connsiteY46" fmla="*/ 39133 h 80446"/>
                <a:gd name="connsiteX47" fmla="*/ 40733 w 79865"/>
                <a:gd name="connsiteY47" fmla="*/ 52342 h 80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79865" h="80446">
                  <a:moveTo>
                    <a:pt x="79865" y="43723"/>
                  </a:moveTo>
                  <a:lnTo>
                    <a:pt x="79865" y="34399"/>
                  </a:lnTo>
                  <a:lnTo>
                    <a:pt x="79380" y="33999"/>
                  </a:lnTo>
                  <a:lnTo>
                    <a:pt x="69666" y="30657"/>
                  </a:lnTo>
                  <a:lnTo>
                    <a:pt x="67218" y="24285"/>
                  </a:lnTo>
                  <a:lnTo>
                    <a:pt x="72151" y="14762"/>
                  </a:lnTo>
                  <a:lnTo>
                    <a:pt x="72637" y="13724"/>
                  </a:lnTo>
                  <a:lnTo>
                    <a:pt x="69685" y="10562"/>
                  </a:lnTo>
                  <a:lnTo>
                    <a:pt x="66180" y="6819"/>
                  </a:lnTo>
                  <a:lnTo>
                    <a:pt x="64913" y="7457"/>
                  </a:lnTo>
                  <a:lnTo>
                    <a:pt x="55590" y="12219"/>
                  </a:lnTo>
                  <a:lnTo>
                    <a:pt x="49180" y="10371"/>
                  </a:lnTo>
                  <a:lnTo>
                    <a:pt x="45085" y="0"/>
                  </a:lnTo>
                  <a:lnTo>
                    <a:pt x="35866" y="0"/>
                  </a:lnTo>
                  <a:lnTo>
                    <a:pt x="35390" y="476"/>
                  </a:lnTo>
                  <a:lnTo>
                    <a:pt x="32228" y="10000"/>
                  </a:lnTo>
                  <a:lnTo>
                    <a:pt x="25695" y="12466"/>
                  </a:lnTo>
                  <a:lnTo>
                    <a:pt x="14943" y="7371"/>
                  </a:lnTo>
                  <a:lnTo>
                    <a:pt x="8371" y="13905"/>
                  </a:lnTo>
                  <a:lnTo>
                    <a:pt x="9000" y="15171"/>
                  </a:lnTo>
                  <a:lnTo>
                    <a:pt x="13866" y="24409"/>
                  </a:lnTo>
                  <a:lnTo>
                    <a:pt x="11238" y="30809"/>
                  </a:lnTo>
                  <a:lnTo>
                    <a:pt x="0" y="34866"/>
                  </a:lnTo>
                  <a:lnTo>
                    <a:pt x="0" y="44085"/>
                  </a:lnTo>
                  <a:lnTo>
                    <a:pt x="1352" y="44485"/>
                  </a:lnTo>
                  <a:lnTo>
                    <a:pt x="11238" y="47752"/>
                  </a:lnTo>
                  <a:lnTo>
                    <a:pt x="13866" y="54561"/>
                  </a:lnTo>
                  <a:lnTo>
                    <a:pt x="8771" y="65313"/>
                  </a:lnTo>
                  <a:lnTo>
                    <a:pt x="15305" y="71904"/>
                  </a:lnTo>
                  <a:lnTo>
                    <a:pt x="16571" y="71342"/>
                  </a:lnTo>
                  <a:lnTo>
                    <a:pt x="25904" y="66580"/>
                  </a:lnTo>
                  <a:lnTo>
                    <a:pt x="32285" y="69208"/>
                  </a:lnTo>
                  <a:lnTo>
                    <a:pt x="36352" y="80446"/>
                  </a:lnTo>
                  <a:lnTo>
                    <a:pt x="45752" y="80446"/>
                  </a:lnTo>
                  <a:lnTo>
                    <a:pt x="45752" y="78446"/>
                  </a:lnTo>
                  <a:lnTo>
                    <a:pt x="49018" y="68570"/>
                  </a:lnTo>
                  <a:lnTo>
                    <a:pt x="55342" y="65942"/>
                  </a:lnTo>
                  <a:lnTo>
                    <a:pt x="66266" y="70961"/>
                  </a:lnTo>
                  <a:lnTo>
                    <a:pt x="72789" y="64428"/>
                  </a:lnTo>
                  <a:lnTo>
                    <a:pt x="72161" y="63161"/>
                  </a:lnTo>
                  <a:lnTo>
                    <a:pt x="67589" y="54561"/>
                  </a:lnTo>
                  <a:lnTo>
                    <a:pt x="69418" y="48028"/>
                  </a:lnTo>
                  <a:close/>
                  <a:moveTo>
                    <a:pt x="40733" y="52294"/>
                  </a:moveTo>
                  <a:cubicBezTo>
                    <a:pt x="33511" y="52342"/>
                    <a:pt x="27619" y="46526"/>
                    <a:pt x="27572" y="39304"/>
                  </a:cubicBezTo>
                  <a:cubicBezTo>
                    <a:pt x="27524" y="32082"/>
                    <a:pt x="33340" y="26190"/>
                    <a:pt x="40562" y="26143"/>
                  </a:cubicBezTo>
                  <a:cubicBezTo>
                    <a:pt x="47783" y="26096"/>
                    <a:pt x="53675" y="31912"/>
                    <a:pt x="53723" y="39133"/>
                  </a:cubicBezTo>
                  <a:lnTo>
                    <a:pt x="53723" y="39133"/>
                  </a:lnTo>
                  <a:cubicBezTo>
                    <a:pt x="53750" y="46354"/>
                    <a:pt x="47954" y="52248"/>
                    <a:pt x="40733" y="52342"/>
                  </a:cubicBezTo>
                  <a:close/>
                </a:path>
              </a:pathLst>
            </a:custGeom>
            <a:gradFill>
              <a:gsLst>
                <a:gs pos="0">
                  <a:srgbClr val="50E6FF"/>
                </a:gs>
                <a:gs pos="50000">
                  <a:srgbClr val="41D2EE"/>
                </a:gs>
                <a:gs pos="100000">
                  <a:srgbClr val="32BEDD"/>
                </a:gs>
              </a:gsLst>
              <a:lin ang="5400000" scaled="1"/>
            </a:gradFill>
            <a:ln w="8996" cap="flat">
              <a:noFill/>
              <a:prstDash val="solid"/>
              <a:miter/>
            </a:ln>
          </p:spPr>
          <p:txBody>
            <a:bodyPr rtlCol="0" anchor="ctr"/>
            <a:lstStyle/>
            <a:p>
              <a:endParaRPr lang="en-US"/>
            </a:p>
          </p:txBody>
        </p:sp>
      </p:grpSp>
    </p:spTree>
    <p:extLst>
      <p:ext uri="{BB962C8B-B14F-4D97-AF65-F5344CB8AC3E}">
        <p14:creationId xmlns:p14="http://schemas.microsoft.com/office/powerpoint/2010/main" val="37408365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0BE3FF-50D2-FE5E-F7BF-77374C9DB186}"/>
              </a:ext>
            </a:extLst>
          </p:cNvPr>
          <p:cNvSpPr>
            <a:spLocks noGrp="1"/>
          </p:cNvSpPr>
          <p:nvPr>
            <p:ph type="title"/>
          </p:nvPr>
        </p:nvSpPr>
        <p:spPr>
          <a:xfrm>
            <a:off x="400494" y="2537880"/>
            <a:ext cx="11303378" cy="1040920"/>
          </a:xfrm>
        </p:spPr>
        <p:txBody>
          <a:bodyPr/>
          <a:lstStyle/>
          <a:p>
            <a:r>
              <a:rPr lang="en-US" dirty="0"/>
              <a:t>Roadmap details</a:t>
            </a:r>
          </a:p>
        </p:txBody>
      </p:sp>
      <p:sp>
        <p:nvSpPr>
          <p:cNvPr id="3" name="Slide Number Placeholder 2">
            <a:extLst>
              <a:ext uri="{FF2B5EF4-FFF2-40B4-BE49-F238E27FC236}">
                <a16:creationId xmlns:a16="http://schemas.microsoft.com/office/drawing/2014/main" id="{782D505F-7F53-6B51-654C-E6276F94278E}"/>
              </a:ext>
            </a:extLst>
          </p:cNvPr>
          <p:cNvSpPr>
            <a:spLocks noGrp="1"/>
          </p:cNvSpPr>
          <p:nvPr>
            <p:ph type="sldNum" sz="quarter" idx="12"/>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fld id="{7B76384A-BF72-4EC3-9EB1-950545506B9E}" type="slidenum">
              <a:rPr kumimoji="0" lang="en-IN" sz="1800" b="0" i="0" u="none" strike="noStrike" kern="1200" cap="none" spc="0" normalizeH="0" baseline="0" noProof="0" smtClean="0">
                <a:ln>
                  <a:noFill/>
                </a:ln>
                <a:solidFill>
                  <a:srgbClr val="000000"/>
                </a:solidFill>
                <a:effectLst/>
                <a:uLnTx/>
                <a:uFillTx/>
                <a:latin typeface="Segoe UI"/>
                <a:ea typeface="+mn-ea"/>
                <a:cs typeface="+mn-cs"/>
              </a:rPr>
              <a:pPr marL="0" marR="0" lvl="0" indent="0" algn="l" defTabSz="932742" rtl="0" eaLnBrk="1" fontAlgn="auto" latinLnBrk="0" hangingPunct="1">
                <a:lnSpc>
                  <a:spcPct val="100000"/>
                </a:lnSpc>
                <a:spcBef>
                  <a:spcPts val="0"/>
                </a:spcBef>
                <a:spcAft>
                  <a:spcPts val="0"/>
                </a:spcAft>
                <a:buClrTx/>
                <a:buSzTx/>
                <a:buFontTx/>
                <a:buNone/>
                <a:tabLst/>
                <a:defRPr/>
              </a:pPr>
              <a:t>14</a:t>
            </a:fld>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28920203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124">
            <a:extLst>
              <a:ext uri="{FF2B5EF4-FFF2-40B4-BE49-F238E27FC236}">
                <a16:creationId xmlns:a16="http://schemas.microsoft.com/office/drawing/2014/main" id="{6CF9F98D-48B2-EC85-2FA8-6F4BC3CF19CB}"/>
              </a:ext>
            </a:extLst>
          </p:cNvPr>
          <p:cNvGraphicFramePr>
            <a:graphicFrameLocks noGrp="1"/>
          </p:cNvGraphicFramePr>
          <p:nvPr>
            <p:extLst>
              <p:ext uri="{D42A27DB-BD31-4B8C-83A1-F6EECF244321}">
                <p14:modId xmlns:p14="http://schemas.microsoft.com/office/powerpoint/2010/main" val="1763381994"/>
              </p:ext>
            </p:extLst>
          </p:nvPr>
        </p:nvGraphicFramePr>
        <p:xfrm>
          <a:off x="517598" y="1417312"/>
          <a:ext cx="5654674" cy="1676400"/>
        </p:xfrm>
        <a:graphic>
          <a:graphicData uri="http://schemas.openxmlformats.org/drawingml/2006/table">
            <a:tbl>
              <a:tblPr firstRow="1" bandRow="1">
                <a:tableStyleId>{D03447BB-5D67-496B-8E87-E561075AD55C}</a:tableStyleId>
              </a:tblPr>
              <a:tblGrid>
                <a:gridCol w="2827337">
                  <a:extLst>
                    <a:ext uri="{9D8B030D-6E8A-4147-A177-3AD203B41FA5}">
                      <a16:colId xmlns:a16="http://schemas.microsoft.com/office/drawing/2014/main" val="653978104"/>
                    </a:ext>
                  </a:extLst>
                </a:gridCol>
                <a:gridCol w="2827337">
                  <a:extLst>
                    <a:ext uri="{9D8B030D-6E8A-4147-A177-3AD203B41FA5}">
                      <a16:colId xmlns:a16="http://schemas.microsoft.com/office/drawing/2014/main" val="2791111421"/>
                    </a:ext>
                  </a:extLst>
                </a:gridCol>
              </a:tblGrid>
              <a:tr h="274097">
                <a:tc gridSpan="2">
                  <a:txBody>
                    <a:bodyPr/>
                    <a:lstStyle/>
                    <a:p>
                      <a:pPr algn="ctr"/>
                      <a:r>
                        <a:rPr lang="en-US" sz="1400" dirty="0"/>
                        <a:t>General Availability</a:t>
                      </a:r>
                    </a:p>
                  </a:txBody>
                  <a:tcPr anchor="ctr">
                    <a:lnL>
                      <a:noFill/>
                    </a:lnL>
                    <a:lnR>
                      <a:noFill/>
                    </a:lnR>
                    <a:lnT>
                      <a:noFill/>
                    </a:lnT>
                    <a:lnB w="25400" cmpd="sng">
                      <a:noFill/>
                    </a:lnB>
                    <a:lnTlToBr w="12700" cmpd="sng">
                      <a:noFill/>
                      <a:prstDash val="solid"/>
                    </a:lnTlToBr>
                    <a:lnBlToTr w="12700" cmpd="sng">
                      <a:noFill/>
                      <a:prstDash val="solid"/>
                    </a:lnBlToTr>
                    <a:solidFill>
                      <a:schemeClr val="accent4">
                        <a:lumMod val="50000"/>
                      </a:schemeClr>
                    </a:solidFill>
                  </a:tcPr>
                </a:tc>
                <a:tc hMerge="1">
                  <a:txBody>
                    <a:bodyPr/>
                    <a:lstStyle/>
                    <a:p>
                      <a:endParaRPr lang="en-US"/>
                    </a:p>
                  </a:txBody>
                  <a:tcPr/>
                </a:tc>
                <a:extLst>
                  <a:ext uri="{0D108BD9-81ED-4DB2-BD59-A6C34878D82A}">
                    <a16:rowId xmlns:a16="http://schemas.microsoft.com/office/drawing/2014/main" val="59413533"/>
                  </a:ext>
                </a:extLst>
              </a:tr>
              <a:tr h="411145">
                <a:tc>
                  <a:txBody>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lang="en-US" sz="1200" b="0" dirty="0">
                          <a:latin typeface="Segoe Pro"/>
                        </a:rPr>
                        <a:t>Microsoft Defender for Containers</a:t>
                      </a:r>
                    </a:p>
                  </a:txBody>
                  <a:tcPr marL="365760" anchor="ctr">
                    <a:lnL>
                      <a:noFill/>
                    </a:lnL>
                    <a:lnR w="12700" cap="flat" cmpd="sng" algn="ctr">
                      <a:solidFill>
                        <a:schemeClr val="tx1"/>
                      </a:solidFill>
                      <a:prstDash val="solid"/>
                      <a:round/>
                      <a:headEnd type="none" w="med" len="med"/>
                      <a:tailEnd type="none" w="med" len="med"/>
                    </a:lnR>
                    <a:lnT w="25400" cmpd="sng">
                      <a:noFill/>
                    </a:lnT>
                    <a:lnB>
                      <a:noFill/>
                    </a:lnB>
                    <a:lnTlToBr w="12700" cmpd="sng">
                      <a:noFill/>
                      <a:prstDash val="solid"/>
                    </a:lnTlToBr>
                    <a:lnBlToTr w="12700" cmpd="sng">
                      <a:noFill/>
                      <a:prstDash val="solid"/>
                    </a:lnBlToTr>
                    <a:solidFill>
                      <a:srgbClr val="1A1A1A"/>
                    </a:solidFill>
                  </a:tcPr>
                </a:tc>
                <a:tc>
                  <a:txBody>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lang="en-US" sz="1200" b="0" dirty="0">
                          <a:latin typeface="Segoe Pro"/>
                        </a:rPr>
                        <a:t>Kubernetes namespaces in the Azure Portal</a:t>
                      </a:r>
                    </a:p>
                  </a:txBody>
                  <a:tcPr marL="365760" anchor="ctr">
                    <a:lnL w="12700" cap="flat" cmpd="sng" algn="ctr">
                      <a:solidFill>
                        <a:schemeClr val="tx1"/>
                      </a:solidFill>
                      <a:prstDash val="solid"/>
                      <a:round/>
                      <a:headEnd type="none" w="med" len="med"/>
                      <a:tailEnd type="none" w="med" len="med"/>
                    </a:lnL>
                    <a:lnR>
                      <a:noFill/>
                    </a:lnR>
                    <a:lnT w="25400" cmpd="sng">
                      <a:noFill/>
                    </a:lnT>
                    <a:lnB>
                      <a:noFill/>
                    </a:lnB>
                    <a:lnTlToBr w="12700" cmpd="sng">
                      <a:noFill/>
                      <a:prstDash val="solid"/>
                    </a:lnTlToBr>
                    <a:lnBlToTr w="12700" cmpd="sng">
                      <a:noFill/>
                      <a:prstDash val="solid"/>
                    </a:lnBlToTr>
                    <a:solidFill>
                      <a:srgbClr val="1A1A1A"/>
                    </a:solidFill>
                  </a:tcPr>
                </a:tc>
                <a:extLst>
                  <a:ext uri="{0D108BD9-81ED-4DB2-BD59-A6C34878D82A}">
                    <a16:rowId xmlns:a16="http://schemas.microsoft.com/office/drawing/2014/main" val="3060739134"/>
                  </a:ext>
                </a:extLst>
              </a:tr>
              <a:tr h="411145">
                <a:tc>
                  <a:txBody>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lang="en-US" sz="1200" dirty="0">
                          <a:latin typeface="Segoe Pro"/>
                        </a:rPr>
                        <a:t>Azure Key Vault secrets provider extension for Kubernetes</a:t>
                      </a:r>
                    </a:p>
                  </a:txBody>
                  <a:tcPr marL="365760" anchor="ctr">
                    <a:lnR w="12700" cap="flat" cmpd="sng" algn="ctr">
                      <a:solidFill>
                        <a:schemeClr val="tx1"/>
                      </a:solidFill>
                      <a:prstDash val="solid"/>
                      <a:round/>
                      <a:headEnd type="none" w="med" len="med"/>
                      <a:tailEnd type="none" w="med" len="med"/>
                    </a:lnR>
                    <a:lnT>
                      <a:noFill/>
                    </a:lnT>
                    <a:solidFill>
                      <a:srgbClr val="1A1A1A"/>
                    </a:solidFill>
                  </a:tcPr>
                </a:tc>
                <a:tc>
                  <a:txBody>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lang="en-US" sz="1200" b="0" dirty="0">
                          <a:latin typeface="Segoe Pro"/>
                        </a:rPr>
                        <a:t>Automatic extension upgrades for Arc-enabled servers</a:t>
                      </a:r>
                    </a:p>
                  </a:txBody>
                  <a:tcPr marL="365760" anchor="ctr">
                    <a:lnL w="12700" cap="flat" cmpd="sng" algn="ctr">
                      <a:solidFill>
                        <a:schemeClr val="tx1"/>
                      </a:solidFill>
                      <a:prstDash val="solid"/>
                      <a:round/>
                      <a:headEnd type="none" w="med" len="med"/>
                      <a:tailEnd type="none" w="med" len="med"/>
                    </a:lnL>
                    <a:lnT>
                      <a:noFill/>
                    </a:lnT>
                    <a:solidFill>
                      <a:srgbClr val="1A1A1A"/>
                    </a:solidFill>
                  </a:tcPr>
                </a:tc>
                <a:extLst>
                  <a:ext uri="{0D108BD9-81ED-4DB2-BD59-A6C34878D82A}">
                    <a16:rowId xmlns:a16="http://schemas.microsoft.com/office/drawing/2014/main" val="1851954487"/>
                  </a:ext>
                </a:extLst>
              </a:tr>
              <a:tr h="411145">
                <a:tc>
                  <a:txBody>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lang="en-US" sz="1200" b="0" dirty="0">
                          <a:latin typeface="Segoe Pro"/>
                        </a:rPr>
                        <a:t>Azure AD workload identity federation</a:t>
                      </a:r>
                    </a:p>
                  </a:txBody>
                  <a:tcPr marL="365760" anchor="ctr">
                    <a:lnR w="12700" cap="flat" cmpd="sng" algn="ctr">
                      <a:solidFill>
                        <a:schemeClr val="tx1"/>
                      </a:solidFill>
                      <a:prstDash val="solid"/>
                      <a:round/>
                      <a:headEnd type="none" w="med" len="med"/>
                      <a:tailEnd type="none" w="med" len="med"/>
                    </a:lnR>
                    <a:solidFill>
                      <a:srgbClr val="1A1A1A"/>
                    </a:solidFill>
                  </a:tcPr>
                </a:tc>
                <a:tc>
                  <a:txBody>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lang="en-US" sz="1200" dirty="0">
                          <a:latin typeface="Segoe Pro"/>
                        </a:rPr>
                        <a:t>Azure Automanage Machine Configuration</a:t>
                      </a:r>
                    </a:p>
                  </a:txBody>
                  <a:tcPr marL="365760" anchor="ctr">
                    <a:lnL w="12700" cap="flat" cmpd="sng" algn="ctr">
                      <a:solidFill>
                        <a:schemeClr val="tx1"/>
                      </a:solidFill>
                      <a:prstDash val="solid"/>
                      <a:round/>
                      <a:headEnd type="none" w="med" len="med"/>
                      <a:tailEnd type="none" w="med" len="med"/>
                    </a:lnL>
                    <a:solidFill>
                      <a:srgbClr val="1A1A1A"/>
                    </a:solidFill>
                  </a:tcPr>
                </a:tc>
                <a:extLst>
                  <a:ext uri="{0D108BD9-81ED-4DB2-BD59-A6C34878D82A}">
                    <a16:rowId xmlns:a16="http://schemas.microsoft.com/office/drawing/2014/main" val="3354231269"/>
                  </a:ext>
                </a:extLst>
              </a:tr>
            </a:tbl>
          </a:graphicData>
        </a:graphic>
      </p:graphicFrame>
      <p:cxnSp>
        <p:nvCxnSpPr>
          <p:cNvPr id="10" name="Straight Connector 9">
            <a:extLst>
              <a:ext uri="{FF2B5EF4-FFF2-40B4-BE49-F238E27FC236}">
                <a16:creationId xmlns:a16="http://schemas.microsoft.com/office/drawing/2014/main" id="{6798B9E3-8F1B-461C-A463-A27DF90DA9E7}"/>
              </a:ext>
              <a:ext uri="{C183D7F6-B498-43B3-948B-1728B52AA6E4}">
                <adec:decorative xmlns:adec="http://schemas.microsoft.com/office/drawing/2017/decorative" val="1"/>
              </a:ext>
            </a:extLst>
          </p:cNvPr>
          <p:cNvCxnSpPr>
            <a:cxnSpLocks/>
          </p:cNvCxnSpPr>
          <p:nvPr/>
        </p:nvCxnSpPr>
        <p:spPr>
          <a:xfrm>
            <a:off x="517598" y="958628"/>
            <a:ext cx="11401280" cy="0"/>
          </a:xfrm>
          <a:prstGeom prst="line">
            <a:avLst/>
          </a:prstGeom>
          <a:ln w="38100" cap="rnd">
            <a:solidFill>
              <a:schemeClr val="tx2">
                <a:lumMod val="50000"/>
              </a:schemeClr>
            </a:solidFill>
            <a:round/>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CFDCF1A5-9855-4331-9426-D33E357B51D4}"/>
              </a:ext>
            </a:extLst>
          </p:cNvPr>
          <p:cNvSpPr txBox="1">
            <a:spLocks/>
          </p:cNvSpPr>
          <p:nvPr/>
        </p:nvSpPr>
        <p:spPr>
          <a:xfrm>
            <a:off x="1895201" y="773962"/>
            <a:ext cx="2930610" cy="369332"/>
          </a:xfrm>
          <a:prstGeom prst="rect">
            <a:avLst/>
          </a:prstGeom>
          <a:solidFill>
            <a:schemeClr val="tx1"/>
          </a:solidFill>
        </p:spPr>
        <p:txBody>
          <a:bodyPr wrap="non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2022 H2 July – December</a:t>
            </a:r>
          </a:p>
        </p:txBody>
      </p:sp>
      <p:sp>
        <p:nvSpPr>
          <p:cNvPr id="8" name="TextBox 7">
            <a:extLst>
              <a:ext uri="{FF2B5EF4-FFF2-40B4-BE49-F238E27FC236}">
                <a16:creationId xmlns:a16="http://schemas.microsoft.com/office/drawing/2014/main" id="{CE857611-F049-C3E7-D6A5-1449A30ADDC3}"/>
              </a:ext>
            </a:extLst>
          </p:cNvPr>
          <p:cNvSpPr txBox="1">
            <a:spLocks/>
          </p:cNvSpPr>
          <p:nvPr/>
        </p:nvSpPr>
        <p:spPr>
          <a:xfrm>
            <a:off x="7786418" y="739727"/>
            <a:ext cx="2754857" cy="369332"/>
          </a:xfrm>
          <a:prstGeom prst="rect">
            <a:avLst/>
          </a:prstGeom>
          <a:solidFill>
            <a:schemeClr val="tx1"/>
          </a:solidFill>
        </p:spPr>
        <p:txBody>
          <a:bodyPr wrap="non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2023 H1 January – June</a:t>
            </a:r>
          </a:p>
        </p:txBody>
      </p:sp>
      <p:sp>
        <p:nvSpPr>
          <p:cNvPr id="15" name="Title 2">
            <a:extLst>
              <a:ext uri="{FF2B5EF4-FFF2-40B4-BE49-F238E27FC236}">
                <a16:creationId xmlns:a16="http://schemas.microsoft.com/office/drawing/2014/main" id="{FD982EED-FDBF-9970-8716-11C03B3A278C}"/>
              </a:ext>
            </a:extLst>
          </p:cNvPr>
          <p:cNvSpPr txBox="1">
            <a:spLocks noGrp="1"/>
          </p:cNvSpPr>
          <p:nvPr>
            <p:ph type="title" idx="4294967295"/>
          </p:nvPr>
        </p:nvSpPr>
        <p:spPr>
          <a:xfrm>
            <a:off x="-1" y="130344"/>
            <a:ext cx="12436475" cy="554266"/>
          </a:xfrm>
          <a:prstGeom prst="rect">
            <a:avLst/>
          </a:prstGeom>
          <a:noFill/>
          <a:ln>
            <a:noFill/>
            <a:prstDash/>
          </a:ln>
          <a:effectLst/>
        </p:spPr>
        <p:txBody>
          <a:bodyPr rot="0" spcFirstLastPara="0" vertOverflow="overflow" horzOverflow="overflow" vert="horz" wrap="square" lIns="0" tIns="91440" rIns="146304" bIns="91440" numCol="1" spcCol="0" rtlCol="0" fromWordArt="0" anchor="t" anchorCtr="0" forceAA="0" compatLnSpc="1">
            <a:prstTxWarp prst="textNoShape">
              <a:avLst/>
            </a:prstTxWarp>
            <a:noAutofit/>
          </a:bodyPr>
          <a:lstStyle>
            <a:lvl1pPr algn="l" defTabSz="932563" rtl="0" eaLnBrk="1" latinLnBrk="0" hangingPunct="1">
              <a:lnSpc>
                <a:spcPct val="90000"/>
              </a:lnSpc>
              <a:spcBef>
                <a:spcPct val="0"/>
              </a:spcBef>
              <a:buNone/>
              <a:defRPr lang="en-US" sz="2800" b="0" kern="1200" cap="none" spc="-50" baseline="0">
                <a:ln w="3175">
                  <a:noFill/>
                </a:ln>
                <a:solidFill>
                  <a:schemeClr val="bg1"/>
                </a:solidFill>
                <a:effectLst/>
                <a:latin typeface="+mj-lt"/>
                <a:ea typeface="+mn-ea"/>
                <a:cs typeface="Segoe UI" pitchFamily="34" charset="0"/>
              </a:defRPr>
            </a:lvl1pPr>
          </a:lstStyle>
          <a:p>
            <a:pPr marL="0" marR="0" lvl="0" indent="0" algn="ctr" defTabSz="932563"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50" normalizeH="0" baseline="0" noProof="0" dirty="0">
                <a:ln w="3175">
                  <a:noFill/>
                </a:ln>
                <a:solidFill>
                  <a:schemeClr val="bg1"/>
                </a:solidFill>
                <a:effectLst/>
                <a:uLnTx/>
                <a:uFillTx/>
                <a:latin typeface="+mj-lt"/>
                <a:ea typeface="+mn-ea"/>
                <a:cs typeface="Segoe UI"/>
              </a:rPr>
              <a:t>Azure Arc-enabled infrastructure Roadmap</a:t>
            </a:r>
            <a:endParaRPr kumimoji="0" lang="en-US" sz="2400" b="0" i="1" u="none" strike="noStrike" kern="1200" cap="none" spc="-50" normalizeH="0" baseline="0" noProof="0" dirty="0">
              <a:ln w="3175">
                <a:noFill/>
              </a:ln>
              <a:solidFill>
                <a:schemeClr val="tx2">
                  <a:lumMod val="60000"/>
                  <a:lumOff val="40000"/>
                </a:schemeClr>
              </a:solidFill>
              <a:effectLst/>
              <a:uLnTx/>
              <a:uFillTx/>
              <a:latin typeface="+mj-lt"/>
              <a:ea typeface="+mn-ea"/>
              <a:cs typeface="Segoe UI"/>
            </a:endParaRPr>
          </a:p>
        </p:txBody>
      </p:sp>
      <p:graphicFrame>
        <p:nvGraphicFramePr>
          <p:cNvPr id="35" name="Table 124">
            <a:extLst>
              <a:ext uri="{FF2B5EF4-FFF2-40B4-BE49-F238E27FC236}">
                <a16:creationId xmlns:a16="http://schemas.microsoft.com/office/drawing/2014/main" id="{C06046FD-B446-0A5D-1A91-16FD4289A8F4}"/>
              </a:ext>
            </a:extLst>
          </p:cNvPr>
          <p:cNvGraphicFramePr>
            <a:graphicFrameLocks noGrp="1"/>
          </p:cNvGraphicFramePr>
          <p:nvPr>
            <p:extLst>
              <p:ext uri="{D42A27DB-BD31-4B8C-83A1-F6EECF244321}">
                <p14:modId xmlns:p14="http://schemas.microsoft.com/office/powerpoint/2010/main" val="2720661280"/>
              </p:ext>
            </p:extLst>
          </p:nvPr>
        </p:nvGraphicFramePr>
        <p:xfrm>
          <a:off x="517598" y="3303010"/>
          <a:ext cx="5654674" cy="2338594"/>
        </p:xfrm>
        <a:graphic>
          <a:graphicData uri="http://schemas.openxmlformats.org/drawingml/2006/table">
            <a:tbl>
              <a:tblPr firstRow="1" bandRow="1">
                <a:tableStyleId>{D03447BB-5D67-496B-8E87-E561075AD55C}</a:tableStyleId>
              </a:tblPr>
              <a:tblGrid>
                <a:gridCol w="2827337">
                  <a:extLst>
                    <a:ext uri="{9D8B030D-6E8A-4147-A177-3AD203B41FA5}">
                      <a16:colId xmlns:a16="http://schemas.microsoft.com/office/drawing/2014/main" val="653978104"/>
                    </a:ext>
                  </a:extLst>
                </a:gridCol>
                <a:gridCol w="2827337">
                  <a:extLst>
                    <a:ext uri="{9D8B030D-6E8A-4147-A177-3AD203B41FA5}">
                      <a16:colId xmlns:a16="http://schemas.microsoft.com/office/drawing/2014/main" val="2791111421"/>
                    </a:ext>
                  </a:extLst>
                </a:gridCol>
              </a:tblGrid>
              <a:tr h="264878">
                <a:tc gridSpan="2">
                  <a:txBody>
                    <a:bodyPr/>
                    <a:lstStyle/>
                    <a:p>
                      <a:pPr algn="ctr"/>
                      <a:r>
                        <a:rPr lang="en-US" sz="1400" dirty="0"/>
                        <a:t>Preview</a:t>
                      </a:r>
                    </a:p>
                  </a:txBody>
                  <a:tcPr anchor="ctr">
                    <a:lnL>
                      <a:noFill/>
                    </a:lnL>
                    <a:lnR>
                      <a:noFill/>
                    </a:lnR>
                    <a:lnT>
                      <a:noFill/>
                    </a:lnT>
                    <a:lnB w="25400" cmpd="sng">
                      <a:noFill/>
                    </a:lnB>
                    <a:lnTlToBr w="12700" cmpd="sng">
                      <a:noFill/>
                      <a:prstDash val="solid"/>
                    </a:lnTlToBr>
                    <a:lnBlToTr w="12700" cmpd="sng">
                      <a:noFill/>
                      <a:prstDash val="solid"/>
                    </a:lnBlToTr>
                    <a:solidFill>
                      <a:schemeClr val="accent4">
                        <a:lumMod val="50000"/>
                      </a:schemeClr>
                    </a:solidFill>
                  </a:tcPr>
                </a:tc>
                <a:tc hMerge="1">
                  <a:txBody>
                    <a:bodyPr/>
                    <a:lstStyle/>
                    <a:p>
                      <a:endParaRPr lang="en-US"/>
                    </a:p>
                  </a:txBody>
                  <a:tcPr/>
                </a:tc>
                <a:extLst>
                  <a:ext uri="{0D108BD9-81ED-4DB2-BD59-A6C34878D82A}">
                    <a16:rowId xmlns:a16="http://schemas.microsoft.com/office/drawing/2014/main" val="59413533"/>
                  </a:ext>
                </a:extLst>
              </a:tr>
              <a:tr h="331097">
                <a:tc>
                  <a:txBody>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lang="en-US" sz="1200" b="0" dirty="0">
                          <a:latin typeface="Segoe Pro"/>
                        </a:rPr>
                        <a:t>Windows Admin Center in the Azure Portal for Arc-enabled Server</a:t>
                      </a:r>
                    </a:p>
                  </a:txBody>
                  <a:tcPr marL="365760" anchor="ctr">
                    <a:lnL>
                      <a:noFill/>
                    </a:lnL>
                    <a:lnR w="12700" cap="flat" cmpd="sng" algn="ctr">
                      <a:solidFill>
                        <a:schemeClr val="tx1"/>
                      </a:solidFill>
                      <a:prstDash val="solid"/>
                      <a:round/>
                      <a:headEnd type="none" w="med" len="med"/>
                      <a:tailEnd type="none" w="med" len="med"/>
                    </a:lnR>
                    <a:lnT w="25400" cmpd="sng">
                      <a:noFill/>
                    </a:lnT>
                    <a:lnB>
                      <a:noFill/>
                    </a:lnB>
                    <a:lnTlToBr w="12700" cmpd="sng">
                      <a:noFill/>
                      <a:prstDash val="solid"/>
                    </a:lnTlToBr>
                    <a:lnBlToTr w="12700" cmpd="sng">
                      <a:noFill/>
                      <a:prstDash val="solid"/>
                    </a:lnBlToTr>
                    <a:solidFill>
                      <a:srgbClr val="1A1A1A"/>
                    </a:solidFill>
                  </a:tcPr>
                </a:tc>
                <a:tc>
                  <a:txBody>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lang="en-US" sz="1200" dirty="0">
                          <a:latin typeface="Segoe Pro"/>
                        </a:rPr>
                        <a:t>Arc-enabled System Center Virtual Machine Manager</a:t>
                      </a:r>
                    </a:p>
                  </a:txBody>
                  <a:tcPr marL="365760" anchor="ctr">
                    <a:lnL w="12700" cap="flat" cmpd="sng" algn="ctr">
                      <a:solidFill>
                        <a:schemeClr val="tx1"/>
                      </a:solidFill>
                      <a:prstDash val="solid"/>
                      <a:round/>
                      <a:headEnd type="none" w="med" len="med"/>
                      <a:tailEnd type="none" w="med" len="med"/>
                    </a:lnL>
                    <a:lnR>
                      <a:noFill/>
                    </a:lnR>
                    <a:lnT w="25400" cmpd="sng">
                      <a:noFill/>
                    </a:lnT>
                    <a:lnB>
                      <a:noFill/>
                    </a:lnB>
                    <a:lnTlToBr w="12700" cmpd="sng">
                      <a:noFill/>
                      <a:prstDash val="solid"/>
                    </a:lnTlToBr>
                    <a:lnBlToTr w="12700" cmpd="sng">
                      <a:noFill/>
                      <a:prstDash val="solid"/>
                    </a:lnBlToTr>
                    <a:solidFill>
                      <a:srgbClr val="1A1A1A"/>
                    </a:solidFill>
                  </a:tcPr>
                </a:tc>
                <a:extLst>
                  <a:ext uri="{0D108BD9-81ED-4DB2-BD59-A6C34878D82A}">
                    <a16:rowId xmlns:a16="http://schemas.microsoft.com/office/drawing/2014/main" val="3060739134"/>
                  </a:ext>
                </a:extLst>
              </a:tr>
              <a:tr h="331097">
                <a:tc>
                  <a:txBody>
                    <a:bodyPr/>
                    <a:lstStyle/>
                    <a:p>
                      <a:pPr lvl="0" algn="l"/>
                      <a:r>
                        <a:rPr lang="en-US" sz="1200" dirty="0">
                          <a:latin typeface="Segoe Pro"/>
                        </a:rPr>
                        <a:t>Private Link in AKS extensions</a:t>
                      </a:r>
                    </a:p>
                  </a:txBody>
                  <a:tcPr marL="365760" anchor="ctr">
                    <a:lnL>
                      <a:noFill/>
                    </a:lnL>
                    <a:lnR w="12700" cap="flat" cmpd="sng" algn="ctr">
                      <a:solidFill>
                        <a:schemeClr val="tx1"/>
                      </a:solidFill>
                      <a:prstDash val="solid"/>
                      <a:round/>
                      <a:headEnd type="none" w="med" len="med"/>
                      <a:tailEnd type="none" w="med" len="med"/>
                    </a:lnR>
                    <a:lnT w="25400" cmpd="sng">
                      <a:noFill/>
                    </a:lnT>
                    <a:lnB>
                      <a:noFill/>
                    </a:lnB>
                    <a:lnTlToBr w="12700" cmpd="sng">
                      <a:noFill/>
                      <a:prstDash val="solid"/>
                    </a:lnTlToBr>
                    <a:lnBlToTr w="12700" cmpd="sng">
                      <a:noFill/>
                      <a:prstDash val="solid"/>
                    </a:lnBlToTr>
                    <a:solidFill>
                      <a:srgbClr val="1A1A1A"/>
                    </a:solidFill>
                  </a:tcPr>
                </a:tc>
                <a:tc>
                  <a:txBody>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lang="en-US" sz="1200" b="0" dirty="0">
                          <a:latin typeface="Segoe Pro"/>
                        </a:rPr>
                        <a:t>Defender for Cloud (AMA based) - Public Preview</a:t>
                      </a:r>
                    </a:p>
                  </a:txBody>
                  <a:tcPr marL="365760" anchor="ctr">
                    <a:lnL w="12700" cap="flat" cmpd="sng" algn="ctr">
                      <a:solidFill>
                        <a:schemeClr val="tx1"/>
                      </a:solidFill>
                      <a:prstDash val="solid"/>
                      <a:round/>
                      <a:headEnd type="none" w="med" len="med"/>
                      <a:tailEnd type="none" w="med" len="med"/>
                    </a:lnL>
                    <a:lnR>
                      <a:noFill/>
                    </a:lnR>
                    <a:lnT w="25400" cmpd="sng">
                      <a:noFill/>
                    </a:lnT>
                    <a:lnB>
                      <a:noFill/>
                    </a:lnB>
                    <a:lnTlToBr w="12700" cmpd="sng">
                      <a:noFill/>
                      <a:prstDash val="solid"/>
                    </a:lnTlToBr>
                    <a:lnBlToTr w="12700" cmpd="sng">
                      <a:noFill/>
                      <a:prstDash val="solid"/>
                    </a:lnBlToTr>
                    <a:solidFill>
                      <a:srgbClr val="1A1A1A"/>
                    </a:solidFill>
                  </a:tcPr>
                </a:tc>
                <a:extLst>
                  <a:ext uri="{0D108BD9-81ED-4DB2-BD59-A6C34878D82A}">
                    <a16:rowId xmlns:a16="http://schemas.microsoft.com/office/drawing/2014/main" val="3977204441"/>
                  </a:ext>
                </a:extLst>
              </a:tr>
              <a:tr h="331097">
                <a:tc>
                  <a:txBody>
                    <a:bodyPr/>
                    <a:lstStyle/>
                    <a:p>
                      <a:pPr lvl="0" algn="l"/>
                      <a:r>
                        <a:rPr lang="en-US" sz="1200" dirty="0">
                          <a:latin typeface="Segoe Pro"/>
                        </a:rPr>
                        <a:t>Azure Private 5G Core</a:t>
                      </a:r>
                    </a:p>
                  </a:txBody>
                  <a:tcPr marL="365760" anchor="ctr">
                    <a:lnL>
                      <a:noFill/>
                    </a:lnL>
                    <a:lnR w="12700" cap="flat" cmpd="sng" algn="ctr">
                      <a:solidFill>
                        <a:schemeClr val="tx1"/>
                      </a:solidFill>
                      <a:prstDash val="solid"/>
                      <a:round/>
                      <a:headEnd type="none" w="med" len="med"/>
                      <a:tailEnd type="none" w="med" len="med"/>
                    </a:lnR>
                    <a:lnT w="25400" cmpd="sng">
                      <a:noFill/>
                    </a:lnT>
                    <a:lnB>
                      <a:noFill/>
                    </a:lnB>
                    <a:lnTlToBr w="12700" cmpd="sng">
                      <a:noFill/>
                      <a:prstDash val="solid"/>
                    </a:lnTlToBr>
                    <a:lnBlToTr w="12700" cmpd="sng">
                      <a:noFill/>
                      <a:prstDash val="solid"/>
                    </a:lnBlToTr>
                    <a:solidFill>
                      <a:srgbClr val="1A1A1A"/>
                    </a:solidFill>
                  </a:tcPr>
                </a:tc>
                <a:tc>
                  <a:txBody>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lang="en-US" sz="1200" dirty="0">
                          <a:latin typeface="Segoe Pro"/>
                        </a:rPr>
                        <a:t>Arc-enabled VMware vSphere</a:t>
                      </a:r>
                    </a:p>
                  </a:txBody>
                  <a:tcPr marL="365760" anchor="ctr">
                    <a:lnL w="12700" cap="flat" cmpd="sng" algn="ctr">
                      <a:solidFill>
                        <a:schemeClr val="tx1"/>
                      </a:solidFill>
                      <a:prstDash val="solid"/>
                      <a:round/>
                      <a:headEnd type="none" w="med" len="med"/>
                      <a:tailEnd type="none" w="med" len="med"/>
                    </a:lnL>
                    <a:lnR>
                      <a:noFill/>
                    </a:lnR>
                    <a:lnT w="25400" cmpd="sng">
                      <a:noFill/>
                    </a:lnT>
                    <a:lnB>
                      <a:noFill/>
                    </a:lnB>
                    <a:lnTlToBr w="12700" cmpd="sng">
                      <a:noFill/>
                      <a:prstDash val="solid"/>
                    </a:lnTlToBr>
                    <a:lnBlToTr w="12700" cmpd="sng">
                      <a:noFill/>
                      <a:prstDash val="solid"/>
                    </a:lnBlToTr>
                    <a:solidFill>
                      <a:srgbClr val="1A1A1A"/>
                    </a:solidFill>
                  </a:tcPr>
                </a:tc>
                <a:extLst>
                  <a:ext uri="{0D108BD9-81ED-4DB2-BD59-A6C34878D82A}">
                    <a16:rowId xmlns:a16="http://schemas.microsoft.com/office/drawing/2014/main" val="2106295096"/>
                  </a:ext>
                </a:extLst>
              </a:tr>
              <a:tr h="331097">
                <a:tc>
                  <a:txBody>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lang="en-US" sz="1200" dirty="0">
                          <a:latin typeface="Segoe Pro"/>
                        </a:rPr>
                        <a:t>Azure Container Registry: Connected Registry</a:t>
                      </a:r>
                    </a:p>
                  </a:txBody>
                  <a:tcPr marL="365760" anchor="ctr">
                    <a:lnL>
                      <a:noFill/>
                    </a:lnL>
                    <a:lnR w="12700" cap="flat" cmpd="sng" algn="ctr">
                      <a:solidFill>
                        <a:schemeClr val="tx1"/>
                      </a:solidFill>
                      <a:prstDash val="solid"/>
                      <a:round/>
                      <a:headEnd type="none" w="med" len="med"/>
                      <a:tailEnd type="none" w="med" len="med"/>
                    </a:lnR>
                    <a:lnT w="25400" cmpd="sng">
                      <a:noFill/>
                    </a:lnT>
                    <a:lnB>
                      <a:noFill/>
                    </a:lnB>
                    <a:lnTlToBr w="12700" cmpd="sng">
                      <a:noFill/>
                      <a:prstDash val="solid"/>
                    </a:lnTlToBr>
                    <a:lnBlToTr w="12700" cmpd="sng">
                      <a:noFill/>
                      <a:prstDash val="solid"/>
                    </a:lnBlToTr>
                    <a:solidFill>
                      <a:srgbClr val="1A1A1A"/>
                    </a:solidFill>
                  </a:tcPr>
                </a:tc>
                <a:tc>
                  <a:txBody>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lang="en-US" sz="1200" b="0" dirty="0">
                          <a:latin typeface="Segoe Pro"/>
                        </a:rPr>
                        <a:t>Update management center for Arc-enabled servers</a:t>
                      </a:r>
                    </a:p>
                  </a:txBody>
                  <a:tcPr marL="365760" anchor="ctr">
                    <a:lnL w="12700" cap="flat" cmpd="sng" algn="ctr">
                      <a:solidFill>
                        <a:schemeClr val="tx1"/>
                      </a:solidFill>
                      <a:prstDash val="solid"/>
                      <a:round/>
                      <a:headEnd type="none" w="med" len="med"/>
                      <a:tailEnd type="none" w="med" len="med"/>
                    </a:lnL>
                    <a:lnR>
                      <a:noFill/>
                    </a:lnR>
                    <a:lnT w="25400" cmpd="sng">
                      <a:noFill/>
                    </a:lnT>
                    <a:lnB>
                      <a:noFill/>
                    </a:lnB>
                    <a:lnTlToBr w="12700" cmpd="sng">
                      <a:noFill/>
                      <a:prstDash val="solid"/>
                    </a:lnTlToBr>
                    <a:lnBlToTr w="12700" cmpd="sng">
                      <a:noFill/>
                      <a:prstDash val="solid"/>
                    </a:lnBlToTr>
                    <a:solidFill>
                      <a:srgbClr val="1A1A1A"/>
                    </a:solidFill>
                  </a:tcPr>
                </a:tc>
                <a:extLst>
                  <a:ext uri="{0D108BD9-81ED-4DB2-BD59-A6C34878D82A}">
                    <a16:rowId xmlns:a16="http://schemas.microsoft.com/office/drawing/2014/main" val="2415319304"/>
                  </a:ext>
                </a:extLst>
              </a:tr>
              <a:tr h="331097">
                <a:tc>
                  <a:txBody>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lang="en-US" sz="1200" dirty="0">
                          <a:latin typeface="Segoe Pro"/>
                        </a:rPr>
                        <a:t>Private links for Arc connected K8s</a:t>
                      </a:r>
                    </a:p>
                  </a:txBody>
                  <a:tcPr marL="365760" anchor="ctr">
                    <a:lnL>
                      <a:noFill/>
                    </a:lnL>
                    <a:lnR w="12700" cap="flat" cmpd="sng" algn="ctr">
                      <a:solidFill>
                        <a:schemeClr val="tx1"/>
                      </a:solidFill>
                      <a:prstDash val="solid"/>
                      <a:round/>
                      <a:headEnd type="none" w="med" len="med"/>
                      <a:tailEnd type="none" w="med" len="med"/>
                    </a:lnR>
                    <a:lnT w="25400" cmpd="sng">
                      <a:noFill/>
                    </a:lnT>
                    <a:lnB>
                      <a:noFill/>
                    </a:lnB>
                    <a:lnTlToBr w="12700" cmpd="sng">
                      <a:noFill/>
                      <a:prstDash val="solid"/>
                    </a:lnTlToBr>
                    <a:lnBlToTr w="12700" cmpd="sng">
                      <a:noFill/>
                      <a:prstDash val="solid"/>
                    </a:lnBlToTr>
                    <a:solidFill>
                      <a:srgbClr val="1A1A1A"/>
                    </a:solidFill>
                  </a:tcPr>
                </a:tc>
                <a:tc>
                  <a:txBody>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lang="en-US" sz="1200" b="0" dirty="0">
                        <a:latin typeface="Segoe Pro"/>
                      </a:endParaRPr>
                    </a:p>
                  </a:txBody>
                  <a:tcPr marL="365760" anchor="ctr">
                    <a:lnL w="12700" cap="flat" cmpd="sng" algn="ctr">
                      <a:solidFill>
                        <a:schemeClr val="tx1"/>
                      </a:solidFill>
                      <a:prstDash val="solid"/>
                      <a:round/>
                      <a:headEnd type="none" w="med" len="med"/>
                      <a:tailEnd type="none" w="med" len="med"/>
                    </a:lnL>
                    <a:lnR>
                      <a:noFill/>
                    </a:lnR>
                    <a:lnT w="25400" cmpd="sng">
                      <a:noFill/>
                    </a:lnT>
                    <a:lnB>
                      <a:noFill/>
                    </a:lnB>
                    <a:lnTlToBr w="12700" cmpd="sng">
                      <a:noFill/>
                      <a:prstDash val="solid"/>
                    </a:lnTlToBr>
                    <a:lnBlToTr w="12700" cmpd="sng">
                      <a:noFill/>
                      <a:prstDash val="solid"/>
                    </a:lnBlToTr>
                    <a:solidFill>
                      <a:srgbClr val="1A1A1A"/>
                    </a:solidFill>
                  </a:tcPr>
                </a:tc>
                <a:extLst>
                  <a:ext uri="{0D108BD9-81ED-4DB2-BD59-A6C34878D82A}">
                    <a16:rowId xmlns:a16="http://schemas.microsoft.com/office/drawing/2014/main" val="3255758601"/>
                  </a:ext>
                </a:extLst>
              </a:tr>
            </a:tbl>
          </a:graphicData>
        </a:graphic>
      </p:graphicFrame>
      <p:pic>
        <p:nvPicPr>
          <p:cNvPr id="4" name="Graphic 3">
            <a:extLst>
              <a:ext uri="{FF2B5EF4-FFF2-40B4-BE49-F238E27FC236}">
                <a16:creationId xmlns:a16="http://schemas.microsoft.com/office/drawing/2014/main" id="{CF7E7C54-3FF9-9F5A-12A9-516B0A54581B}"/>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93497" y="5064321"/>
            <a:ext cx="197213" cy="197213"/>
          </a:xfrm>
          <a:prstGeom prst="rect">
            <a:avLst/>
          </a:prstGeom>
        </p:spPr>
      </p:pic>
      <p:pic>
        <p:nvPicPr>
          <p:cNvPr id="7" name="Graphic 6">
            <a:extLst>
              <a:ext uri="{FF2B5EF4-FFF2-40B4-BE49-F238E27FC236}">
                <a16:creationId xmlns:a16="http://schemas.microsoft.com/office/drawing/2014/main" id="{DDEFB96A-4C14-79DF-9511-0EDBD63FD44C}"/>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93497" y="2349139"/>
            <a:ext cx="173736" cy="173736"/>
          </a:xfrm>
          <a:prstGeom prst="rect">
            <a:avLst/>
          </a:prstGeom>
        </p:spPr>
      </p:pic>
      <p:pic>
        <p:nvPicPr>
          <p:cNvPr id="11" name="Graphic 10">
            <a:extLst>
              <a:ext uri="{FF2B5EF4-FFF2-40B4-BE49-F238E27FC236}">
                <a16:creationId xmlns:a16="http://schemas.microsoft.com/office/drawing/2014/main" id="{BAE1DB07-3163-B573-D885-0ED082C20206}"/>
              </a:ext>
              <a:ext uri="{C183D7F6-B498-43B3-948B-1728B52AA6E4}">
                <adec:decorative xmlns:adec="http://schemas.microsoft.com/office/drawing/2017/decorative" val="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93497" y="2796893"/>
            <a:ext cx="173736" cy="173736"/>
          </a:xfrm>
          <a:prstGeom prst="rect">
            <a:avLst/>
          </a:prstGeom>
        </p:spPr>
      </p:pic>
      <p:pic>
        <p:nvPicPr>
          <p:cNvPr id="13" name="Graphic 12">
            <a:extLst>
              <a:ext uri="{FF2B5EF4-FFF2-40B4-BE49-F238E27FC236}">
                <a16:creationId xmlns:a16="http://schemas.microsoft.com/office/drawing/2014/main" id="{9B66BA53-7497-2E09-7CED-FE921E820626}"/>
              </a:ext>
              <a:ext uri="{C183D7F6-B498-43B3-948B-1728B52AA6E4}">
                <adec:decorative xmlns:adec="http://schemas.microsoft.com/office/drawing/2017/decorative" val="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05496" y="1878801"/>
            <a:ext cx="173736" cy="173736"/>
          </a:xfrm>
          <a:prstGeom prst="rect">
            <a:avLst/>
          </a:prstGeom>
        </p:spPr>
      </p:pic>
      <p:pic>
        <p:nvPicPr>
          <p:cNvPr id="17" name="Graphic 16">
            <a:extLst>
              <a:ext uri="{FF2B5EF4-FFF2-40B4-BE49-F238E27FC236}">
                <a16:creationId xmlns:a16="http://schemas.microsoft.com/office/drawing/2014/main" id="{29334D55-EEE7-A29E-09A7-3409EEF7A12F}"/>
              </a:ext>
              <a:ext uri="{C183D7F6-B498-43B3-948B-1728B52AA6E4}">
                <adec:decorative xmlns:adec="http://schemas.microsoft.com/office/drawing/2017/decorative" val="1"/>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454588" y="1873311"/>
            <a:ext cx="173736" cy="173736"/>
          </a:xfrm>
          <a:prstGeom prst="rect">
            <a:avLst/>
          </a:prstGeom>
        </p:spPr>
      </p:pic>
      <p:pic>
        <p:nvPicPr>
          <p:cNvPr id="19" name="Graphic 18">
            <a:extLst>
              <a:ext uri="{FF2B5EF4-FFF2-40B4-BE49-F238E27FC236}">
                <a16:creationId xmlns:a16="http://schemas.microsoft.com/office/drawing/2014/main" id="{84E0253B-54F9-EE93-1D29-47426A512ED0}"/>
              </a:ext>
              <a:ext uri="{C183D7F6-B498-43B3-948B-1728B52AA6E4}">
                <adec:decorative xmlns:adec="http://schemas.microsoft.com/office/drawing/2017/decorative" val="1"/>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3451737" y="4989478"/>
            <a:ext cx="173736" cy="173736"/>
          </a:xfrm>
          <a:prstGeom prst="rect">
            <a:avLst/>
          </a:prstGeom>
        </p:spPr>
      </p:pic>
      <p:pic>
        <p:nvPicPr>
          <p:cNvPr id="23" name="Graphic 22">
            <a:extLst>
              <a:ext uri="{FF2B5EF4-FFF2-40B4-BE49-F238E27FC236}">
                <a16:creationId xmlns:a16="http://schemas.microsoft.com/office/drawing/2014/main" id="{14868322-8260-0C10-E21B-B5909F09C93E}"/>
              </a:ext>
              <a:ext uri="{C183D7F6-B498-43B3-948B-1728B52AA6E4}">
                <adec:decorative xmlns:adec="http://schemas.microsoft.com/office/drawing/2017/decorative" val="1"/>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3426785" y="4634537"/>
            <a:ext cx="173736" cy="173736"/>
          </a:xfrm>
          <a:prstGeom prst="rect">
            <a:avLst/>
          </a:prstGeom>
        </p:spPr>
      </p:pic>
      <p:pic>
        <p:nvPicPr>
          <p:cNvPr id="25" name="Graphic 24">
            <a:extLst>
              <a:ext uri="{FF2B5EF4-FFF2-40B4-BE49-F238E27FC236}">
                <a16:creationId xmlns:a16="http://schemas.microsoft.com/office/drawing/2014/main" id="{75D1B013-D250-0E14-7194-CFEA460DF438}"/>
              </a:ext>
              <a:ext uri="{C183D7F6-B498-43B3-948B-1728B52AA6E4}">
                <adec:decorative xmlns:adec="http://schemas.microsoft.com/office/drawing/2017/decorative" val="1"/>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580615" y="4211689"/>
            <a:ext cx="171450" cy="171450"/>
          </a:xfrm>
          <a:prstGeom prst="rect">
            <a:avLst/>
          </a:prstGeom>
        </p:spPr>
      </p:pic>
      <p:pic>
        <p:nvPicPr>
          <p:cNvPr id="27" name="Graphic 26">
            <a:extLst>
              <a:ext uri="{FF2B5EF4-FFF2-40B4-BE49-F238E27FC236}">
                <a16:creationId xmlns:a16="http://schemas.microsoft.com/office/drawing/2014/main" id="{A2859E4D-0062-7AFE-5D90-88553AFFDDEE}"/>
              </a:ext>
              <a:ext uri="{C183D7F6-B498-43B3-948B-1728B52AA6E4}">
                <adec:decorative xmlns:adec="http://schemas.microsoft.com/office/drawing/2017/decorative" val="1"/>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3451737" y="3831823"/>
            <a:ext cx="173736" cy="173736"/>
          </a:xfrm>
          <a:prstGeom prst="rect">
            <a:avLst/>
          </a:prstGeom>
        </p:spPr>
      </p:pic>
      <p:pic>
        <p:nvPicPr>
          <p:cNvPr id="31" name="Graphic 30">
            <a:extLst>
              <a:ext uri="{FF2B5EF4-FFF2-40B4-BE49-F238E27FC236}">
                <a16:creationId xmlns:a16="http://schemas.microsoft.com/office/drawing/2014/main" id="{57C757A9-A44E-A784-70B0-B31D938A71FD}"/>
              </a:ext>
              <a:ext uri="{C183D7F6-B498-43B3-948B-1728B52AA6E4}">
                <adec:decorative xmlns:adec="http://schemas.microsoft.com/office/drawing/2017/decorative" val="1"/>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580615" y="4621638"/>
            <a:ext cx="171450" cy="171450"/>
          </a:xfrm>
          <a:prstGeom prst="rect">
            <a:avLst/>
          </a:prstGeom>
        </p:spPr>
      </p:pic>
      <p:graphicFrame>
        <p:nvGraphicFramePr>
          <p:cNvPr id="33" name="Table 124">
            <a:extLst>
              <a:ext uri="{FF2B5EF4-FFF2-40B4-BE49-F238E27FC236}">
                <a16:creationId xmlns:a16="http://schemas.microsoft.com/office/drawing/2014/main" id="{1E09506B-66F2-3664-1015-C1ED428E3013}"/>
              </a:ext>
            </a:extLst>
          </p:cNvPr>
          <p:cNvGraphicFramePr>
            <a:graphicFrameLocks noGrp="1"/>
          </p:cNvGraphicFramePr>
          <p:nvPr>
            <p:extLst>
              <p:ext uri="{D42A27DB-BD31-4B8C-83A1-F6EECF244321}">
                <p14:modId xmlns:p14="http://schemas.microsoft.com/office/powerpoint/2010/main" val="3022776704"/>
              </p:ext>
            </p:extLst>
          </p:nvPr>
        </p:nvGraphicFramePr>
        <p:xfrm>
          <a:off x="6498304" y="1417312"/>
          <a:ext cx="5654674" cy="1550297"/>
        </p:xfrm>
        <a:graphic>
          <a:graphicData uri="http://schemas.openxmlformats.org/drawingml/2006/table">
            <a:tbl>
              <a:tblPr firstRow="1" bandRow="1">
                <a:tableStyleId>{D03447BB-5D67-496B-8E87-E561075AD55C}</a:tableStyleId>
              </a:tblPr>
              <a:tblGrid>
                <a:gridCol w="2827337">
                  <a:extLst>
                    <a:ext uri="{9D8B030D-6E8A-4147-A177-3AD203B41FA5}">
                      <a16:colId xmlns:a16="http://schemas.microsoft.com/office/drawing/2014/main" val="653978104"/>
                    </a:ext>
                  </a:extLst>
                </a:gridCol>
                <a:gridCol w="2827337">
                  <a:extLst>
                    <a:ext uri="{9D8B030D-6E8A-4147-A177-3AD203B41FA5}">
                      <a16:colId xmlns:a16="http://schemas.microsoft.com/office/drawing/2014/main" val="2791111421"/>
                    </a:ext>
                  </a:extLst>
                </a:gridCol>
              </a:tblGrid>
              <a:tr h="264878">
                <a:tc gridSpan="2">
                  <a:txBody>
                    <a:bodyPr/>
                    <a:lstStyle/>
                    <a:p>
                      <a:pPr algn="ctr"/>
                      <a:r>
                        <a:rPr lang="en-US" sz="1400" dirty="0"/>
                        <a:t>General Availability</a:t>
                      </a:r>
                    </a:p>
                  </a:txBody>
                  <a:tcPr anchor="ctr">
                    <a:lnL>
                      <a:noFill/>
                    </a:lnL>
                    <a:lnR>
                      <a:noFill/>
                    </a:lnR>
                    <a:lnT>
                      <a:noFill/>
                    </a:lnT>
                    <a:lnB w="25400" cmpd="sng">
                      <a:noFill/>
                    </a:lnB>
                    <a:lnTlToBr w="12700" cmpd="sng">
                      <a:noFill/>
                      <a:prstDash val="solid"/>
                    </a:lnTlToBr>
                    <a:lnBlToTr w="12700" cmpd="sng">
                      <a:noFill/>
                      <a:prstDash val="solid"/>
                    </a:lnBlToTr>
                    <a:solidFill>
                      <a:schemeClr val="accent4">
                        <a:lumMod val="50000"/>
                      </a:schemeClr>
                    </a:solidFill>
                  </a:tcPr>
                </a:tc>
                <a:tc hMerge="1">
                  <a:txBody>
                    <a:bodyPr/>
                    <a:lstStyle/>
                    <a:p>
                      <a:endParaRPr lang="en-US"/>
                    </a:p>
                  </a:txBody>
                  <a:tcPr/>
                </a:tc>
                <a:extLst>
                  <a:ext uri="{0D108BD9-81ED-4DB2-BD59-A6C34878D82A}">
                    <a16:rowId xmlns:a16="http://schemas.microsoft.com/office/drawing/2014/main" val="59413533"/>
                  </a:ext>
                </a:extLst>
              </a:tr>
              <a:tr h="331097">
                <a:tc>
                  <a:txBody>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lang="en-US" sz="1200" dirty="0">
                          <a:latin typeface="Segoe Pro"/>
                        </a:rPr>
                        <a:t>Azure Private 5G Core</a:t>
                      </a:r>
                    </a:p>
                  </a:txBody>
                  <a:tcPr marL="365760" anchor="ctr">
                    <a:lnL>
                      <a:noFill/>
                    </a:lnL>
                    <a:lnR w="12700" cap="flat" cmpd="sng" algn="ctr">
                      <a:solidFill>
                        <a:schemeClr val="tx1"/>
                      </a:solidFill>
                      <a:prstDash val="solid"/>
                      <a:round/>
                      <a:headEnd type="none" w="med" len="med"/>
                      <a:tailEnd type="none" w="med" len="med"/>
                    </a:lnR>
                    <a:lnT w="25400" cmpd="sng">
                      <a:noFill/>
                    </a:lnT>
                    <a:lnB>
                      <a:noFill/>
                    </a:lnB>
                    <a:lnTlToBr w="12700" cmpd="sng">
                      <a:noFill/>
                      <a:prstDash val="solid"/>
                    </a:lnTlToBr>
                    <a:lnBlToTr w="12700" cmpd="sng">
                      <a:noFill/>
                      <a:prstDash val="solid"/>
                    </a:lnBlToTr>
                    <a:solidFill>
                      <a:srgbClr val="1A1A1A"/>
                    </a:solidFill>
                  </a:tcPr>
                </a:tc>
                <a:tc>
                  <a:txBody>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lang="en-US" sz="1200" dirty="0">
                          <a:latin typeface="Segoe Pro"/>
                        </a:rPr>
                        <a:t>Arc-enabled System Center Virtual Machine Manager</a:t>
                      </a:r>
                    </a:p>
                  </a:txBody>
                  <a:tcPr marL="365760" anchor="ctr">
                    <a:lnL w="12700" cap="flat" cmpd="sng" algn="ctr">
                      <a:solidFill>
                        <a:schemeClr val="tx1"/>
                      </a:solidFill>
                      <a:prstDash val="solid"/>
                      <a:round/>
                      <a:headEnd type="none" w="med" len="med"/>
                      <a:tailEnd type="none" w="med" len="med"/>
                    </a:lnL>
                    <a:lnR>
                      <a:noFill/>
                    </a:lnR>
                    <a:lnT w="25400" cmpd="sng">
                      <a:noFill/>
                    </a:lnT>
                    <a:lnB>
                      <a:noFill/>
                    </a:lnB>
                    <a:lnTlToBr w="12700" cmpd="sng">
                      <a:noFill/>
                      <a:prstDash val="solid"/>
                    </a:lnTlToBr>
                    <a:lnBlToTr w="12700" cmpd="sng">
                      <a:noFill/>
                      <a:prstDash val="solid"/>
                    </a:lnBlToTr>
                    <a:solidFill>
                      <a:srgbClr val="1A1A1A"/>
                    </a:solidFill>
                  </a:tcPr>
                </a:tc>
                <a:extLst>
                  <a:ext uri="{0D108BD9-81ED-4DB2-BD59-A6C34878D82A}">
                    <a16:rowId xmlns:a16="http://schemas.microsoft.com/office/drawing/2014/main" val="3060739134"/>
                  </a:ext>
                </a:extLst>
              </a:tr>
              <a:tr h="331097">
                <a:tc>
                  <a:txBody>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lang="en-US" sz="1200" dirty="0">
                          <a:latin typeface="Segoe Pro"/>
                        </a:rPr>
                        <a:t>Private links for Arc connected K8s</a:t>
                      </a:r>
                    </a:p>
                  </a:txBody>
                  <a:tcPr marL="365760" anchor="ctr">
                    <a:lnL>
                      <a:noFill/>
                    </a:lnL>
                    <a:lnR w="12700" cap="flat" cmpd="sng" algn="ctr">
                      <a:solidFill>
                        <a:schemeClr val="tx1"/>
                      </a:solidFill>
                      <a:prstDash val="solid"/>
                      <a:round/>
                      <a:headEnd type="none" w="med" len="med"/>
                      <a:tailEnd type="none" w="med" len="med"/>
                    </a:lnR>
                    <a:lnT w="25400" cmpd="sng">
                      <a:noFill/>
                    </a:lnT>
                    <a:lnB>
                      <a:noFill/>
                    </a:lnB>
                    <a:lnTlToBr w="12700" cmpd="sng">
                      <a:noFill/>
                      <a:prstDash val="solid"/>
                    </a:lnTlToBr>
                    <a:lnBlToTr w="12700" cmpd="sng">
                      <a:noFill/>
                      <a:prstDash val="solid"/>
                    </a:lnBlToTr>
                    <a:solidFill>
                      <a:srgbClr val="1A1A1A"/>
                    </a:solidFill>
                  </a:tcPr>
                </a:tc>
                <a:tc>
                  <a:txBody>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lang="en-US" sz="1200" b="0" dirty="0">
                          <a:latin typeface="Segoe Pro"/>
                        </a:rPr>
                        <a:t>Windows Admin Center in the Azure Portal for Arc-enabled Server</a:t>
                      </a:r>
                    </a:p>
                  </a:txBody>
                  <a:tcPr marL="365760" anchor="ctr">
                    <a:lnL w="12700" cap="flat" cmpd="sng" algn="ctr">
                      <a:solidFill>
                        <a:schemeClr val="tx1"/>
                      </a:solidFill>
                      <a:prstDash val="solid"/>
                      <a:round/>
                      <a:headEnd type="none" w="med" len="med"/>
                      <a:tailEnd type="none" w="med" len="med"/>
                    </a:lnL>
                    <a:lnR>
                      <a:noFill/>
                    </a:lnR>
                    <a:lnT w="25400" cmpd="sng">
                      <a:noFill/>
                    </a:lnT>
                    <a:lnB>
                      <a:noFill/>
                    </a:lnB>
                    <a:lnTlToBr w="12700" cmpd="sng">
                      <a:noFill/>
                      <a:prstDash val="solid"/>
                    </a:lnTlToBr>
                    <a:lnBlToTr w="12700" cmpd="sng">
                      <a:noFill/>
                      <a:prstDash val="solid"/>
                    </a:lnBlToTr>
                    <a:solidFill>
                      <a:srgbClr val="1A1A1A"/>
                    </a:solidFill>
                  </a:tcPr>
                </a:tc>
                <a:extLst>
                  <a:ext uri="{0D108BD9-81ED-4DB2-BD59-A6C34878D82A}">
                    <a16:rowId xmlns:a16="http://schemas.microsoft.com/office/drawing/2014/main" val="3977204441"/>
                  </a:ext>
                </a:extLst>
              </a:tr>
              <a:tr h="331097">
                <a:tc>
                  <a:txBody>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lang="en-US" sz="1200" dirty="0">
                          <a:latin typeface="Segoe Pro"/>
                        </a:rPr>
                        <a:t>Arc-enabled VMware vSphere</a:t>
                      </a:r>
                    </a:p>
                  </a:txBody>
                  <a:tcPr marL="365760" anchor="ctr">
                    <a:lnL>
                      <a:noFill/>
                    </a:lnL>
                    <a:lnR w="12700" cap="flat" cmpd="sng" algn="ctr">
                      <a:solidFill>
                        <a:schemeClr val="tx1"/>
                      </a:solidFill>
                      <a:prstDash val="solid"/>
                      <a:round/>
                      <a:headEnd type="none" w="med" len="med"/>
                      <a:tailEnd type="none" w="med" len="med"/>
                    </a:lnR>
                    <a:lnT w="25400" cmpd="sng">
                      <a:noFill/>
                    </a:lnT>
                    <a:lnB>
                      <a:noFill/>
                    </a:lnB>
                    <a:lnTlToBr w="12700" cmpd="sng">
                      <a:noFill/>
                      <a:prstDash val="solid"/>
                    </a:lnTlToBr>
                    <a:lnBlToTr w="12700" cmpd="sng">
                      <a:noFill/>
                      <a:prstDash val="solid"/>
                    </a:lnBlToTr>
                    <a:solidFill>
                      <a:srgbClr val="1A1A1A"/>
                    </a:solidFill>
                  </a:tcPr>
                </a:tc>
                <a:tc>
                  <a:txBody>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lang="en-US" sz="1200" b="0" dirty="0">
                        <a:latin typeface="Segoe Pro"/>
                      </a:endParaRPr>
                    </a:p>
                  </a:txBody>
                  <a:tcPr marL="365760" anchor="ctr">
                    <a:lnL w="12700" cap="flat" cmpd="sng" algn="ctr">
                      <a:solidFill>
                        <a:schemeClr val="tx1"/>
                      </a:solidFill>
                      <a:prstDash val="solid"/>
                      <a:round/>
                      <a:headEnd type="none" w="med" len="med"/>
                      <a:tailEnd type="none" w="med" len="med"/>
                    </a:lnL>
                    <a:lnR>
                      <a:noFill/>
                    </a:lnR>
                    <a:lnT w="25400" cmpd="sng">
                      <a:noFill/>
                    </a:lnT>
                    <a:lnB>
                      <a:noFill/>
                    </a:lnB>
                    <a:lnTlToBr w="12700" cmpd="sng">
                      <a:noFill/>
                      <a:prstDash val="solid"/>
                    </a:lnTlToBr>
                    <a:lnBlToTr w="12700" cmpd="sng">
                      <a:noFill/>
                      <a:prstDash val="solid"/>
                    </a:lnBlToTr>
                    <a:solidFill>
                      <a:srgbClr val="1A1A1A"/>
                    </a:solidFill>
                  </a:tcPr>
                </a:tc>
                <a:extLst>
                  <a:ext uri="{0D108BD9-81ED-4DB2-BD59-A6C34878D82A}">
                    <a16:rowId xmlns:a16="http://schemas.microsoft.com/office/drawing/2014/main" val="1986792942"/>
                  </a:ext>
                </a:extLst>
              </a:tr>
            </a:tbl>
          </a:graphicData>
        </a:graphic>
      </p:graphicFrame>
      <p:pic>
        <p:nvPicPr>
          <p:cNvPr id="39" name="Graphic 38">
            <a:extLst>
              <a:ext uri="{FF2B5EF4-FFF2-40B4-BE49-F238E27FC236}">
                <a16:creationId xmlns:a16="http://schemas.microsoft.com/office/drawing/2014/main" id="{503F4182-0B1D-86CF-56B3-EBB78FB90E76}"/>
              </a:ext>
              <a:ext uri="{C183D7F6-B498-43B3-948B-1728B52AA6E4}">
                <adec:decorative xmlns:adec="http://schemas.microsoft.com/office/drawing/2017/decorative" val="1"/>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561321" y="2328958"/>
            <a:ext cx="171450" cy="171450"/>
          </a:xfrm>
          <a:prstGeom prst="rect">
            <a:avLst/>
          </a:prstGeom>
        </p:spPr>
      </p:pic>
      <p:pic>
        <p:nvPicPr>
          <p:cNvPr id="41" name="Graphic 40">
            <a:extLst>
              <a:ext uri="{FF2B5EF4-FFF2-40B4-BE49-F238E27FC236}">
                <a16:creationId xmlns:a16="http://schemas.microsoft.com/office/drawing/2014/main" id="{2F980933-31FB-77DA-0B71-1E6F8DF80AF6}"/>
              </a:ext>
              <a:ext uri="{C183D7F6-B498-43B3-948B-1728B52AA6E4}">
                <adec:decorative xmlns:adec="http://schemas.microsoft.com/office/drawing/2017/decorative" val="1"/>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9432443" y="1873488"/>
            <a:ext cx="173736" cy="173736"/>
          </a:xfrm>
          <a:prstGeom prst="rect">
            <a:avLst/>
          </a:prstGeom>
        </p:spPr>
      </p:pic>
      <p:pic>
        <p:nvPicPr>
          <p:cNvPr id="45" name="Graphic 44">
            <a:extLst>
              <a:ext uri="{FF2B5EF4-FFF2-40B4-BE49-F238E27FC236}">
                <a16:creationId xmlns:a16="http://schemas.microsoft.com/office/drawing/2014/main" id="{DF701439-6719-86BE-EB88-989CB4E717D6}"/>
              </a:ext>
              <a:ext uri="{C183D7F6-B498-43B3-948B-1728B52AA6E4}">
                <adec:decorative xmlns:adec="http://schemas.microsoft.com/office/drawing/2017/decorative" val="1"/>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6561321" y="1861757"/>
            <a:ext cx="171450" cy="171450"/>
          </a:xfrm>
          <a:prstGeom prst="rect">
            <a:avLst/>
          </a:prstGeom>
        </p:spPr>
      </p:pic>
      <p:pic>
        <p:nvPicPr>
          <p:cNvPr id="5" name="Graphic 4">
            <a:extLst>
              <a:ext uri="{FF2B5EF4-FFF2-40B4-BE49-F238E27FC236}">
                <a16:creationId xmlns:a16="http://schemas.microsoft.com/office/drawing/2014/main" id="{C51C3BE6-B581-50D6-FF26-6ECA809F3638}"/>
              </a:ext>
              <a:ext uri="{C183D7F6-B498-43B3-948B-1728B52AA6E4}">
                <adec:decorative xmlns:adec="http://schemas.microsoft.com/office/drawing/2017/decorative" val="1"/>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3466905" y="2764689"/>
            <a:ext cx="171450" cy="171450"/>
          </a:xfrm>
          <a:prstGeom prst="rect">
            <a:avLst/>
          </a:prstGeom>
        </p:spPr>
      </p:pic>
      <p:pic>
        <p:nvPicPr>
          <p:cNvPr id="16" name="Graphic 15">
            <a:extLst>
              <a:ext uri="{FF2B5EF4-FFF2-40B4-BE49-F238E27FC236}">
                <a16:creationId xmlns:a16="http://schemas.microsoft.com/office/drawing/2014/main" id="{27F1A362-B11A-B93C-A940-7DC458E7B8E6}"/>
              </a:ext>
              <a:ext uri="{C183D7F6-B498-43B3-948B-1728B52AA6E4}">
                <adec:decorative xmlns:adec="http://schemas.microsoft.com/office/drawing/2017/decorative" val="1"/>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605496" y="3759186"/>
            <a:ext cx="171450" cy="171450"/>
          </a:xfrm>
          <a:prstGeom prst="rect">
            <a:avLst/>
          </a:prstGeom>
        </p:spPr>
      </p:pic>
      <p:pic>
        <p:nvPicPr>
          <p:cNvPr id="6" name="Graphic 5">
            <a:extLst>
              <a:ext uri="{FF2B5EF4-FFF2-40B4-BE49-F238E27FC236}">
                <a16:creationId xmlns:a16="http://schemas.microsoft.com/office/drawing/2014/main" id="{5FEF2BC9-B854-DBBB-9457-FAE61A05D03C}"/>
              </a:ext>
              <a:ext uri="{C183D7F6-B498-43B3-948B-1728B52AA6E4}">
                <adec:decorative xmlns:adec="http://schemas.microsoft.com/office/drawing/2017/decorative" val="1"/>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3466905" y="2345617"/>
            <a:ext cx="171450" cy="171450"/>
          </a:xfrm>
          <a:prstGeom prst="rect">
            <a:avLst/>
          </a:prstGeom>
        </p:spPr>
      </p:pic>
      <p:pic>
        <p:nvPicPr>
          <p:cNvPr id="9" name="Graphic 8">
            <a:extLst>
              <a:ext uri="{FF2B5EF4-FFF2-40B4-BE49-F238E27FC236}">
                <a16:creationId xmlns:a16="http://schemas.microsoft.com/office/drawing/2014/main" id="{BEEDEFFB-95A8-8021-8BFA-EE011989CC0A}"/>
              </a:ext>
              <a:ext uri="{C183D7F6-B498-43B3-948B-1728B52AA6E4}">
                <adec:decorative xmlns:adec="http://schemas.microsoft.com/office/drawing/2017/decorative" val="1"/>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594640" y="5371311"/>
            <a:ext cx="171450" cy="171450"/>
          </a:xfrm>
          <a:prstGeom prst="rect">
            <a:avLst/>
          </a:prstGeom>
        </p:spPr>
      </p:pic>
      <p:pic>
        <p:nvPicPr>
          <p:cNvPr id="12" name="Graphic 11">
            <a:extLst>
              <a:ext uri="{FF2B5EF4-FFF2-40B4-BE49-F238E27FC236}">
                <a16:creationId xmlns:a16="http://schemas.microsoft.com/office/drawing/2014/main" id="{B87E6441-721A-354C-018A-65ED27A6266F}"/>
              </a:ext>
              <a:ext uri="{C183D7F6-B498-43B3-948B-1728B52AA6E4}">
                <adec:decorative xmlns:adec="http://schemas.microsoft.com/office/drawing/2017/decorative" val="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464619" y="4215293"/>
            <a:ext cx="173736" cy="173736"/>
          </a:xfrm>
          <a:prstGeom prst="rect">
            <a:avLst/>
          </a:prstGeom>
        </p:spPr>
      </p:pic>
      <p:graphicFrame>
        <p:nvGraphicFramePr>
          <p:cNvPr id="18" name="Table 124">
            <a:extLst>
              <a:ext uri="{FF2B5EF4-FFF2-40B4-BE49-F238E27FC236}">
                <a16:creationId xmlns:a16="http://schemas.microsoft.com/office/drawing/2014/main" id="{ACB7605B-1A09-C509-C7E9-0DE4F23276FA}"/>
              </a:ext>
            </a:extLst>
          </p:cNvPr>
          <p:cNvGraphicFramePr>
            <a:graphicFrameLocks noGrp="1"/>
          </p:cNvGraphicFramePr>
          <p:nvPr>
            <p:extLst>
              <p:ext uri="{D42A27DB-BD31-4B8C-83A1-F6EECF244321}">
                <p14:modId xmlns:p14="http://schemas.microsoft.com/office/powerpoint/2010/main" val="3822228457"/>
              </p:ext>
            </p:extLst>
          </p:nvPr>
        </p:nvGraphicFramePr>
        <p:xfrm>
          <a:off x="6498304" y="3185277"/>
          <a:ext cx="5654674" cy="1676400"/>
        </p:xfrm>
        <a:graphic>
          <a:graphicData uri="http://schemas.openxmlformats.org/drawingml/2006/table">
            <a:tbl>
              <a:tblPr firstRow="1" bandRow="1">
                <a:tableStyleId>{D03447BB-5D67-496B-8E87-E561075AD55C}</a:tableStyleId>
              </a:tblPr>
              <a:tblGrid>
                <a:gridCol w="2827337">
                  <a:extLst>
                    <a:ext uri="{9D8B030D-6E8A-4147-A177-3AD203B41FA5}">
                      <a16:colId xmlns:a16="http://schemas.microsoft.com/office/drawing/2014/main" val="653978104"/>
                    </a:ext>
                  </a:extLst>
                </a:gridCol>
                <a:gridCol w="2827337">
                  <a:extLst>
                    <a:ext uri="{9D8B030D-6E8A-4147-A177-3AD203B41FA5}">
                      <a16:colId xmlns:a16="http://schemas.microsoft.com/office/drawing/2014/main" val="2791111421"/>
                    </a:ext>
                  </a:extLst>
                </a:gridCol>
              </a:tblGrid>
              <a:tr h="264878">
                <a:tc gridSpan="2">
                  <a:txBody>
                    <a:bodyPr/>
                    <a:lstStyle/>
                    <a:p>
                      <a:pPr algn="ctr"/>
                      <a:r>
                        <a:rPr lang="en-US" sz="1400" dirty="0"/>
                        <a:t>Preview</a:t>
                      </a:r>
                    </a:p>
                  </a:txBody>
                  <a:tcPr anchor="ctr">
                    <a:lnL>
                      <a:noFill/>
                    </a:lnL>
                    <a:lnR>
                      <a:noFill/>
                    </a:lnR>
                    <a:lnT>
                      <a:noFill/>
                    </a:lnT>
                    <a:lnB w="25400" cmpd="sng">
                      <a:noFill/>
                    </a:lnB>
                    <a:lnTlToBr w="12700" cmpd="sng">
                      <a:noFill/>
                      <a:prstDash val="solid"/>
                    </a:lnTlToBr>
                    <a:lnBlToTr w="12700" cmpd="sng">
                      <a:noFill/>
                      <a:prstDash val="solid"/>
                    </a:lnBlToTr>
                    <a:solidFill>
                      <a:schemeClr val="accent4">
                        <a:lumMod val="50000"/>
                      </a:schemeClr>
                    </a:solidFill>
                  </a:tcPr>
                </a:tc>
                <a:tc hMerge="1">
                  <a:txBody>
                    <a:bodyPr/>
                    <a:lstStyle/>
                    <a:p>
                      <a:endParaRPr lang="en-US"/>
                    </a:p>
                  </a:txBody>
                  <a:tcPr/>
                </a:tc>
                <a:extLst>
                  <a:ext uri="{0D108BD9-81ED-4DB2-BD59-A6C34878D82A}">
                    <a16:rowId xmlns:a16="http://schemas.microsoft.com/office/drawing/2014/main" val="59413533"/>
                  </a:ext>
                </a:extLst>
              </a:tr>
              <a:tr h="331097">
                <a:tc>
                  <a:txBody>
                    <a:bodyPr/>
                    <a:lstStyle/>
                    <a:p>
                      <a:pPr lvl="0" algn="l"/>
                      <a:r>
                        <a:rPr lang="en-US" sz="1200" dirty="0">
                          <a:latin typeface="Segoe Pro"/>
                        </a:rPr>
                        <a:t>Private Link in AKS extensions</a:t>
                      </a:r>
                    </a:p>
                  </a:txBody>
                  <a:tcPr marL="365760" anchor="ctr">
                    <a:lnL>
                      <a:noFill/>
                    </a:lnL>
                    <a:lnR w="12700" cap="flat" cmpd="sng" algn="ctr">
                      <a:solidFill>
                        <a:schemeClr val="tx1"/>
                      </a:solidFill>
                      <a:prstDash val="solid"/>
                      <a:round/>
                      <a:headEnd type="none" w="med" len="med"/>
                      <a:tailEnd type="none" w="med" len="med"/>
                    </a:lnR>
                    <a:lnT w="25400" cmpd="sng">
                      <a:noFill/>
                    </a:lnT>
                    <a:lnB>
                      <a:noFill/>
                    </a:lnB>
                    <a:lnTlToBr w="12700" cmpd="sng">
                      <a:noFill/>
                      <a:prstDash val="solid"/>
                    </a:lnTlToBr>
                    <a:lnBlToTr w="12700" cmpd="sng">
                      <a:noFill/>
                      <a:prstDash val="solid"/>
                    </a:lnBlToTr>
                    <a:solidFill>
                      <a:srgbClr val="1A1A1A"/>
                    </a:solidFill>
                  </a:tcPr>
                </a:tc>
                <a:tc>
                  <a:txBody>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lang="en-US" sz="1200" b="0" dirty="0">
                          <a:latin typeface="Segoe Pro"/>
                        </a:rPr>
                        <a:t>Update management center for Arc-enabled servers</a:t>
                      </a:r>
                    </a:p>
                  </a:txBody>
                  <a:tcPr marL="365760" anchor="ctr">
                    <a:lnL w="12700" cap="flat" cmpd="sng" algn="ctr">
                      <a:solidFill>
                        <a:schemeClr val="tx1"/>
                      </a:solidFill>
                      <a:prstDash val="solid"/>
                      <a:round/>
                      <a:headEnd type="none" w="med" len="med"/>
                      <a:tailEnd type="none" w="med" len="med"/>
                    </a:lnL>
                    <a:lnR>
                      <a:noFill/>
                    </a:lnR>
                    <a:lnT w="25400" cmpd="sng">
                      <a:noFill/>
                    </a:lnT>
                    <a:lnB>
                      <a:noFill/>
                    </a:lnB>
                    <a:lnTlToBr w="12700" cmpd="sng">
                      <a:noFill/>
                      <a:prstDash val="solid"/>
                    </a:lnTlToBr>
                    <a:lnBlToTr w="12700" cmpd="sng">
                      <a:noFill/>
                      <a:prstDash val="solid"/>
                    </a:lnBlToTr>
                    <a:solidFill>
                      <a:srgbClr val="1A1A1A"/>
                    </a:solidFill>
                  </a:tcPr>
                </a:tc>
                <a:extLst>
                  <a:ext uri="{0D108BD9-81ED-4DB2-BD59-A6C34878D82A}">
                    <a16:rowId xmlns:a16="http://schemas.microsoft.com/office/drawing/2014/main" val="3060739134"/>
                  </a:ext>
                </a:extLst>
              </a:tr>
              <a:tr h="331097">
                <a:tc>
                  <a:txBody>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lang="en-US" sz="1200" dirty="0">
                          <a:latin typeface="Segoe Pro"/>
                        </a:rPr>
                        <a:t>Azure Container Registry: Connected Registry</a:t>
                      </a:r>
                    </a:p>
                  </a:txBody>
                  <a:tcPr marL="365760" anchor="ctr">
                    <a:lnL>
                      <a:noFill/>
                    </a:lnL>
                    <a:lnR w="12700" cap="flat" cmpd="sng" algn="ctr">
                      <a:solidFill>
                        <a:schemeClr val="tx1"/>
                      </a:solidFill>
                      <a:prstDash val="solid"/>
                      <a:round/>
                      <a:headEnd type="none" w="med" len="med"/>
                      <a:tailEnd type="none" w="med" len="med"/>
                    </a:lnR>
                    <a:lnT w="25400" cmpd="sng">
                      <a:noFill/>
                    </a:lnT>
                    <a:lnB>
                      <a:noFill/>
                    </a:lnB>
                    <a:lnTlToBr w="12700" cmpd="sng">
                      <a:noFill/>
                      <a:prstDash val="solid"/>
                    </a:lnTlToBr>
                    <a:lnBlToTr w="12700" cmpd="sng">
                      <a:noFill/>
                      <a:prstDash val="solid"/>
                    </a:lnBlToTr>
                    <a:solidFill>
                      <a:srgbClr val="1A1A1A"/>
                    </a:solidFill>
                  </a:tcPr>
                </a:tc>
                <a:tc>
                  <a:txBody>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lang="en-US" sz="1200" b="0">
                          <a:latin typeface="Segoe Pro"/>
                        </a:rPr>
                        <a:t>Defender for Cloud (AMA based) - Public Preview</a:t>
                      </a:r>
                      <a:endParaRPr lang="en-US" sz="1200" b="0" dirty="0">
                        <a:latin typeface="Segoe Pro"/>
                      </a:endParaRPr>
                    </a:p>
                  </a:txBody>
                  <a:tcPr marL="365760" anchor="ctr">
                    <a:lnL w="12700" cap="flat" cmpd="sng" algn="ctr">
                      <a:solidFill>
                        <a:schemeClr val="tx1"/>
                      </a:solidFill>
                      <a:prstDash val="solid"/>
                      <a:round/>
                      <a:headEnd type="none" w="med" len="med"/>
                      <a:tailEnd type="none" w="med" len="med"/>
                    </a:lnL>
                    <a:lnR>
                      <a:noFill/>
                    </a:lnR>
                    <a:lnT w="25400" cmpd="sng">
                      <a:noFill/>
                    </a:lnT>
                    <a:lnB>
                      <a:noFill/>
                    </a:lnB>
                    <a:lnTlToBr w="12700" cmpd="sng">
                      <a:noFill/>
                      <a:prstDash val="solid"/>
                    </a:lnTlToBr>
                    <a:lnBlToTr w="12700" cmpd="sng">
                      <a:noFill/>
                      <a:prstDash val="solid"/>
                    </a:lnBlToTr>
                    <a:solidFill>
                      <a:srgbClr val="1A1A1A"/>
                    </a:solidFill>
                  </a:tcPr>
                </a:tc>
                <a:extLst>
                  <a:ext uri="{0D108BD9-81ED-4DB2-BD59-A6C34878D82A}">
                    <a16:rowId xmlns:a16="http://schemas.microsoft.com/office/drawing/2014/main" val="3977204441"/>
                  </a:ext>
                </a:extLst>
              </a:tr>
              <a:tr h="331097">
                <a:tc>
                  <a:txBody>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lang="en-US" sz="1200" dirty="0">
                          <a:latin typeface="Segoe Pro"/>
                        </a:rPr>
                        <a:t>SSH access to Azure Arc-enabled servers</a:t>
                      </a:r>
                    </a:p>
                  </a:txBody>
                  <a:tcPr marL="365760" anchor="ctr">
                    <a:lnL>
                      <a:noFill/>
                    </a:lnL>
                    <a:lnR w="12700" cap="flat" cmpd="sng" algn="ctr">
                      <a:solidFill>
                        <a:schemeClr val="tx1"/>
                      </a:solidFill>
                      <a:prstDash val="solid"/>
                      <a:round/>
                      <a:headEnd type="none" w="med" len="med"/>
                      <a:tailEnd type="none" w="med" len="med"/>
                    </a:lnR>
                    <a:lnT w="25400" cmpd="sng">
                      <a:noFill/>
                    </a:lnT>
                    <a:lnB>
                      <a:noFill/>
                    </a:lnB>
                    <a:lnTlToBr w="12700" cmpd="sng">
                      <a:noFill/>
                      <a:prstDash val="solid"/>
                    </a:lnTlToBr>
                    <a:lnBlToTr w="12700" cmpd="sng">
                      <a:noFill/>
                      <a:prstDash val="solid"/>
                    </a:lnBlToTr>
                    <a:solidFill>
                      <a:srgbClr val="1A1A1A"/>
                    </a:solidFill>
                  </a:tcPr>
                </a:tc>
                <a:tc>
                  <a:txBody>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lang="en-US" sz="1200" b="0">
                          <a:latin typeface="Segoe Pro"/>
                        </a:rPr>
                        <a:t>Run Command for Arc-enabled servers</a:t>
                      </a:r>
                      <a:endParaRPr lang="en-US" sz="1200" b="0" dirty="0">
                        <a:latin typeface="Segoe Pro"/>
                      </a:endParaRPr>
                    </a:p>
                  </a:txBody>
                  <a:tcPr marL="365760" anchor="ctr">
                    <a:lnL w="12700" cap="flat" cmpd="sng" algn="ctr">
                      <a:solidFill>
                        <a:schemeClr val="tx1"/>
                      </a:solidFill>
                      <a:prstDash val="solid"/>
                      <a:round/>
                      <a:headEnd type="none" w="med" len="med"/>
                      <a:tailEnd type="none" w="med" len="med"/>
                    </a:lnL>
                    <a:lnR>
                      <a:noFill/>
                    </a:lnR>
                    <a:lnT w="25400" cmpd="sng">
                      <a:noFill/>
                    </a:lnT>
                    <a:lnB>
                      <a:noFill/>
                    </a:lnB>
                    <a:lnTlToBr w="12700" cmpd="sng">
                      <a:noFill/>
                      <a:prstDash val="solid"/>
                    </a:lnTlToBr>
                    <a:lnBlToTr w="12700" cmpd="sng">
                      <a:noFill/>
                      <a:prstDash val="solid"/>
                    </a:lnBlToTr>
                    <a:solidFill>
                      <a:srgbClr val="1A1A1A"/>
                    </a:solidFill>
                  </a:tcPr>
                </a:tc>
                <a:extLst>
                  <a:ext uri="{0D108BD9-81ED-4DB2-BD59-A6C34878D82A}">
                    <a16:rowId xmlns:a16="http://schemas.microsoft.com/office/drawing/2014/main" val="2106295096"/>
                  </a:ext>
                </a:extLst>
              </a:tr>
            </a:tbl>
          </a:graphicData>
        </a:graphic>
      </p:graphicFrame>
      <p:pic>
        <p:nvPicPr>
          <p:cNvPr id="20" name="Graphic 19">
            <a:extLst>
              <a:ext uri="{FF2B5EF4-FFF2-40B4-BE49-F238E27FC236}">
                <a16:creationId xmlns:a16="http://schemas.microsoft.com/office/drawing/2014/main" id="{BB50A9D6-8FD6-B454-C8CE-049DCFB47736}"/>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535558" y="4066120"/>
            <a:ext cx="197213" cy="197213"/>
          </a:xfrm>
          <a:prstGeom prst="rect">
            <a:avLst/>
          </a:prstGeom>
        </p:spPr>
      </p:pic>
      <p:pic>
        <p:nvPicPr>
          <p:cNvPr id="24" name="Graphic 23">
            <a:extLst>
              <a:ext uri="{FF2B5EF4-FFF2-40B4-BE49-F238E27FC236}">
                <a16:creationId xmlns:a16="http://schemas.microsoft.com/office/drawing/2014/main" id="{546B0CB9-14E6-F33E-4DEF-6308D811AE8F}"/>
              </a:ext>
              <a:ext uri="{C183D7F6-B498-43B3-948B-1728B52AA6E4}">
                <adec:decorative xmlns:adec="http://schemas.microsoft.com/office/drawing/2017/decorative" val="1"/>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573271" y="3643739"/>
            <a:ext cx="171450" cy="171450"/>
          </a:xfrm>
          <a:prstGeom prst="rect">
            <a:avLst/>
          </a:prstGeom>
        </p:spPr>
      </p:pic>
      <p:pic>
        <p:nvPicPr>
          <p:cNvPr id="28" name="Graphic 27">
            <a:extLst>
              <a:ext uri="{FF2B5EF4-FFF2-40B4-BE49-F238E27FC236}">
                <a16:creationId xmlns:a16="http://schemas.microsoft.com/office/drawing/2014/main" id="{187C775A-CAD9-D3B3-0112-0B8E172D13AA}"/>
              </a:ext>
              <a:ext uri="{C183D7F6-B498-43B3-948B-1728B52AA6E4}">
                <adec:decorative xmlns:adec="http://schemas.microsoft.com/office/drawing/2017/decorative" val="1"/>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9435540" y="3662013"/>
            <a:ext cx="173736" cy="173736"/>
          </a:xfrm>
          <a:prstGeom prst="rect">
            <a:avLst/>
          </a:prstGeom>
        </p:spPr>
      </p:pic>
      <p:pic>
        <p:nvPicPr>
          <p:cNvPr id="32" name="Graphic 31">
            <a:extLst>
              <a:ext uri="{FF2B5EF4-FFF2-40B4-BE49-F238E27FC236}">
                <a16:creationId xmlns:a16="http://schemas.microsoft.com/office/drawing/2014/main" id="{F48DCD74-CC5E-051D-D385-E2D23B0F47A5}"/>
              </a:ext>
              <a:ext uri="{C183D7F6-B498-43B3-948B-1728B52AA6E4}">
                <adec:decorative xmlns:adec="http://schemas.microsoft.com/office/drawing/2017/decorative" val="1"/>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9433180" y="2331055"/>
            <a:ext cx="171450" cy="171450"/>
          </a:xfrm>
          <a:prstGeom prst="rect">
            <a:avLst/>
          </a:prstGeom>
        </p:spPr>
      </p:pic>
      <p:pic>
        <p:nvPicPr>
          <p:cNvPr id="37" name="Graphic 36">
            <a:extLst>
              <a:ext uri="{FF2B5EF4-FFF2-40B4-BE49-F238E27FC236}">
                <a16:creationId xmlns:a16="http://schemas.microsoft.com/office/drawing/2014/main" id="{87F62091-49C8-3716-13AC-E53EFFBDDB41}"/>
              </a:ext>
              <a:ext uri="{C183D7F6-B498-43B3-948B-1728B52AA6E4}">
                <adec:decorative xmlns:adec="http://schemas.microsoft.com/office/drawing/2017/decorative" val="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430894" y="4073235"/>
            <a:ext cx="173736" cy="173736"/>
          </a:xfrm>
          <a:prstGeom prst="rect">
            <a:avLst/>
          </a:prstGeom>
        </p:spPr>
      </p:pic>
      <p:pic>
        <p:nvPicPr>
          <p:cNvPr id="40" name="Graphic 39">
            <a:extLst>
              <a:ext uri="{FF2B5EF4-FFF2-40B4-BE49-F238E27FC236}">
                <a16:creationId xmlns:a16="http://schemas.microsoft.com/office/drawing/2014/main" id="{13CD16B8-7967-8B40-7280-4D335DD6B1CD}"/>
              </a:ext>
              <a:ext uri="{C183D7F6-B498-43B3-948B-1728B52AA6E4}">
                <adec:decorative xmlns:adec="http://schemas.microsoft.com/office/drawing/2017/decorative" val="1"/>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6535558" y="4549904"/>
            <a:ext cx="171450" cy="171450"/>
          </a:xfrm>
          <a:prstGeom prst="rect">
            <a:avLst/>
          </a:prstGeom>
        </p:spPr>
      </p:pic>
      <p:pic>
        <p:nvPicPr>
          <p:cNvPr id="42" name="Graphic 41">
            <a:extLst>
              <a:ext uri="{FF2B5EF4-FFF2-40B4-BE49-F238E27FC236}">
                <a16:creationId xmlns:a16="http://schemas.microsoft.com/office/drawing/2014/main" id="{85CF1D0F-864E-3360-FAF9-11DCBCA93929}"/>
              </a:ext>
              <a:ext uri="{C183D7F6-B498-43B3-948B-1728B52AA6E4}">
                <adec:decorative xmlns:adec="http://schemas.microsoft.com/office/drawing/2017/decorative" val="1"/>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9430894" y="4523042"/>
            <a:ext cx="171450" cy="171450"/>
          </a:xfrm>
          <a:prstGeom prst="rect">
            <a:avLst/>
          </a:prstGeom>
        </p:spPr>
      </p:pic>
      <p:pic>
        <p:nvPicPr>
          <p:cNvPr id="21" name="Graphic 20">
            <a:extLst>
              <a:ext uri="{FF2B5EF4-FFF2-40B4-BE49-F238E27FC236}">
                <a16:creationId xmlns:a16="http://schemas.microsoft.com/office/drawing/2014/main" id="{219390CA-BA0D-DBA4-3685-1E10BAC8613D}"/>
              </a:ext>
              <a:ext uri="{C183D7F6-B498-43B3-948B-1728B52AA6E4}">
                <adec:decorative xmlns:adec="http://schemas.microsoft.com/office/drawing/2017/decorative" val="1"/>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561321" y="2704114"/>
            <a:ext cx="173736" cy="173736"/>
          </a:xfrm>
          <a:prstGeom prst="rect">
            <a:avLst/>
          </a:prstGeom>
        </p:spPr>
      </p:pic>
    </p:spTree>
    <p:extLst>
      <p:ext uri="{BB962C8B-B14F-4D97-AF65-F5344CB8AC3E}">
        <p14:creationId xmlns:p14="http://schemas.microsoft.com/office/powerpoint/2010/main" val="3407106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24">
            <a:extLst>
              <a:ext uri="{FF2B5EF4-FFF2-40B4-BE49-F238E27FC236}">
                <a16:creationId xmlns:a16="http://schemas.microsoft.com/office/drawing/2014/main" id="{F31D5528-945B-B49C-2D1D-91DC048DC693}"/>
              </a:ext>
            </a:extLst>
          </p:cNvPr>
          <p:cNvGraphicFramePr>
            <a:graphicFrameLocks noGrp="1"/>
          </p:cNvGraphicFramePr>
          <p:nvPr>
            <p:extLst>
              <p:ext uri="{D42A27DB-BD31-4B8C-83A1-F6EECF244321}">
                <p14:modId xmlns:p14="http://schemas.microsoft.com/office/powerpoint/2010/main" val="2922480944"/>
              </p:ext>
            </p:extLst>
          </p:nvPr>
        </p:nvGraphicFramePr>
        <p:xfrm>
          <a:off x="427035" y="4032538"/>
          <a:ext cx="5654676" cy="2836431"/>
        </p:xfrm>
        <a:graphic>
          <a:graphicData uri="http://schemas.openxmlformats.org/drawingml/2006/table">
            <a:tbl>
              <a:tblPr firstRow="1" bandRow="1">
                <a:tableStyleId>{D03447BB-5D67-496B-8E87-E561075AD55C}</a:tableStyleId>
              </a:tblPr>
              <a:tblGrid>
                <a:gridCol w="2827338">
                  <a:extLst>
                    <a:ext uri="{9D8B030D-6E8A-4147-A177-3AD203B41FA5}">
                      <a16:colId xmlns:a16="http://schemas.microsoft.com/office/drawing/2014/main" val="653978104"/>
                    </a:ext>
                  </a:extLst>
                </a:gridCol>
                <a:gridCol w="2827338">
                  <a:extLst>
                    <a:ext uri="{9D8B030D-6E8A-4147-A177-3AD203B41FA5}">
                      <a16:colId xmlns:a16="http://schemas.microsoft.com/office/drawing/2014/main" val="2791111421"/>
                    </a:ext>
                  </a:extLst>
                </a:gridCol>
              </a:tblGrid>
              <a:tr h="276633">
                <a:tc gridSpan="2">
                  <a:txBody>
                    <a:bodyPr/>
                    <a:lstStyle/>
                    <a:p>
                      <a:pPr algn="ctr"/>
                      <a:r>
                        <a:rPr lang="en-US" sz="1400" dirty="0"/>
                        <a:t>Preview</a:t>
                      </a:r>
                    </a:p>
                  </a:txBody>
                  <a:tcPr anchor="ctr">
                    <a:lnL>
                      <a:noFill/>
                    </a:lnL>
                    <a:lnR>
                      <a:noFill/>
                    </a:lnR>
                    <a:lnT>
                      <a:noFill/>
                    </a:lnT>
                    <a:lnB w="25400" cmpd="sng">
                      <a:noFill/>
                    </a:lnB>
                    <a:lnTlToBr w="12700" cmpd="sng">
                      <a:noFill/>
                      <a:prstDash val="solid"/>
                    </a:lnTlToBr>
                    <a:lnBlToTr w="12700" cmpd="sng">
                      <a:noFill/>
                      <a:prstDash val="solid"/>
                    </a:lnBlToTr>
                    <a:solidFill>
                      <a:srgbClr val="005798"/>
                    </a:solidFill>
                  </a:tcPr>
                </a:tc>
                <a:tc hMerge="1">
                  <a:txBody>
                    <a:bodyPr/>
                    <a:lstStyle/>
                    <a:p>
                      <a:endParaRPr lang="en-US"/>
                    </a:p>
                  </a:txBody>
                  <a:tcPr/>
                </a:tc>
                <a:extLst>
                  <a:ext uri="{0D108BD9-81ED-4DB2-BD59-A6C34878D82A}">
                    <a16:rowId xmlns:a16="http://schemas.microsoft.com/office/drawing/2014/main" val="59413533"/>
                  </a:ext>
                </a:extLst>
              </a:tr>
              <a:tr h="276633">
                <a:tc>
                  <a:txBody>
                    <a:bodyPr/>
                    <a:lstStyle/>
                    <a:p>
                      <a:pPr algn="ctr"/>
                      <a:r>
                        <a:rPr lang="en-US" sz="1400" dirty="0"/>
                        <a:t>Data Services</a:t>
                      </a:r>
                    </a:p>
                  </a:txBody>
                  <a:tcPr anchor="ctr">
                    <a:lnL>
                      <a:noFill/>
                    </a:lnL>
                    <a:lnR w="12700" cap="flat" cmpd="sng" algn="ctr">
                      <a:solidFill>
                        <a:schemeClr val="tx1"/>
                      </a:solidFill>
                      <a:prstDash val="solid"/>
                      <a:round/>
                      <a:headEnd type="none" w="med" len="med"/>
                      <a:tailEnd type="none" w="med" len="med"/>
                    </a:lnR>
                    <a:lnT>
                      <a:noFill/>
                    </a:lnT>
                    <a:lnB w="25400" cmpd="sng">
                      <a:noFill/>
                    </a:lnB>
                    <a:lnTlToBr w="12700" cmpd="sng">
                      <a:noFill/>
                      <a:prstDash val="solid"/>
                    </a:lnTlToBr>
                    <a:lnBlToTr w="12700" cmpd="sng">
                      <a:noFill/>
                      <a:prstDash val="solid"/>
                    </a:lnBlToTr>
                    <a:gradFill flip="none" rotWithShape="1">
                      <a:gsLst>
                        <a:gs pos="0">
                          <a:schemeClr val="accent2">
                            <a:lumMod val="50000"/>
                            <a:shade val="30000"/>
                            <a:satMod val="115000"/>
                          </a:schemeClr>
                        </a:gs>
                        <a:gs pos="50000">
                          <a:schemeClr val="accent2">
                            <a:lumMod val="50000"/>
                            <a:shade val="67500"/>
                            <a:satMod val="115000"/>
                          </a:schemeClr>
                        </a:gs>
                        <a:gs pos="100000">
                          <a:schemeClr val="accent2">
                            <a:lumMod val="50000"/>
                            <a:shade val="100000"/>
                            <a:satMod val="115000"/>
                          </a:schemeClr>
                        </a:gs>
                      </a:gsLst>
                      <a:lin ang="5400000" scaled="1"/>
                      <a:tileRect/>
                    </a:gradFill>
                  </a:tcPr>
                </a:tc>
                <a:tc>
                  <a:txBody>
                    <a:bodyPr/>
                    <a:lstStyle/>
                    <a:p>
                      <a:pPr algn="ctr"/>
                      <a:r>
                        <a:rPr lang="en-US" sz="1400" dirty="0"/>
                        <a:t>Application Services</a:t>
                      </a:r>
                    </a:p>
                  </a:txBody>
                  <a:tcPr anchor="ctr">
                    <a:lnL w="12700" cap="flat" cmpd="sng" algn="ctr">
                      <a:solidFill>
                        <a:schemeClr val="tx1"/>
                      </a:solidFill>
                      <a:prstDash val="solid"/>
                      <a:round/>
                      <a:headEnd type="none" w="med" len="med"/>
                      <a:tailEnd type="none" w="med" len="med"/>
                    </a:lnL>
                    <a:lnR>
                      <a:noFill/>
                    </a:lnR>
                    <a:lnT>
                      <a:noFill/>
                    </a:lnT>
                    <a:lnB w="25400" cmpd="sng">
                      <a:noFill/>
                    </a:lnB>
                    <a:lnTlToBr w="12700" cmpd="sng">
                      <a:noFill/>
                      <a:prstDash val="solid"/>
                    </a:lnTlToBr>
                    <a:lnBlToTr w="12700" cmpd="sng">
                      <a:noFill/>
                      <a:prstDash val="solid"/>
                    </a:lnBlToTr>
                    <a:gradFill flip="none" rotWithShape="1">
                      <a:gsLst>
                        <a:gs pos="0">
                          <a:schemeClr val="accent2">
                            <a:lumMod val="50000"/>
                            <a:shade val="30000"/>
                            <a:satMod val="115000"/>
                          </a:schemeClr>
                        </a:gs>
                        <a:gs pos="50000">
                          <a:schemeClr val="accent2">
                            <a:lumMod val="50000"/>
                            <a:shade val="67500"/>
                            <a:satMod val="115000"/>
                          </a:schemeClr>
                        </a:gs>
                        <a:gs pos="100000">
                          <a:schemeClr val="accent2">
                            <a:lumMod val="50000"/>
                            <a:shade val="100000"/>
                            <a:satMod val="115000"/>
                          </a:schemeClr>
                        </a:gs>
                      </a:gsLst>
                      <a:lin ang="5400000" scaled="1"/>
                      <a:tileRect/>
                    </a:gradFill>
                  </a:tcPr>
                </a:tc>
                <a:extLst>
                  <a:ext uri="{0D108BD9-81ED-4DB2-BD59-A6C34878D82A}">
                    <a16:rowId xmlns:a16="http://schemas.microsoft.com/office/drawing/2014/main" val="652777707"/>
                  </a:ext>
                </a:extLst>
              </a:tr>
              <a:tr h="320521">
                <a:tc>
                  <a:txBody>
                    <a:bodyPr/>
                    <a:lstStyle/>
                    <a:p>
                      <a:pPr marL="0" marR="0" lvl="0" indent="0" algn="l">
                        <a:lnSpc>
                          <a:spcPct val="100000"/>
                        </a:lnSpc>
                        <a:spcBef>
                          <a:spcPts val="0"/>
                        </a:spcBef>
                        <a:spcAft>
                          <a:spcPts val="0"/>
                        </a:spcAft>
                        <a:buNone/>
                      </a:pPr>
                      <a:r>
                        <a:rPr lang="en-US" sz="1200" b="0" i="0" u="none" strike="noStrike" noProof="0" dirty="0">
                          <a:solidFill>
                            <a:schemeClr val="bg1"/>
                          </a:solidFill>
                        </a:rPr>
                        <a:t>Arc-enabled </a:t>
                      </a:r>
                      <a:r>
                        <a:rPr lang="en-US" sz="1200" dirty="0">
                          <a:latin typeface="Segoe Pro"/>
                        </a:rPr>
                        <a:t>PostgreSQL </a:t>
                      </a:r>
                      <a:endParaRPr lang="en-US" dirty="0"/>
                    </a:p>
                    <a:p>
                      <a:pPr marL="0" marR="0" lvl="0" indent="0" algn="l">
                        <a:lnSpc>
                          <a:spcPct val="100000"/>
                        </a:lnSpc>
                        <a:spcBef>
                          <a:spcPts val="0"/>
                        </a:spcBef>
                        <a:spcAft>
                          <a:spcPts val="0"/>
                        </a:spcAft>
                        <a:buNone/>
                      </a:pPr>
                      <a:r>
                        <a:rPr lang="en-US" sz="1200" dirty="0">
                          <a:latin typeface="Segoe Pro"/>
                        </a:rPr>
                        <a:t>(General purpose)</a:t>
                      </a:r>
                    </a:p>
                  </a:txBody>
                  <a:tcPr marL="365760">
                    <a:lnL>
                      <a:noFill/>
                    </a:lnL>
                    <a:lnR w="12700" cap="flat" cmpd="sng" algn="ctr">
                      <a:solidFill>
                        <a:schemeClr val="tx1"/>
                      </a:solidFill>
                      <a:prstDash val="solid"/>
                      <a:round/>
                      <a:headEnd type="none" w="med" len="med"/>
                      <a:tailEnd type="none" w="med" len="med"/>
                    </a:lnR>
                    <a:lnT w="25400" cmpd="sng">
                      <a:noFill/>
                    </a:lnT>
                    <a:lnB>
                      <a:noFill/>
                    </a:lnB>
                    <a:lnTlToBr w="12700" cmpd="sng">
                      <a:noFill/>
                      <a:prstDash val="solid"/>
                    </a:lnTlToBr>
                    <a:lnBlToTr w="12700" cmpd="sng">
                      <a:noFill/>
                      <a:prstDash val="solid"/>
                    </a:lnBlToTr>
                    <a:solidFill>
                      <a:srgbClr val="1A1A1A"/>
                    </a:solidFill>
                  </a:tcPr>
                </a:tc>
                <a:tc>
                  <a:txBody>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lang="en-US" sz="1200" dirty="0">
                          <a:latin typeface="Segoe Pro"/>
                        </a:rPr>
                        <a:t>Azure App Service</a:t>
                      </a:r>
                    </a:p>
                  </a:txBody>
                  <a:tcPr marL="365760">
                    <a:lnL w="12700" cap="flat" cmpd="sng" algn="ctr">
                      <a:solidFill>
                        <a:schemeClr val="tx1"/>
                      </a:solidFill>
                      <a:prstDash val="solid"/>
                      <a:round/>
                      <a:headEnd type="none" w="med" len="med"/>
                      <a:tailEnd type="none" w="med" len="med"/>
                    </a:lnL>
                    <a:lnR>
                      <a:noFill/>
                    </a:lnR>
                    <a:lnT w="25400" cmpd="sng">
                      <a:noFill/>
                    </a:lnT>
                    <a:lnB>
                      <a:noFill/>
                    </a:lnB>
                    <a:lnTlToBr w="12700" cmpd="sng">
                      <a:noFill/>
                      <a:prstDash val="solid"/>
                    </a:lnTlToBr>
                    <a:lnBlToTr w="12700" cmpd="sng">
                      <a:noFill/>
                      <a:prstDash val="solid"/>
                    </a:lnBlToTr>
                    <a:solidFill>
                      <a:srgbClr val="1A1A1A"/>
                    </a:solidFill>
                  </a:tcPr>
                </a:tc>
                <a:extLst>
                  <a:ext uri="{0D108BD9-81ED-4DB2-BD59-A6C34878D82A}">
                    <a16:rowId xmlns:a16="http://schemas.microsoft.com/office/drawing/2014/main" val="3060739134"/>
                  </a:ext>
                </a:extLst>
              </a:tr>
              <a:tr h="248970">
                <a:tc>
                  <a:txBody>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lang="en-US" sz="1200" dirty="0">
                          <a:latin typeface="Segoe Pro"/>
                        </a:rPr>
                        <a:t>Arc-enabled SQL Server support for SQL Server on Linux​</a:t>
                      </a:r>
                    </a:p>
                  </a:txBody>
                  <a:tcPr marL="365760">
                    <a:lnR w="12700" cap="flat" cmpd="sng" algn="ctr">
                      <a:solidFill>
                        <a:schemeClr val="tx1"/>
                      </a:solidFill>
                      <a:prstDash val="solid"/>
                      <a:round/>
                      <a:headEnd type="none" w="med" len="med"/>
                      <a:tailEnd type="none" w="med" len="med"/>
                    </a:lnR>
                    <a:lnT>
                      <a:noFill/>
                    </a:lnT>
                    <a:solidFill>
                      <a:srgbClr val="1A1A1A"/>
                    </a:solidFill>
                  </a:tcPr>
                </a:tc>
                <a:tc>
                  <a:txBody>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lang="en-US" sz="1200" b="0" dirty="0">
                          <a:latin typeface="Segoe Pro"/>
                        </a:rPr>
                        <a:t>Azure Functions</a:t>
                      </a:r>
                    </a:p>
                  </a:txBody>
                  <a:tcPr marL="365760">
                    <a:lnL w="12700" cap="flat" cmpd="sng" algn="ctr">
                      <a:solidFill>
                        <a:schemeClr val="tx1"/>
                      </a:solidFill>
                      <a:prstDash val="solid"/>
                      <a:round/>
                      <a:headEnd type="none" w="med" len="med"/>
                      <a:tailEnd type="none" w="med" len="med"/>
                    </a:lnL>
                    <a:lnT>
                      <a:noFill/>
                    </a:lnT>
                    <a:solidFill>
                      <a:srgbClr val="1A1A1A"/>
                    </a:solidFill>
                  </a:tcPr>
                </a:tc>
                <a:extLst>
                  <a:ext uri="{0D108BD9-81ED-4DB2-BD59-A6C34878D82A}">
                    <a16:rowId xmlns:a16="http://schemas.microsoft.com/office/drawing/2014/main" val="1851954487"/>
                  </a:ext>
                </a:extLst>
              </a:tr>
              <a:tr h="248970">
                <a:tc>
                  <a:txBody>
                    <a:bodyPr/>
                    <a:lstStyle/>
                    <a:p>
                      <a:pPr marL="0" marR="0" lvl="0" indent="0" algn="l" rtl="0" eaLnBrk="1" fontAlgn="auto" latinLnBrk="0" hangingPunct="1">
                        <a:lnSpc>
                          <a:spcPct val="100000"/>
                        </a:lnSpc>
                        <a:spcBef>
                          <a:spcPts val="0"/>
                        </a:spcBef>
                        <a:spcAft>
                          <a:spcPts val="0"/>
                        </a:spcAft>
                        <a:buClrTx/>
                        <a:buSzTx/>
                        <a:buFontTx/>
                        <a:buNone/>
                      </a:pPr>
                      <a:r>
                        <a:rPr lang="en-US" sz="1200" dirty="0">
                          <a:latin typeface="Segoe Pro"/>
                        </a:rPr>
                        <a:t>SQL Server </a:t>
                      </a:r>
                      <a:r>
                        <a:rPr lang="en-US" sz="1200" b="0" dirty="0">
                          <a:latin typeface="Segoe Pro"/>
                        </a:rPr>
                        <a:t>Database as a Resource​ (for Arc SQL Server)</a:t>
                      </a:r>
                    </a:p>
                  </a:txBody>
                  <a:tcPr marL="365760">
                    <a:lnR w="12700" cap="flat" cmpd="sng" algn="ctr">
                      <a:solidFill>
                        <a:schemeClr val="tx1"/>
                      </a:solidFill>
                      <a:prstDash val="solid"/>
                      <a:round/>
                      <a:headEnd type="none" w="med" len="med"/>
                      <a:tailEnd type="none" w="med" len="med"/>
                    </a:lnR>
                    <a:solidFill>
                      <a:srgbClr val="1A1A1A"/>
                    </a:solidFill>
                  </a:tcPr>
                </a:tc>
                <a:tc>
                  <a:txBody>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lang="en-US" sz="1200" b="0" dirty="0">
                          <a:latin typeface="Segoe Pro"/>
                        </a:rPr>
                        <a:t>Azure Logic Apps</a:t>
                      </a:r>
                    </a:p>
                  </a:txBody>
                  <a:tcPr marL="365760">
                    <a:lnL w="12700" cap="flat" cmpd="sng" algn="ctr">
                      <a:solidFill>
                        <a:schemeClr val="tx1"/>
                      </a:solidFill>
                      <a:prstDash val="solid"/>
                      <a:round/>
                      <a:headEnd type="none" w="med" len="med"/>
                      <a:tailEnd type="none" w="med" len="med"/>
                    </a:lnL>
                    <a:solidFill>
                      <a:srgbClr val="1A1A1A"/>
                    </a:solidFill>
                  </a:tcPr>
                </a:tc>
                <a:extLst>
                  <a:ext uri="{0D108BD9-81ED-4DB2-BD59-A6C34878D82A}">
                    <a16:rowId xmlns:a16="http://schemas.microsoft.com/office/drawing/2014/main" val="3354231269"/>
                  </a:ext>
                </a:extLst>
              </a:tr>
              <a:tr h="398031">
                <a:tc>
                  <a:txBody>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lang="en-US" sz="1200" dirty="0">
                          <a:latin typeface="Segoe Pro"/>
                        </a:rPr>
                        <a:t>Arc SQL MI Observability and insights​</a:t>
                      </a:r>
                    </a:p>
                  </a:txBody>
                  <a:tcPr marL="365760">
                    <a:lnR w="12700" cap="flat" cmpd="sng" algn="ctr">
                      <a:solidFill>
                        <a:schemeClr val="tx1"/>
                      </a:solidFill>
                      <a:prstDash val="solid"/>
                      <a:round/>
                      <a:headEnd type="none" w="med" len="med"/>
                      <a:tailEnd type="none" w="med" len="med"/>
                    </a:lnR>
                    <a:solidFill>
                      <a:srgbClr val="1A1A1A"/>
                    </a:solidFill>
                  </a:tcPr>
                </a:tc>
                <a:tc>
                  <a:txBody>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lang="en-US" sz="1200" b="0" dirty="0">
                          <a:latin typeface="Segoe Pro"/>
                        </a:rPr>
                        <a:t>Azure Event Grid</a:t>
                      </a:r>
                    </a:p>
                  </a:txBody>
                  <a:tcPr marL="365760">
                    <a:lnL w="12700" cap="flat" cmpd="sng" algn="ctr">
                      <a:solidFill>
                        <a:schemeClr val="tx1"/>
                      </a:solidFill>
                      <a:prstDash val="solid"/>
                      <a:round/>
                      <a:headEnd type="none" w="med" len="med"/>
                      <a:tailEnd type="none" w="med" len="med"/>
                    </a:lnL>
                    <a:solidFill>
                      <a:srgbClr val="1A1A1A"/>
                    </a:solidFill>
                  </a:tcPr>
                </a:tc>
                <a:extLst>
                  <a:ext uri="{0D108BD9-81ED-4DB2-BD59-A6C34878D82A}">
                    <a16:rowId xmlns:a16="http://schemas.microsoft.com/office/drawing/2014/main" val="2761512100"/>
                  </a:ext>
                </a:extLst>
              </a:tr>
              <a:tr h="398031">
                <a:tc>
                  <a:txBody>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lang="en-US" sz="1200" dirty="0">
                          <a:latin typeface="Segoe Pro"/>
                        </a:rPr>
                        <a:t>Portal and CLI Improvements</a:t>
                      </a:r>
                    </a:p>
                  </a:txBody>
                  <a:tcPr marL="365760">
                    <a:lnR w="12700" cap="flat" cmpd="sng" algn="ctr">
                      <a:solidFill>
                        <a:schemeClr val="tx1"/>
                      </a:solidFill>
                      <a:prstDash val="solid"/>
                      <a:round/>
                      <a:headEnd type="none" w="med" len="med"/>
                      <a:tailEnd type="none" w="med" len="med"/>
                    </a:lnR>
                    <a:solidFill>
                      <a:srgbClr val="1A1A1A"/>
                    </a:solidFill>
                  </a:tcPr>
                </a:tc>
                <a:tc>
                  <a:txBody>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lang="en-US" sz="1200" b="0" dirty="0">
                          <a:latin typeface="Segoe Pro"/>
                        </a:rPr>
                        <a:t>Azure Container Apps</a:t>
                      </a:r>
                    </a:p>
                  </a:txBody>
                  <a:tcPr marL="365760">
                    <a:lnL w="12700" cap="flat" cmpd="sng" algn="ctr">
                      <a:solidFill>
                        <a:schemeClr val="tx1"/>
                      </a:solidFill>
                      <a:prstDash val="solid"/>
                      <a:round/>
                      <a:headEnd type="none" w="med" len="med"/>
                      <a:tailEnd type="none" w="med" len="med"/>
                    </a:lnL>
                    <a:solidFill>
                      <a:srgbClr val="1A1A1A"/>
                    </a:solidFill>
                  </a:tcPr>
                </a:tc>
                <a:extLst>
                  <a:ext uri="{0D108BD9-81ED-4DB2-BD59-A6C34878D82A}">
                    <a16:rowId xmlns:a16="http://schemas.microsoft.com/office/drawing/2014/main" val="384581623"/>
                  </a:ext>
                </a:extLst>
              </a:tr>
            </a:tbl>
          </a:graphicData>
        </a:graphic>
      </p:graphicFrame>
      <p:cxnSp>
        <p:nvCxnSpPr>
          <p:cNvPr id="10" name="Straight Connector 9">
            <a:extLst>
              <a:ext uri="{FF2B5EF4-FFF2-40B4-BE49-F238E27FC236}">
                <a16:creationId xmlns:a16="http://schemas.microsoft.com/office/drawing/2014/main" id="{6798B9E3-8F1B-461C-A463-A27DF90DA9E7}"/>
              </a:ext>
              <a:ext uri="{C183D7F6-B498-43B3-948B-1728B52AA6E4}">
                <adec:decorative xmlns:adec="http://schemas.microsoft.com/office/drawing/2017/decorative" val="1"/>
              </a:ext>
            </a:extLst>
          </p:cNvPr>
          <p:cNvCxnSpPr>
            <a:cxnSpLocks/>
          </p:cNvCxnSpPr>
          <p:nvPr/>
        </p:nvCxnSpPr>
        <p:spPr>
          <a:xfrm>
            <a:off x="517598" y="958628"/>
            <a:ext cx="11401280" cy="0"/>
          </a:xfrm>
          <a:prstGeom prst="line">
            <a:avLst/>
          </a:prstGeom>
          <a:ln w="38100" cap="rnd">
            <a:solidFill>
              <a:schemeClr val="tx2">
                <a:lumMod val="50000"/>
              </a:schemeClr>
            </a:solidFill>
            <a:round/>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CFDCF1A5-9855-4331-9426-D33E357B51D4}"/>
              </a:ext>
            </a:extLst>
          </p:cNvPr>
          <p:cNvSpPr txBox="1">
            <a:spLocks/>
          </p:cNvSpPr>
          <p:nvPr/>
        </p:nvSpPr>
        <p:spPr>
          <a:xfrm>
            <a:off x="1895201" y="773962"/>
            <a:ext cx="2930610" cy="369332"/>
          </a:xfrm>
          <a:prstGeom prst="rect">
            <a:avLst/>
          </a:prstGeom>
          <a:solidFill>
            <a:schemeClr val="tx1"/>
          </a:solidFill>
        </p:spPr>
        <p:txBody>
          <a:bodyPr wrap="none" rtlCol="0">
            <a:spAutoFit/>
          </a:bodyPr>
          <a:lstStyle/>
          <a:p>
            <a:pPr marL="0" marR="0" indent="0" algn="l" rtl="0" eaLnBrk="1" fontAlgn="auto" latinLnBrk="0" hangingPunct="1">
              <a:spcBef>
                <a:spcPts val="0"/>
              </a:spcBef>
              <a:spcAft>
                <a:spcPts val="0"/>
              </a:spcAft>
            </a:pPr>
            <a:r>
              <a:rPr lang="en-US" sz="1800" b="1" i="0" kern="1200" spc="0" baseline="0" dirty="0">
                <a:ln>
                  <a:noFill/>
                </a:ln>
                <a:solidFill>
                  <a:srgbClr val="FFFFFF"/>
                </a:solidFill>
                <a:effectLst/>
                <a:latin typeface="Segoe UI" panose="020B0502040204020203" pitchFamily="34" charset="0"/>
                <a:ea typeface="+mn-ea"/>
                <a:cs typeface="Segoe UI" panose="020B0502040204020203" pitchFamily="34" charset="0"/>
              </a:rPr>
              <a:t>2022 H2 July – December</a:t>
            </a:r>
            <a:endParaRPr lang="en-US" dirty="0">
              <a:effectLst/>
            </a:endParaRPr>
          </a:p>
        </p:txBody>
      </p:sp>
      <p:sp>
        <p:nvSpPr>
          <p:cNvPr id="8" name="TextBox 7">
            <a:extLst>
              <a:ext uri="{FF2B5EF4-FFF2-40B4-BE49-F238E27FC236}">
                <a16:creationId xmlns:a16="http://schemas.microsoft.com/office/drawing/2014/main" id="{CE857611-F049-C3E7-D6A5-1449A30ADDC3}"/>
              </a:ext>
            </a:extLst>
          </p:cNvPr>
          <p:cNvSpPr txBox="1">
            <a:spLocks/>
          </p:cNvSpPr>
          <p:nvPr/>
        </p:nvSpPr>
        <p:spPr>
          <a:xfrm>
            <a:off x="7786418" y="739727"/>
            <a:ext cx="2754857" cy="369332"/>
          </a:xfrm>
          <a:prstGeom prst="rect">
            <a:avLst/>
          </a:prstGeom>
          <a:solidFill>
            <a:schemeClr val="tx1"/>
          </a:solidFill>
        </p:spPr>
        <p:txBody>
          <a:bodyPr wrap="none" rtlCol="0">
            <a:spAutoFit/>
          </a:bodyPr>
          <a:lstStyle/>
          <a:p>
            <a:pPr marL="0" marR="0" indent="0" algn="l" rtl="0" eaLnBrk="1" fontAlgn="auto" latinLnBrk="0" hangingPunct="1">
              <a:spcBef>
                <a:spcPts val="0"/>
              </a:spcBef>
              <a:spcAft>
                <a:spcPts val="0"/>
              </a:spcAft>
            </a:pPr>
            <a:r>
              <a:rPr lang="en-US" sz="1800" b="1" i="0" kern="1200" spc="0" baseline="0" dirty="0">
                <a:ln>
                  <a:noFill/>
                </a:ln>
                <a:solidFill>
                  <a:srgbClr val="FFFFFF"/>
                </a:solidFill>
                <a:effectLst/>
                <a:latin typeface="Segoe UI" panose="020B0502040204020203" pitchFamily="34" charset="0"/>
                <a:ea typeface="+mn-ea"/>
                <a:cs typeface="Segoe UI" panose="020B0502040204020203" pitchFamily="34" charset="0"/>
              </a:rPr>
              <a:t>2023 H1 January – June</a:t>
            </a:r>
            <a:endParaRPr lang="en-US" dirty="0">
              <a:effectLst/>
            </a:endParaRPr>
          </a:p>
        </p:txBody>
      </p:sp>
      <p:sp>
        <p:nvSpPr>
          <p:cNvPr id="15" name="Title 2">
            <a:extLst>
              <a:ext uri="{FF2B5EF4-FFF2-40B4-BE49-F238E27FC236}">
                <a16:creationId xmlns:a16="http://schemas.microsoft.com/office/drawing/2014/main" id="{FD982EED-FDBF-9970-8716-11C03B3A278C}"/>
              </a:ext>
            </a:extLst>
          </p:cNvPr>
          <p:cNvSpPr txBox="1">
            <a:spLocks noGrp="1"/>
          </p:cNvSpPr>
          <p:nvPr>
            <p:ph type="title" idx="4294967295"/>
          </p:nvPr>
        </p:nvSpPr>
        <p:spPr>
          <a:xfrm>
            <a:off x="-1" y="130344"/>
            <a:ext cx="12436475" cy="554266"/>
          </a:xfrm>
          <a:prstGeom prst="rect">
            <a:avLst/>
          </a:prstGeom>
          <a:noFill/>
          <a:ln>
            <a:noFill/>
            <a:prstDash/>
          </a:ln>
          <a:effectLst/>
        </p:spPr>
        <p:txBody>
          <a:bodyPr rot="0" spcFirstLastPara="0" vertOverflow="overflow" horzOverflow="overflow" vert="horz" wrap="square" lIns="0" tIns="91440" rIns="146304" bIns="91440" numCol="1" spcCol="0" rtlCol="0" fromWordArt="0" anchor="t" anchorCtr="0" forceAA="0" compatLnSpc="1">
            <a:prstTxWarp prst="textNoShape">
              <a:avLst/>
            </a:prstTxWarp>
            <a:noAutofit/>
          </a:bodyPr>
          <a:lstStyle>
            <a:lvl1pPr algn="l" defTabSz="932563" rtl="0" eaLnBrk="1" latinLnBrk="0" hangingPunct="1">
              <a:lnSpc>
                <a:spcPct val="90000"/>
              </a:lnSpc>
              <a:spcBef>
                <a:spcPct val="0"/>
              </a:spcBef>
              <a:buNone/>
              <a:defRPr lang="en-US" sz="2800" b="0" kern="1200" cap="none" spc="-50" baseline="0">
                <a:ln w="3175">
                  <a:noFill/>
                </a:ln>
                <a:solidFill>
                  <a:schemeClr val="bg1"/>
                </a:solidFill>
                <a:effectLst/>
                <a:latin typeface="+mj-lt"/>
                <a:ea typeface="+mn-ea"/>
                <a:cs typeface="Segoe UI" pitchFamily="34" charset="0"/>
              </a:defRPr>
            </a:lvl1pPr>
          </a:lstStyle>
          <a:p>
            <a:pPr marL="0" marR="0" lvl="0" indent="0" algn="ctr" defTabSz="932563"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50" normalizeH="0" baseline="0" noProof="0" dirty="0">
                <a:ln w="3175">
                  <a:noFill/>
                </a:ln>
                <a:solidFill>
                  <a:schemeClr val="bg1"/>
                </a:solidFill>
                <a:effectLst/>
                <a:uLnTx/>
                <a:uFillTx/>
                <a:latin typeface="+mj-lt"/>
                <a:ea typeface="+mn-ea"/>
                <a:cs typeface="Segoe UI"/>
              </a:rPr>
              <a:t>Azure Arc-enabled services Roadmap</a:t>
            </a:r>
            <a:endParaRPr kumimoji="0" lang="en-US" sz="2400" b="0" i="1" u="none" strike="noStrike" kern="1200" cap="none" spc="-50" normalizeH="0" baseline="0" noProof="0" dirty="0">
              <a:ln w="3175">
                <a:noFill/>
              </a:ln>
              <a:solidFill>
                <a:schemeClr val="tx2">
                  <a:lumMod val="60000"/>
                  <a:lumOff val="40000"/>
                </a:schemeClr>
              </a:solidFill>
              <a:effectLst/>
              <a:uLnTx/>
              <a:uFillTx/>
              <a:latin typeface="+mj-lt"/>
              <a:ea typeface="+mn-ea"/>
              <a:cs typeface="Segoe UI"/>
            </a:endParaRPr>
          </a:p>
        </p:txBody>
      </p:sp>
      <p:graphicFrame>
        <p:nvGraphicFramePr>
          <p:cNvPr id="7" name="Table 124">
            <a:extLst>
              <a:ext uri="{FF2B5EF4-FFF2-40B4-BE49-F238E27FC236}">
                <a16:creationId xmlns:a16="http://schemas.microsoft.com/office/drawing/2014/main" id="{0F0B5E7A-EAAF-A39D-120D-6BAC97B77C0F}"/>
              </a:ext>
            </a:extLst>
          </p:cNvPr>
          <p:cNvGraphicFramePr>
            <a:graphicFrameLocks noGrp="1"/>
          </p:cNvGraphicFramePr>
          <p:nvPr>
            <p:extLst>
              <p:ext uri="{D42A27DB-BD31-4B8C-83A1-F6EECF244321}">
                <p14:modId xmlns:p14="http://schemas.microsoft.com/office/powerpoint/2010/main" val="2422287519"/>
              </p:ext>
            </p:extLst>
          </p:nvPr>
        </p:nvGraphicFramePr>
        <p:xfrm>
          <a:off x="427035" y="1362195"/>
          <a:ext cx="5654676" cy="2438400"/>
        </p:xfrm>
        <a:graphic>
          <a:graphicData uri="http://schemas.openxmlformats.org/drawingml/2006/table">
            <a:tbl>
              <a:tblPr firstRow="1" bandRow="1">
                <a:tableStyleId>{D03447BB-5D67-496B-8E87-E561075AD55C}</a:tableStyleId>
              </a:tblPr>
              <a:tblGrid>
                <a:gridCol w="2827338">
                  <a:extLst>
                    <a:ext uri="{9D8B030D-6E8A-4147-A177-3AD203B41FA5}">
                      <a16:colId xmlns:a16="http://schemas.microsoft.com/office/drawing/2014/main" val="653978104"/>
                    </a:ext>
                  </a:extLst>
                </a:gridCol>
                <a:gridCol w="2827338">
                  <a:extLst>
                    <a:ext uri="{9D8B030D-6E8A-4147-A177-3AD203B41FA5}">
                      <a16:colId xmlns:a16="http://schemas.microsoft.com/office/drawing/2014/main" val="2791111421"/>
                    </a:ext>
                  </a:extLst>
                </a:gridCol>
              </a:tblGrid>
              <a:tr h="184800">
                <a:tc gridSpan="2">
                  <a:txBody>
                    <a:bodyPr/>
                    <a:lstStyle/>
                    <a:p>
                      <a:pPr algn="ctr"/>
                      <a:r>
                        <a:rPr lang="en-US" sz="1400" dirty="0"/>
                        <a:t>General Availability</a:t>
                      </a:r>
                    </a:p>
                  </a:txBody>
                  <a:tcPr anchor="ctr">
                    <a:lnL>
                      <a:noFill/>
                    </a:lnL>
                    <a:lnR>
                      <a:noFill/>
                    </a:lnR>
                    <a:lnT>
                      <a:noFill/>
                    </a:lnT>
                    <a:lnB w="25400" cmpd="sng">
                      <a:noFill/>
                    </a:lnB>
                    <a:lnTlToBr w="12700" cmpd="sng">
                      <a:noFill/>
                      <a:prstDash val="solid"/>
                    </a:lnTlToBr>
                    <a:lnBlToTr w="12700" cmpd="sng">
                      <a:noFill/>
                      <a:prstDash val="solid"/>
                    </a:lnBlToTr>
                    <a:solidFill>
                      <a:srgbClr val="005798"/>
                    </a:solidFill>
                  </a:tcPr>
                </a:tc>
                <a:tc hMerge="1">
                  <a:txBody>
                    <a:bodyPr/>
                    <a:lstStyle/>
                    <a:p>
                      <a:endParaRPr lang="en-US"/>
                    </a:p>
                  </a:txBody>
                  <a:tcPr/>
                </a:tc>
                <a:extLst>
                  <a:ext uri="{0D108BD9-81ED-4DB2-BD59-A6C34878D82A}">
                    <a16:rowId xmlns:a16="http://schemas.microsoft.com/office/drawing/2014/main" val="59413533"/>
                  </a:ext>
                </a:extLst>
              </a:tr>
              <a:tr h="184800">
                <a:tc>
                  <a:txBody>
                    <a:bodyPr/>
                    <a:lstStyle/>
                    <a:p>
                      <a:pPr algn="ctr"/>
                      <a:r>
                        <a:rPr lang="en-US" sz="1400" dirty="0"/>
                        <a:t>Data Services</a:t>
                      </a:r>
                    </a:p>
                  </a:txBody>
                  <a:tcPr anchor="ctr">
                    <a:lnL>
                      <a:noFill/>
                    </a:lnL>
                    <a:lnR w="12700" cap="flat" cmpd="sng" algn="ctr">
                      <a:solidFill>
                        <a:schemeClr val="tx1"/>
                      </a:solidFill>
                      <a:prstDash val="solid"/>
                      <a:round/>
                      <a:headEnd type="none" w="med" len="med"/>
                      <a:tailEnd type="none" w="med" len="med"/>
                    </a:lnR>
                    <a:lnT>
                      <a:noFill/>
                    </a:lnT>
                    <a:lnB w="25400" cmpd="sng">
                      <a:noFill/>
                    </a:lnB>
                    <a:lnTlToBr w="12700" cmpd="sng">
                      <a:noFill/>
                      <a:prstDash val="solid"/>
                    </a:lnTlToBr>
                    <a:lnBlToTr w="12700" cmpd="sng">
                      <a:noFill/>
                      <a:prstDash val="solid"/>
                    </a:lnBlToTr>
                    <a:gradFill flip="none" rotWithShape="1">
                      <a:gsLst>
                        <a:gs pos="0">
                          <a:schemeClr val="accent2">
                            <a:lumMod val="50000"/>
                            <a:shade val="30000"/>
                            <a:satMod val="115000"/>
                          </a:schemeClr>
                        </a:gs>
                        <a:gs pos="50000">
                          <a:schemeClr val="accent2">
                            <a:lumMod val="50000"/>
                            <a:shade val="67500"/>
                            <a:satMod val="115000"/>
                          </a:schemeClr>
                        </a:gs>
                        <a:gs pos="100000">
                          <a:schemeClr val="accent2">
                            <a:lumMod val="50000"/>
                            <a:shade val="100000"/>
                            <a:satMod val="115000"/>
                          </a:schemeClr>
                        </a:gs>
                      </a:gsLst>
                      <a:lin ang="5400000" scaled="1"/>
                      <a:tileRect/>
                    </a:gradFill>
                  </a:tcPr>
                </a:tc>
                <a:tc>
                  <a:txBody>
                    <a:bodyPr/>
                    <a:lstStyle/>
                    <a:p>
                      <a:pPr algn="ctr"/>
                      <a:r>
                        <a:rPr lang="en-US" sz="1400" dirty="0"/>
                        <a:t>Application Services</a:t>
                      </a:r>
                    </a:p>
                  </a:txBody>
                  <a:tcPr anchor="ctr">
                    <a:lnL w="12700" cap="flat" cmpd="sng" algn="ctr">
                      <a:solidFill>
                        <a:schemeClr val="tx1"/>
                      </a:solidFill>
                      <a:prstDash val="solid"/>
                      <a:round/>
                      <a:headEnd type="none" w="med" len="med"/>
                      <a:tailEnd type="none" w="med" len="med"/>
                    </a:lnL>
                    <a:lnR>
                      <a:noFill/>
                    </a:lnR>
                    <a:lnT>
                      <a:noFill/>
                    </a:lnT>
                    <a:lnB w="25400" cmpd="sng">
                      <a:noFill/>
                    </a:lnB>
                    <a:lnTlToBr w="12700" cmpd="sng">
                      <a:noFill/>
                      <a:prstDash val="solid"/>
                    </a:lnTlToBr>
                    <a:lnBlToTr w="12700" cmpd="sng">
                      <a:noFill/>
                      <a:prstDash val="solid"/>
                    </a:lnBlToTr>
                    <a:gradFill flip="none" rotWithShape="1">
                      <a:gsLst>
                        <a:gs pos="0">
                          <a:schemeClr val="accent2">
                            <a:lumMod val="50000"/>
                            <a:shade val="30000"/>
                            <a:satMod val="115000"/>
                          </a:schemeClr>
                        </a:gs>
                        <a:gs pos="50000">
                          <a:schemeClr val="accent2">
                            <a:lumMod val="50000"/>
                            <a:shade val="67500"/>
                            <a:satMod val="115000"/>
                          </a:schemeClr>
                        </a:gs>
                        <a:gs pos="100000">
                          <a:schemeClr val="accent2">
                            <a:lumMod val="50000"/>
                            <a:shade val="100000"/>
                            <a:satMod val="115000"/>
                          </a:schemeClr>
                        </a:gs>
                      </a:gsLst>
                      <a:lin ang="5400000" scaled="1"/>
                      <a:tileRect/>
                    </a:gradFill>
                  </a:tcPr>
                </a:tc>
                <a:extLst>
                  <a:ext uri="{0D108BD9-81ED-4DB2-BD59-A6C34878D82A}">
                    <a16:rowId xmlns:a16="http://schemas.microsoft.com/office/drawing/2014/main" val="652777707"/>
                  </a:ext>
                </a:extLst>
              </a:tr>
              <a:tr h="200744">
                <a:tc>
                  <a:txBody>
                    <a:bodyPr/>
                    <a:lstStyle/>
                    <a:p>
                      <a:pPr lvl="0" algn="l"/>
                      <a:r>
                        <a:rPr lang="it-IT" sz="1200" dirty="0">
                          <a:latin typeface="Segoe Pro"/>
                        </a:rPr>
                        <a:t>AD authentication SQL MI</a:t>
                      </a:r>
                    </a:p>
                  </a:txBody>
                  <a:tcPr marL="365760">
                    <a:lnL>
                      <a:noFill/>
                    </a:lnL>
                    <a:lnR w="12700" cap="flat" cmpd="sng" algn="ctr">
                      <a:solidFill>
                        <a:schemeClr val="tx1"/>
                      </a:solidFill>
                      <a:prstDash val="solid"/>
                      <a:round/>
                      <a:headEnd type="none" w="med" len="med"/>
                      <a:tailEnd type="none" w="med" len="med"/>
                    </a:lnR>
                    <a:lnT w="25400" cmpd="sng">
                      <a:noFill/>
                    </a:lnT>
                    <a:lnB>
                      <a:noFill/>
                    </a:lnB>
                    <a:lnTlToBr w="12700" cmpd="sng">
                      <a:noFill/>
                      <a:prstDash val="solid"/>
                    </a:lnTlToBr>
                    <a:lnBlToTr w="12700" cmpd="sng">
                      <a:noFill/>
                      <a:prstDash val="solid"/>
                    </a:lnBlToTr>
                    <a:solidFill>
                      <a:srgbClr val="1A1A1A"/>
                    </a:solidFill>
                  </a:tcPr>
                </a:tc>
                <a:tc>
                  <a:txBody>
                    <a:bodyPr/>
                    <a:lstStyle/>
                    <a:p>
                      <a:pPr marL="0" marR="0" lvl="0" indent="0" algn="l">
                        <a:lnSpc>
                          <a:spcPct val="100000"/>
                        </a:lnSpc>
                        <a:spcBef>
                          <a:spcPts val="0"/>
                        </a:spcBef>
                        <a:spcAft>
                          <a:spcPts val="0"/>
                        </a:spcAft>
                        <a:buNone/>
                      </a:pPr>
                      <a:r>
                        <a:rPr lang="en-US" sz="1200" b="0" i="0" u="none" strike="noStrike" noProof="0" dirty="0"/>
                        <a:t>Azure API Management</a:t>
                      </a:r>
                      <a:endParaRPr lang="en-US" dirty="0"/>
                    </a:p>
                  </a:txBody>
                  <a:tcPr marL="365760">
                    <a:lnL w="12700" cap="flat" cmpd="sng" algn="ctr">
                      <a:solidFill>
                        <a:schemeClr val="tx1"/>
                      </a:solidFill>
                      <a:prstDash val="solid"/>
                      <a:round/>
                      <a:headEnd type="none" w="med" len="med"/>
                      <a:tailEnd type="none" w="med" len="med"/>
                    </a:lnL>
                    <a:lnR>
                      <a:noFill/>
                    </a:lnR>
                    <a:lnT w="25400" cmpd="sng">
                      <a:noFill/>
                    </a:lnT>
                    <a:lnB>
                      <a:noFill/>
                    </a:lnB>
                    <a:lnTlToBr w="12700" cmpd="sng">
                      <a:noFill/>
                      <a:prstDash val="solid"/>
                    </a:lnTlToBr>
                    <a:lnBlToTr w="12700" cmpd="sng">
                      <a:noFill/>
                      <a:prstDash val="solid"/>
                    </a:lnBlToTr>
                    <a:solidFill>
                      <a:srgbClr val="1A1A1A"/>
                    </a:solidFill>
                  </a:tcPr>
                </a:tc>
                <a:extLst>
                  <a:ext uri="{0D108BD9-81ED-4DB2-BD59-A6C34878D82A}">
                    <a16:rowId xmlns:a16="http://schemas.microsoft.com/office/drawing/2014/main" val="3060739134"/>
                  </a:ext>
                </a:extLst>
              </a:tr>
              <a:tr h="166320">
                <a:tc>
                  <a:txBody>
                    <a:bodyPr/>
                    <a:lstStyle/>
                    <a:p>
                      <a:pPr marL="0" marR="0" lvl="0" indent="0" algn="l">
                        <a:lnSpc>
                          <a:spcPct val="100000"/>
                        </a:lnSpc>
                        <a:spcBef>
                          <a:spcPts val="0"/>
                        </a:spcBef>
                        <a:spcAft>
                          <a:spcPts val="0"/>
                        </a:spcAft>
                        <a:buNone/>
                      </a:pPr>
                      <a:r>
                        <a:rPr lang="en-US" sz="1200" b="0" i="0" u="none" strike="noStrike" noProof="0" dirty="0"/>
                        <a:t>SQL Server 2022 with Arc built-in</a:t>
                      </a:r>
                      <a:endParaRPr lang="en-US" dirty="0"/>
                    </a:p>
                  </a:txBody>
                  <a:tcPr marL="365760">
                    <a:lnR w="12700" cap="flat" cmpd="sng" algn="ctr">
                      <a:solidFill>
                        <a:schemeClr val="tx1"/>
                      </a:solidFill>
                      <a:prstDash val="solid"/>
                      <a:round/>
                      <a:headEnd type="none" w="med" len="med"/>
                      <a:tailEnd type="none" w="med" len="med"/>
                    </a:lnR>
                    <a:lnT>
                      <a:noFill/>
                    </a:lnT>
                    <a:lnB>
                      <a:noFill/>
                    </a:lnB>
                    <a:solidFill>
                      <a:srgbClr val="1A1A1A"/>
                    </a:solidFill>
                  </a:tcPr>
                </a:tc>
                <a:tc>
                  <a:txBody>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lang="en-US" sz="1200" b="0" dirty="0">
                        <a:latin typeface="Segoe Pro"/>
                      </a:endParaRPr>
                    </a:p>
                  </a:txBody>
                  <a:tcPr marL="365760">
                    <a:lnL w="12700" cap="flat" cmpd="sng" algn="ctr">
                      <a:solidFill>
                        <a:schemeClr val="tx1"/>
                      </a:solidFill>
                      <a:prstDash val="solid"/>
                      <a:round/>
                      <a:headEnd type="none" w="med" len="med"/>
                      <a:tailEnd type="none" w="med" len="med"/>
                    </a:lnL>
                    <a:lnT>
                      <a:noFill/>
                    </a:lnT>
                    <a:lnB>
                      <a:noFill/>
                    </a:lnB>
                    <a:solidFill>
                      <a:srgbClr val="1A1A1A"/>
                    </a:solidFill>
                  </a:tcPr>
                </a:tc>
                <a:extLst>
                  <a:ext uri="{0D108BD9-81ED-4DB2-BD59-A6C34878D82A}">
                    <a16:rowId xmlns:a16="http://schemas.microsoft.com/office/drawing/2014/main" val="1851954487"/>
                  </a:ext>
                </a:extLst>
              </a:tr>
              <a:tr h="166320">
                <a:tc>
                  <a:txBody>
                    <a:bodyPr/>
                    <a:lstStyle/>
                    <a:p>
                      <a:pPr marL="0" marR="0" lvl="0" indent="0" algn="l" rtl="0" eaLnBrk="1" fontAlgn="auto" latinLnBrk="0" hangingPunct="1">
                        <a:lnSpc>
                          <a:spcPct val="100000"/>
                        </a:lnSpc>
                        <a:spcBef>
                          <a:spcPts val="0"/>
                        </a:spcBef>
                        <a:spcAft>
                          <a:spcPts val="0"/>
                        </a:spcAft>
                        <a:buClrTx/>
                        <a:buSzTx/>
                        <a:buFontTx/>
                        <a:buNone/>
                      </a:pPr>
                      <a:r>
                        <a:rPr lang="en-US" sz="1200" dirty="0">
                          <a:latin typeface="Segoe Pro"/>
                        </a:rPr>
                        <a:t>​</a:t>
                      </a:r>
                      <a:r>
                        <a:rPr lang="en-US" sz="1200" b="0" i="0" u="none" strike="noStrike" noProof="0" dirty="0"/>
                        <a:t>SQL Server Best Practice Analyzer (SQL BPA) for Arc-enabled SQL Server</a:t>
                      </a:r>
                      <a:endParaRPr lang="en-US" sz="1200" dirty="0">
                        <a:latin typeface="Segoe Pro"/>
                      </a:endParaRPr>
                    </a:p>
                  </a:txBody>
                  <a:tcPr marL="365760">
                    <a:lnR w="12700" cap="flat" cmpd="sng" algn="ctr">
                      <a:solidFill>
                        <a:schemeClr val="tx1"/>
                      </a:solidFill>
                      <a:prstDash val="solid"/>
                      <a:round/>
                      <a:headEnd type="none" w="med" len="med"/>
                      <a:tailEnd type="none" w="med" len="med"/>
                    </a:lnR>
                    <a:lnT>
                      <a:noFill/>
                    </a:lnT>
                    <a:lnB>
                      <a:noFill/>
                    </a:lnB>
                    <a:solidFill>
                      <a:srgbClr val="1A1A1A"/>
                    </a:solidFill>
                  </a:tcPr>
                </a:tc>
                <a:tc>
                  <a:txBody>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lang="en-US" sz="1200" b="0" dirty="0">
                        <a:latin typeface="Segoe Pro"/>
                      </a:endParaRPr>
                    </a:p>
                  </a:txBody>
                  <a:tcPr marL="365760">
                    <a:lnL w="12700" cap="flat" cmpd="sng" algn="ctr">
                      <a:solidFill>
                        <a:schemeClr val="tx1"/>
                      </a:solidFill>
                      <a:prstDash val="solid"/>
                      <a:round/>
                      <a:headEnd type="none" w="med" len="med"/>
                      <a:tailEnd type="none" w="med" len="med"/>
                    </a:lnL>
                    <a:lnT>
                      <a:noFill/>
                    </a:lnT>
                    <a:lnB>
                      <a:noFill/>
                    </a:lnB>
                    <a:solidFill>
                      <a:srgbClr val="1A1A1A"/>
                    </a:solidFill>
                  </a:tcPr>
                </a:tc>
                <a:extLst>
                  <a:ext uri="{0D108BD9-81ED-4DB2-BD59-A6C34878D82A}">
                    <a16:rowId xmlns:a16="http://schemas.microsoft.com/office/drawing/2014/main" val="3149618444"/>
                  </a:ext>
                </a:extLst>
              </a:tr>
              <a:tr h="166320">
                <a:tc>
                  <a:txBody>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lang="en-US" sz="1200" dirty="0">
                          <a:latin typeface="Segoe Pro"/>
                        </a:rPr>
                        <a:t>SQL Server Best Practice Analyzer (SQL BPA)​ for Arc-enabled SQL Server</a:t>
                      </a:r>
                    </a:p>
                  </a:txBody>
                  <a:tcPr marL="365760">
                    <a:lnR w="12700" cap="flat" cmpd="sng" algn="ctr">
                      <a:solidFill>
                        <a:schemeClr val="tx1"/>
                      </a:solidFill>
                      <a:prstDash val="solid"/>
                      <a:round/>
                      <a:headEnd type="none" w="med" len="med"/>
                      <a:tailEnd type="none" w="med" len="med"/>
                    </a:lnR>
                    <a:lnT>
                      <a:noFill/>
                    </a:lnT>
                    <a:lnB>
                      <a:noFill/>
                    </a:lnB>
                    <a:solidFill>
                      <a:srgbClr val="1A1A1A"/>
                    </a:solidFill>
                  </a:tcPr>
                </a:tc>
                <a:tc>
                  <a:txBody>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lang="en-US" sz="1200" b="0" dirty="0">
                        <a:latin typeface="Segoe Pro"/>
                      </a:endParaRPr>
                    </a:p>
                  </a:txBody>
                  <a:tcPr marL="365760">
                    <a:lnL w="12700" cap="flat" cmpd="sng" algn="ctr">
                      <a:solidFill>
                        <a:schemeClr val="tx1"/>
                      </a:solidFill>
                      <a:prstDash val="solid"/>
                      <a:round/>
                      <a:headEnd type="none" w="med" len="med"/>
                      <a:tailEnd type="none" w="med" len="med"/>
                    </a:lnL>
                    <a:lnT>
                      <a:noFill/>
                    </a:lnT>
                    <a:lnB>
                      <a:noFill/>
                    </a:lnB>
                    <a:solidFill>
                      <a:srgbClr val="1A1A1A"/>
                    </a:solidFill>
                  </a:tcPr>
                </a:tc>
                <a:extLst>
                  <a:ext uri="{0D108BD9-81ED-4DB2-BD59-A6C34878D82A}">
                    <a16:rowId xmlns:a16="http://schemas.microsoft.com/office/drawing/2014/main" val="3857366919"/>
                  </a:ext>
                </a:extLst>
              </a:tr>
            </a:tbl>
          </a:graphicData>
        </a:graphic>
      </p:graphicFrame>
      <p:pic>
        <p:nvPicPr>
          <p:cNvPr id="3" name="Graphic 2">
            <a:extLst>
              <a:ext uri="{FF2B5EF4-FFF2-40B4-BE49-F238E27FC236}">
                <a16:creationId xmlns:a16="http://schemas.microsoft.com/office/drawing/2014/main" id="{8C7226E7-5F6C-11D4-172F-12482BF23CAA}"/>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354367" y="4701290"/>
            <a:ext cx="181707" cy="182880"/>
          </a:xfrm>
          <a:prstGeom prst="rect">
            <a:avLst/>
          </a:prstGeom>
        </p:spPr>
      </p:pic>
      <p:pic>
        <p:nvPicPr>
          <p:cNvPr id="4" name="Graphic 3">
            <a:extLst>
              <a:ext uri="{FF2B5EF4-FFF2-40B4-BE49-F238E27FC236}">
                <a16:creationId xmlns:a16="http://schemas.microsoft.com/office/drawing/2014/main" id="{BFE38F79-D77B-5059-617D-4DC43D04795C}"/>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360506" y="5129103"/>
            <a:ext cx="181707" cy="182880"/>
          </a:xfrm>
          <a:prstGeom prst="rect">
            <a:avLst/>
          </a:prstGeom>
        </p:spPr>
      </p:pic>
      <p:pic>
        <p:nvPicPr>
          <p:cNvPr id="5" name="Graphic 4">
            <a:extLst>
              <a:ext uri="{FF2B5EF4-FFF2-40B4-BE49-F238E27FC236}">
                <a16:creationId xmlns:a16="http://schemas.microsoft.com/office/drawing/2014/main" id="{83893DE8-841F-D616-B5F0-071741707929}"/>
              </a:ext>
              <a:ext uri="{C183D7F6-B498-43B3-948B-1728B52AA6E4}">
                <adec:decorative xmlns:adec="http://schemas.microsoft.com/office/drawing/2017/decorative" val="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353330" y="5632330"/>
            <a:ext cx="181707" cy="182880"/>
          </a:xfrm>
          <a:prstGeom prst="rect">
            <a:avLst/>
          </a:prstGeom>
        </p:spPr>
      </p:pic>
      <p:pic>
        <p:nvPicPr>
          <p:cNvPr id="29" name="Graphic 28">
            <a:extLst>
              <a:ext uri="{FF2B5EF4-FFF2-40B4-BE49-F238E27FC236}">
                <a16:creationId xmlns:a16="http://schemas.microsoft.com/office/drawing/2014/main" id="{B5399031-C012-91D6-2E94-68A71D4AF329}"/>
              </a:ext>
              <a:ext uri="{C183D7F6-B498-43B3-948B-1728B52AA6E4}">
                <adec:decorative xmlns:adec="http://schemas.microsoft.com/office/drawing/2017/decorative" val="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353330" y="2031368"/>
            <a:ext cx="182880" cy="182880"/>
          </a:xfrm>
          <a:prstGeom prst="rect">
            <a:avLst/>
          </a:prstGeom>
        </p:spPr>
      </p:pic>
      <p:graphicFrame>
        <p:nvGraphicFramePr>
          <p:cNvPr id="16" name="Table 124">
            <a:extLst>
              <a:ext uri="{FF2B5EF4-FFF2-40B4-BE49-F238E27FC236}">
                <a16:creationId xmlns:a16="http://schemas.microsoft.com/office/drawing/2014/main" id="{4EB893FA-B1CF-48EE-4D79-E1477D796FFF}"/>
              </a:ext>
            </a:extLst>
          </p:cNvPr>
          <p:cNvGraphicFramePr>
            <a:graphicFrameLocks noGrp="1"/>
          </p:cNvGraphicFramePr>
          <p:nvPr>
            <p:extLst>
              <p:ext uri="{D42A27DB-BD31-4B8C-83A1-F6EECF244321}">
                <p14:modId xmlns:p14="http://schemas.microsoft.com/office/powerpoint/2010/main" val="3736294901"/>
              </p:ext>
            </p:extLst>
          </p:nvPr>
        </p:nvGraphicFramePr>
        <p:xfrm>
          <a:off x="6245597" y="1377199"/>
          <a:ext cx="5654676" cy="1981200"/>
        </p:xfrm>
        <a:graphic>
          <a:graphicData uri="http://schemas.openxmlformats.org/drawingml/2006/table">
            <a:tbl>
              <a:tblPr firstRow="1" bandRow="1">
                <a:tableStyleId>{D03447BB-5D67-496B-8E87-E561075AD55C}</a:tableStyleId>
              </a:tblPr>
              <a:tblGrid>
                <a:gridCol w="2827338">
                  <a:extLst>
                    <a:ext uri="{9D8B030D-6E8A-4147-A177-3AD203B41FA5}">
                      <a16:colId xmlns:a16="http://schemas.microsoft.com/office/drawing/2014/main" val="653978104"/>
                    </a:ext>
                  </a:extLst>
                </a:gridCol>
                <a:gridCol w="2827338">
                  <a:extLst>
                    <a:ext uri="{9D8B030D-6E8A-4147-A177-3AD203B41FA5}">
                      <a16:colId xmlns:a16="http://schemas.microsoft.com/office/drawing/2014/main" val="2791111421"/>
                    </a:ext>
                  </a:extLst>
                </a:gridCol>
              </a:tblGrid>
              <a:tr h="184800">
                <a:tc gridSpan="2">
                  <a:txBody>
                    <a:bodyPr/>
                    <a:lstStyle/>
                    <a:p>
                      <a:pPr algn="ctr"/>
                      <a:r>
                        <a:rPr lang="en-US" sz="1400" dirty="0"/>
                        <a:t>General Availability</a:t>
                      </a:r>
                    </a:p>
                  </a:txBody>
                  <a:tcPr anchor="ctr">
                    <a:lnL>
                      <a:noFill/>
                    </a:lnL>
                    <a:lnR>
                      <a:noFill/>
                    </a:lnR>
                    <a:lnT>
                      <a:noFill/>
                    </a:lnT>
                    <a:lnB w="25400" cmpd="sng">
                      <a:noFill/>
                    </a:lnB>
                    <a:lnTlToBr w="12700" cmpd="sng">
                      <a:noFill/>
                      <a:prstDash val="solid"/>
                    </a:lnTlToBr>
                    <a:lnBlToTr w="12700" cmpd="sng">
                      <a:noFill/>
                      <a:prstDash val="solid"/>
                    </a:lnBlToTr>
                    <a:solidFill>
                      <a:srgbClr val="005798"/>
                    </a:solidFill>
                  </a:tcPr>
                </a:tc>
                <a:tc hMerge="1">
                  <a:txBody>
                    <a:bodyPr/>
                    <a:lstStyle/>
                    <a:p>
                      <a:endParaRPr lang="en-US"/>
                    </a:p>
                  </a:txBody>
                  <a:tcPr/>
                </a:tc>
                <a:extLst>
                  <a:ext uri="{0D108BD9-81ED-4DB2-BD59-A6C34878D82A}">
                    <a16:rowId xmlns:a16="http://schemas.microsoft.com/office/drawing/2014/main" val="59413533"/>
                  </a:ext>
                </a:extLst>
              </a:tr>
              <a:tr h="184800">
                <a:tc>
                  <a:txBody>
                    <a:bodyPr/>
                    <a:lstStyle/>
                    <a:p>
                      <a:pPr algn="ctr"/>
                      <a:r>
                        <a:rPr lang="en-US" sz="1400" dirty="0"/>
                        <a:t>Data Services</a:t>
                      </a:r>
                    </a:p>
                  </a:txBody>
                  <a:tcPr anchor="ctr">
                    <a:lnL>
                      <a:noFill/>
                    </a:lnL>
                    <a:lnR w="12700" cap="flat" cmpd="sng" algn="ctr">
                      <a:solidFill>
                        <a:schemeClr val="tx1"/>
                      </a:solidFill>
                      <a:prstDash val="solid"/>
                      <a:round/>
                      <a:headEnd type="none" w="med" len="med"/>
                      <a:tailEnd type="none" w="med" len="med"/>
                    </a:lnR>
                    <a:lnT>
                      <a:noFill/>
                    </a:lnT>
                    <a:lnB w="25400" cmpd="sng">
                      <a:noFill/>
                    </a:lnB>
                    <a:lnTlToBr w="12700" cmpd="sng">
                      <a:noFill/>
                      <a:prstDash val="solid"/>
                    </a:lnTlToBr>
                    <a:lnBlToTr w="12700" cmpd="sng">
                      <a:noFill/>
                      <a:prstDash val="solid"/>
                    </a:lnBlToTr>
                    <a:gradFill flip="none" rotWithShape="1">
                      <a:gsLst>
                        <a:gs pos="0">
                          <a:schemeClr val="accent2">
                            <a:lumMod val="50000"/>
                            <a:shade val="30000"/>
                            <a:satMod val="115000"/>
                          </a:schemeClr>
                        </a:gs>
                        <a:gs pos="50000">
                          <a:schemeClr val="accent2">
                            <a:lumMod val="50000"/>
                            <a:shade val="67500"/>
                            <a:satMod val="115000"/>
                          </a:schemeClr>
                        </a:gs>
                        <a:gs pos="100000">
                          <a:schemeClr val="accent2">
                            <a:lumMod val="50000"/>
                            <a:shade val="100000"/>
                            <a:satMod val="115000"/>
                          </a:schemeClr>
                        </a:gs>
                      </a:gsLst>
                      <a:lin ang="5400000" scaled="1"/>
                      <a:tileRect/>
                    </a:gradFill>
                  </a:tcPr>
                </a:tc>
                <a:tc>
                  <a:txBody>
                    <a:bodyPr/>
                    <a:lstStyle/>
                    <a:p>
                      <a:pPr algn="ctr"/>
                      <a:endParaRPr lang="en-US" sz="1400" dirty="0"/>
                    </a:p>
                  </a:txBody>
                  <a:tcPr anchor="ctr">
                    <a:lnL w="12700" cap="flat" cmpd="sng" algn="ctr">
                      <a:solidFill>
                        <a:schemeClr val="tx1"/>
                      </a:solidFill>
                      <a:prstDash val="solid"/>
                      <a:round/>
                      <a:headEnd type="none" w="med" len="med"/>
                      <a:tailEnd type="none" w="med" len="med"/>
                    </a:lnL>
                    <a:lnR>
                      <a:noFill/>
                    </a:lnR>
                    <a:lnT>
                      <a:noFill/>
                    </a:lnT>
                    <a:lnB w="25400" cmpd="sng">
                      <a:noFill/>
                    </a:lnB>
                    <a:lnTlToBr w="12700" cmpd="sng">
                      <a:noFill/>
                      <a:prstDash val="solid"/>
                    </a:lnTlToBr>
                    <a:lnBlToTr w="12700" cmpd="sng">
                      <a:noFill/>
                      <a:prstDash val="solid"/>
                    </a:lnBlToTr>
                    <a:gradFill flip="none" rotWithShape="1">
                      <a:gsLst>
                        <a:gs pos="0">
                          <a:schemeClr val="accent2">
                            <a:lumMod val="50000"/>
                            <a:shade val="30000"/>
                            <a:satMod val="115000"/>
                          </a:schemeClr>
                        </a:gs>
                        <a:gs pos="50000">
                          <a:schemeClr val="accent2">
                            <a:lumMod val="50000"/>
                            <a:shade val="67500"/>
                            <a:satMod val="115000"/>
                          </a:schemeClr>
                        </a:gs>
                        <a:gs pos="100000">
                          <a:schemeClr val="accent2">
                            <a:lumMod val="50000"/>
                            <a:shade val="100000"/>
                            <a:satMod val="115000"/>
                          </a:schemeClr>
                        </a:gs>
                      </a:gsLst>
                      <a:lin ang="5400000" scaled="1"/>
                      <a:tileRect/>
                    </a:gradFill>
                  </a:tcPr>
                </a:tc>
                <a:extLst>
                  <a:ext uri="{0D108BD9-81ED-4DB2-BD59-A6C34878D82A}">
                    <a16:rowId xmlns:a16="http://schemas.microsoft.com/office/drawing/2014/main" val="652777707"/>
                  </a:ext>
                </a:extLst>
              </a:tr>
              <a:tr h="200744">
                <a:tc>
                  <a:txBody>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lang="en-US" sz="1200" dirty="0">
                          <a:latin typeface="Segoe Pro"/>
                        </a:rPr>
                        <a:t>SQL Server Database as a Resource​</a:t>
                      </a:r>
                    </a:p>
                  </a:txBody>
                  <a:tcPr marL="365760">
                    <a:lnL>
                      <a:noFill/>
                    </a:lnL>
                    <a:lnR w="12700" cap="flat" cmpd="sng" algn="ctr">
                      <a:solidFill>
                        <a:schemeClr val="tx1"/>
                      </a:solidFill>
                      <a:prstDash val="solid"/>
                      <a:round/>
                      <a:headEnd type="none" w="med" len="med"/>
                      <a:tailEnd type="none" w="med" len="med"/>
                    </a:lnR>
                    <a:lnT w="25400" cmpd="sng">
                      <a:noFill/>
                    </a:lnT>
                    <a:lnB>
                      <a:noFill/>
                    </a:lnB>
                    <a:lnTlToBr w="12700" cmpd="sng">
                      <a:noFill/>
                      <a:prstDash val="solid"/>
                    </a:lnTlToBr>
                    <a:lnBlToTr w="12700" cmpd="sng">
                      <a:noFill/>
                      <a:prstDash val="solid"/>
                    </a:lnBlToTr>
                    <a:solidFill>
                      <a:srgbClr val="1A1A1A"/>
                    </a:solidFill>
                  </a:tcPr>
                </a:tc>
                <a:tc>
                  <a:txBody>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lang="en-US" sz="1200" b="0" dirty="0">
                          <a:latin typeface="Segoe Pro"/>
                        </a:rPr>
                        <a:t>Azure Container Apps</a:t>
                      </a:r>
                    </a:p>
                  </a:txBody>
                  <a:tcPr marL="365760">
                    <a:lnL w="12700" cap="flat" cmpd="sng" algn="ctr">
                      <a:solidFill>
                        <a:schemeClr val="tx1"/>
                      </a:solidFill>
                      <a:prstDash val="solid"/>
                      <a:round/>
                      <a:headEnd type="none" w="med" len="med"/>
                      <a:tailEnd type="none" w="med" len="med"/>
                    </a:lnL>
                    <a:lnR>
                      <a:noFill/>
                    </a:lnR>
                    <a:lnT w="25400" cmpd="sng">
                      <a:noFill/>
                    </a:lnT>
                    <a:lnB>
                      <a:noFill/>
                    </a:lnB>
                    <a:lnTlToBr w="12700" cmpd="sng">
                      <a:noFill/>
                      <a:prstDash val="solid"/>
                    </a:lnTlToBr>
                    <a:lnBlToTr w="12700" cmpd="sng">
                      <a:noFill/>
                      <a:prstDash val="solid"/>
                    </a:lnBlToTr>
                    <a:solidFill>
                      <a:srgbClr val="1A1A1A"/>
                    </a:solidFill>
                  </a:tcPr>
                </a:tc>
                <a:extLst>
                  <a:ext uri="{0D108BD9-81ED-4DB2-BD59-A6C34878D82A}">
                    <a16:rowId xmlns:a16="http://schemas.microsoft.com/office/drawing/2014/main" val="3060739134"/>
                  </a:ext>
                </a:extLst>
              </a:tr>
              <a:tr h="200744">
                <a:tc>
                  <a:txBody>
                    <a:bodyPr/>
                    <a:lstStyle/>
                    <a:p>
                      <a:pPr marL="0" marR="0" lvl="0" indent="0" algn="l">
                        <a:lnSpc>
                          <a:spcPct val="100000"/>
                        </a:lnSpc>
                        <a:spcBef>
                          <a:spcPts val="0"/>
                        </a:spcBef>
                        <a:spcAft>
                          <a:spcPts val="0"/>
                        </a:spcAft>
                        <a:buNone/>
                      </a:pPr>
                      <a:r>
                        <a:rPr lang="en-US" sz="1200" b="0" i="0" u="none" strike="noStrike" noProof="0" dirty="0">
                          <a:solidFill>
                            <a:schemeClr val="bg1"/>
                          </a:solidFill>
                        </a:rPr>
                        <a:t>Arc-enabled </a:t>
                      </a:r>
                      <a:r>
                        <a:rPr lang="en-US" sz="1200" dirty="0">
                          <a:latin typeface="Segoe Pro"/>
                        </a:rPr>
                        <a:t>PostgreSQL </a:t>
                      </a:r>
                      <a:endParaRPr lang="en-US"/>
                    </a:p>
                    <a:p>
                      <a:pPr marL="0" marR="0" lvl="0" indent="0" algn="l">
                        <a:lnSpc>
                          <a:spcPct val="100000"/>
                        </a:lnSpc>
                        <a:spcBef>
                          <a:spcPts val="0"/>
                        </a:spcBef>
                        <a:spcAft>
                          <a:spcPts val="0"/>
                        </a:spcAft>
                        <a:buNone/>
                      </a:pPr>
                      <a:r>
                        <a:rPr lang="en-US" sz="1200" dirty="0">
                          <a:latin typeface="Segoe Pro"/>
                        </a:rPr>
                        <a:t>(General purpose)</a:t>
                      </a:r>
                    </a:p>
                  </a:txBody>
                  <a:tcPr marL="365760">
                    <a:lnL>
                      <a:noFill/>
                    </a:lnL>
                    <a:lnR w="12700" cap="flat" cmpd="sng" algn="ctr">
                      <a:solidFill>
                        <a:schemeClr val="tx1"/>
                      </a:solidFill>
                      <a:prstDash val="solid"/>
                      <a:round/>
                      <a:headEnd type="none" w="med" len="med"/>
                      <a:tailEnd type="none" w="med" len="med"/>
                    </a:lnR>
                    <a:lnT w="25400" cmpd="sng">
                      <a:noFill/>
                    </a:lnT>
                    <a:lnB>
                      <a:noFill/>
                    </a:lnB>
                    <a:lnTlToBr w="12700" cmpd="sng">
                      <a:noFill/>
                      <a:prstDash val="solid"/>
                    </a:lnTlToBr>
                    <a:lnBlToTr w="12700" cmpd="sng">
                      <a:noFill/>
                      <a:prstDash val="solid"/>
                    </a:lnBlToTr>
                    <a:solidFill>
                      <a:srgbClr val="1A1A1A"/>
                    </a:solidFill>
                  </a:tcPr>
                </a:tc>
                <a:tc>
                  <a:txBody>
                    <a:bodyPr/>
                    <a:lstStyle/>
                    <a:p>
                      <a:pPr marL="0" marR="0" lvl="0" indent="0" algn="l">
                        <a:lnSpc>
                          <a:spcPct val="100000"/>
                        </a:lnSpc>
                        <a:spcBef>
                          <a:spcPts val="0"/>
                        </a:spcBef>
                        <a:spcAft>
                          <a:spcPts val="0"/>
                        </a:spcAft>
                        <a:buNone/>
                      </a:pPr>
                      <a:r>
                        <a:rPr lang="en-US" sz="1200" b="0" i="0" u="none" strike="noStrike" noProof="0" dirty="0"/>
                        <a:t>Transparent data encryption (TDE) for SQL MI</a:t>
                      </a:r>
                      <a:endParaRPr lang="en-US" dirty="0"/>
                    </a:p>
                  </a:txBody>
                  <a:tcPr marL="365760">
                    <a:lnL w="12700" cap="flat" cmpd="sng" algn="ctr">
                      <a:solidFill>
                        <a:schemeClr val="tx1"/>
                      </a:solidFill>
                      <a:prstDash val="solid"/>
                      <a:round/>
                      <a:headEnd type="none" w="med" len="med"/>
                      <a:tailEnd type="none" w="med" len="med"/>
                    </a:lnL>
                    <a:lnR>
                      <a:noFill/>
                    </a:lnR>
                    <a:lnT w="25400" cmpd="sng">
                      <a:noFill/>
                    </a:lnT>
                    <a:lnB>
                      <a:noFill/>
                    </a:lnB>
                    <a:lnTlToBr w="12700" cmpd="sng">
                      <a:noFill/>
                      <a:prstDash val="solid"/>
                    </a:lnTlToBr>
                    <a:lnBlToTr w="12700" cmpd="sng">
                      <a:noFill/>
                      <a:prstDash val="solid"/>
                    </a:lnBlToTr>
                    <a:solidFill>
                      <a:srgbClr val="1A1A1A"/>
                    </a:solidFill>
                  </a:tcPr>
                </a:tc>
                <a:extLst>
                  <a:ext uri="{0D108BD9-81ED-4DB2-BD59-A6C34878D82A}">
                    <a16:rowId xmlns:a16="http://schemas.microsoft.com/office/drawing/2014/main" val="3425184375"/>
                  </a:ext>
                </a:extLst>
              </a:tr>
              <a:tr h="200744">
                <a:tc>
                  <a:txBody>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lang="en-US" sz="1200" dirty="0">
                          <a:latin typeface="Segoe Pro"/>
                        </a:rPr>
                        <a:t>Arc SQL MI Observability</a:t>
                      </a:r>
                    </a:p>
                  </a:txBody>
                  <a:tcPr marL="365760" anchor="ctr">
                    <a:lnL>
                      <a:noFill/>
                    </a:lnL>
                    <a:lnR w="12700" cap="flat" cmpd="sng" algn="ctr">
                      <a:solidFill>
                        <a:schemeClr val="tx1"/>
                      </a:solidFill>
                      <a:prstDash val="solid"/>
                      <a:round/>
                      <a:headEnd type="none" w="med" len="med"/>
                      <a:tailEnd type="none" w="med" len="med"/>
                    </a:lnR>
                    <a:lnT w="25400" cmpd="sng">
                      <a:noFill/>
                    </a:lnT>
                    <a:lnB>
                      <a:noFill/>
                    </a:lnB>
                    <a:lnTlToBr w="12700" cmpd="sng">
                      <a:noFill/>
                      <a:prstDash val="solid"/>
                    </a:lnTlToBr>
                    <a:lnBlToTr w="12700" cmpd="sng">
                      <a:noFill/>
                      <a:prstDash val="solid"/>
                    </a:lnBlToTr>
                    <a:solidFill>
                      <a:srgbClr val="1A1A1A"/>
                    </a:solidFill>
                  </a:tcPr>
                </a:tc>
                <a:tc>
                  <a:txBody>
                    <a:bodyPr/>
                    <a:lstStyle/>
                    <a:p>
                      <a:pPr marL="0" marR="0" lvl="0" indent="0" algn="l">
                        <a:lnSpc>
                          <a:spcPct val="100000"/>
                        </a:lnSpc>
                        <a:spcBef>
                          <a:spcPts val="0"/>
                        </a:spcBef>
                        <a:spcAft>
                          <a:spcPts val="0"/>
                        </a:spcAft>
                        <a:buNone/>
                      </a:pPr>
                      <a:r>
                        <a:rPr lang="en-US" sz="1200" b="0" i="0" u="none" strike="noStrike" noProof="0" dirty="0">
                          <a:latin typeface="Segoe UI"/>
                        </a:rPr>
                        <a:t>Credential rotation for SQL MI</a:t>
                      </a:r>
                      <a:endParaRPr lang="en-US" sz="1200" dirty="0"/>
                    </a:p>
                  </a:txBody>
                  <a:tcPr marL="365760">
                    <a:lnL w="12700" cap="flat" cmpd="sng" algn="ctr">
                      <a:solidFill>
                        <a:schemeClr val="tx1"/>
                      </a:solidFill>
                      <a:prstDash val="solid"/>
                      <a:round/>
                      <a:headEnd type="none" w="med" len="med"/>
                      <a:tailEnd type="none" w="med" len="med"/>
                    </a:lnL>
                    <a:lnR>
                      <a:noFill/>
                    </a:lnR>
                    <a:lnT w="25400" cmpd="sng">
                      <a:noFill/>
                    </a:lnT>
                    <a:lnB>
                      <a:noFill/>
                    </a:lnB>
                    <a:lnTlToBr w="12700" cmpd="sng">
                      <a:noFill/>
                      <a:prstDash val="solid"/>
                    </a:lnTlToBr>
                    <a:lnBlToTr w="12700" cmpd="sng">
                      <a:noFill/>
                      <a:prstDash val="solid"/>
                    </a:lnBlToTr>
                    <a:solidFill>
                      <a:srgbClr val="1A1A1A"/>
                    </a:solidFill>
                  </a:tcPr>
                </a:tc>
                <a:extLst>
                  <a:ext uri="{0D108BD9-81ED-4DB2-BD59-A6C34878D82A}">
                    <a16:rowId xmlns:a16="http://schemas.microsoft.com/office/drawing/2014/main" val="3132703963"/>
                  </a:ext>
                </a:extLst>
              </a:tr>
              <a:tr h="200744">
                <a:tc>
                  <a:txBody>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lang="en-US" sz="1200" dirty="0">
                          <a:latin typeface="Segoe Pro"/>
                        </a:rPr>
                        <a:t>Portal and CLI Improvements</a:t>
                      </a:r>
                    </a:p>
                  </a:txBody>
                  <a:tcPr marL="365760">
                    <a:lnL>
                      <a:noFill/>
                    </a:lnL>
                    <a:lnR w="12700" cap="flat" cmpd="sng" algn="ctr">
                      <a:solidFill>
                        <a:schemeClr val="tx1"/>
                      </a:solidFill>
                      <a:prstDash val="solid"/>
                      <a:round/>
                      <a:headEnd type="none" w="med" len="med"/>
                      <a:tailEnd type="none" w="med" len="med"/>
                    </a:lnR>
                    <a:lnT w="25400" cmpd="sng">
                      <a:noFill/>
                    </a:lnT>
                    <a:lnB>
                      <a:noFill/>
                    </a:lnB>
                    <a:lnTlToBr w="12700" cmpd="sng">
                      <a:noFill/>
                      <a:prstDash val="solid"/>
                    </a:lnTlToBr>
                    <a:lnBlToTr w="12700" cmpd="sng">
                      <a:noFill/>
                      <a:prstDash val="solid"/>
                    </a:lnBlToTr>
                    <a:solidFill>
                      <a:srgbClr val="1A1A1A"/>
                    </a:solidFill>
                  </a:tcPr>
                </a:tc>
                <a:tc>
                  <a:txBody>
                    <a:bodyPr/>
                    <a:lstStyle/>
                    <a:p>
                      <a:pPr marL="0" marR="0" lvl="0" indent="0" algn="l">
                        <a:lnSpc>
                          <a:spcPct val="100000"/>
                        </a:lnSpc>
                        <a:spcBef>
                          <a:spcPts val="0"/>
                        </a:spcBef>
                        <a:spcAft>
                          <a:spcPts val="0"/>
                        </a:spcAft>
                        <a:buNone/>
                      </a:pPr>
                      <a:endParaRPr lang="en-US" dirty="0"/>
                    </a:p>
                  </a:txBody>
                  <a:tcPr marL="365760">
                    <a:lnL w="12700" cap="flat" cmpd="sng" algn="ctr">
                      <a:solidFill>
                        <a:schemeClr val="tx1"/>
                      </a:solidFill>
                      <a:prstDash val="solid"/>
                      <a:round/>
                      <a:headEnd type="none" w="med" len="med"/>
                      <a:tailEnd type="none" w="med" len="med"/>
                    </a:lnL>
                    <a:lnR>
                      <a:noFill/>
                    </a:lnR>
                    <a:lnT w="25400" cmpd="sng">
                      <a:noFill/>
                    </a:lnT>
                    <a:lnB>
                      <a:noFill/>
                    </a:lnB>
                    <a:lnTlToBr w="12700" cmpd="sng">
                      <a:noFill/>
                      <a:prstDash val="solid"/>
                    </a:lnTlToBr>
                    <a:lnBlToTr w="12700" cmpd="sng">
                      <a:noFill/>
                      <a:prstDash val="solid"/>
                    </a:lnBlToTr>
                    <a:solidFill>
                      <a:srgbClr val="1A1A1A"/>
                    </a:solidFill>
                  </a:tcPr>
                </a:tc>
                <a:extLst>
                  <a:ext uri="{0D108BD9-81ED-4DB2-BD59-A6C34878D82A}">
                    <a16:rowId xmlns:a16="http://schemas.microsoft.com/office/drawing/2014/main" val="2010317376"/>
                  </a:ext>
                </a:extLst>
              </a:tr>
            </a:tbl>
          </a:graphicData>
        </a:graphic>
      </p:graphicFrame>
      <p:graphicFrame>
        <p:nvGraphicFramePr>
          <p:cNvPr id="18" name="Table 124">
            <a:extLst>
              <a:ext uri="{FF2B5EF4-FFF2-40B4-BE49-F238E27FC236}">
                <a16:creationId xmlns:a16="http://schemas.microsoft.com/office/drawing/2014/main" id="{1AAE6199-5054-F8D3-3038-781649E41C06}"/>
              </a:ext>
            </a:extLst>
          </p:cNvPr>
          <p:cNvGraphicFramePr>
            <a:graphicFrameLocks noGrp="1"/>
          </p:cNvGraphicFramePr>
          <p:nvPr>
            <p:extLst>
              <p:ext uri="{D42A27DB-BD31-4B8C-83A1-F6EECF244321}">
                <p14:modId xmlns:p14="http://schemas.microsoft.com/office/powerpoint/2010/main" val="821543031"/>
              </p:ext>
            </p:extLst>
          </p:nvPr>
        </p:nvGraphicFramePr>
        <p:xfrm>
          <a:off x="6253670" y="3634423"/>
          <a:ext cx="5691188" cy="3262184"/>
        </p:xfrm>
        <a:graphic>
          <a:graphicData uri="http://schemas.openxmlformats.org/drawingml/2006/table">
            <a:tbl>
              <a:tblPr firstRow="1" bandRow="1">
                <a:tableStyleId>{D03447BB-5D67-496B-8E87-E561075AD55C}</a:tableStyleId>
              </a:tblPr>
              <a:tblGrid>
                <a:gridCol w="2845594">
                  <a:extLst>
                    <a:ext uri="{9D8B030D-6E8A-4147-A177-3AD203B41FA5}">
                      <a16:colId xmlns:a16="http://schemas.microsoft.com/office/drawing/2014/main" val="653978104"/>
                    </a:ext>
                  </a:extLst>
                </a:gridCol>
                <a:gridCol w="2845594">
                  <a:extLst>
                    <a:ext uri="{9D8B030D-6E8A-4147-A177-3AD203B41FA5}">
                      <a16:colId xmlns:a16="http://schemas.microsoft.com/office/drawing/2014/main" val="2791111421"/>
                    </a:ext>
                  </a:extLst>
                </a:gridCol>
              </a:tblGrid>
              <a:tr h="297386">
                <a:tc gridSpan="2">
                  <a:txBody>
                    <a:bodyPr/>
                    <a:lstStyle/>
                    <a:p>
                      <a:pPr algn="ctr"/>
                      <a:r>
                        <a:rPr lang="en-US" sz="1400" dirty="0"/>
                        <a:t>Preview</a:t>
                      </a:r>
                    </a:p>
                  </a:txBody>
                  <a:tcPr anchor="ctr">
                    <a:lnL>
                      <a:noFill/>
                    </a:lnL>
                    <a:lnR>
                      <a:noFill/>
                    </a:lnR>
                    <a:lnT>
                      <a:noFill/>
                    </a:lnT>
                    <a:lnB w="25400" cmpd="sng">
                      <a:noFill/>
                    </a:lnB>
                    <a:lnTlToBr w="12700" cmpd="sng">
                      <a:noFill/>
                      <a:prstDash val="solid"/>
                    </a:lnTlToBr>
                    <a:lnBlToTr w="12700" cmpd="sng">
                      <a:noFill/>
                      <a:prstDash val="solid"/>
                    </a:lnBlToTr>
                    <a:solidFill>
                      <a:srgbClr val="005798"/>
                    </a:solidFill>
                  </a:tcPr>
                </a:tc>
                <a:tc hMerge="1">
                  <a:txBody>
                    <a:bodyPr/>
                    <a:lstStyle/>
                    <a:p>
                      <a:endParaRPr lang="en-US"/>
                    </a:p>
                  </a:txBody>
                  <a:tcPr/>
                </a:tc>
                <a:extLst>
                  <a:ext uri="{0D108BD9-81ED-4DB2-BD59-A6C34878D82A}">
                    <a16:rowId xmlns:a16="http://schemas.microsoft.com/office/drawing/2014/main" val="59413533"/>
                  </a:ext>
                </a:extLst>
              </a:tr>
              <a:tr h="297386">
                <a:tc>
                  <a:txBody>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lang="en-US" sz="1400" dirty="0"/>
                        <a:t>Data Services</a:t>
                      </a:r>
                    </a:p>
                  </a:txBody>
                  <a:tcPr anchor="ctr">
                    <a:lnL>
                      <a:noFill/>
                    </a:lnL>
                    <a:lnR w="12700" cap="flat" cmpd="sng" algn="ctr">
                      <a:solidFill>
                        <a:schemeClr val="tx1"/>
                      </a:solidFill>
                      <a:prstDash val="solid"/>
                      <a:round/>
                      <a:headEnd type="none" w="med" len="med"/>
                      <a:tailEnd type="none" w="med" len="med"/>
                    </a:lnR>
                    <a:lnT>
                      <a:noFill/>
                    </a:lnT>
                    <a:lnB w="25400" cmpd="sng">
                      <a:noFill/>
                    </a:lnB>
                    <a:lnTlToBr w="12700" cmpd="sng">
                      <a:noFill/>
                      <a:prstDash val="solid"/>
                    </a:lnTlToBr>
                    <a:lnBlToTr w="12700" cmpd="sng">
                      <a:noFill/>
                      <a:prstDash val="solid"/>
                    </a:lnBlToTr>
                    <a:gradFill flip="none" rotWithShape="1">
                      <a:gsLst>
                        <a:gs pos="0">
                          <a:schemeClr val="accent2">
                            <a:lumMod val="50000"/>
                            <a:shade val="30000"/>
                            <a:satMod val="115000"/>
                          </a:schemeClr>
                        </a:gs>
                        <a:gs pos="50000">
                          <a:schemeClr val="accent2">
                            <a:lumMod val="50000"/>
                            <a:shade val="67500"/>
                            <a:satMod val="115000"/>
                          </a:schemeClr>
                        </a:gs>
                        <a:gs pos="100000">
                          <a:schemeClr val="accent2">
                            <a:lumMod val="50000"/>
                            <a:shade val="100000"/>
                            <a:satMod val="115000"/>
                          </a:schemeClr>
                        </a:gs>
                      </a:gsLst>
                      <a:lin ang="5400000" scaled="1"/>
                      <a:tileRect/>
                    </a:gradFill>
                  </a:tcPr>
                </a:tc>
                <a:tc>
                  <a:txBody>
                    <a:bodyPr/>
                    <a:lstStyle/>
                    <a:p>
                      <a:pPr algn="ctr"/>
                      <a:r>
                        <a:rPr lang="en-US" sz="1400" dirty="0"/>
                        <a:t>Application Services</a:t>
                      </a:r>
                    </a:p>
                  </a:txBody>
                  <a:tcPr anchor="ctr">
                    <a:lnL w="12700" cap="flat" cmpd="sng" algn="ctr">
                      <a:solidFill>
                        <a:schemeClr val="tx1"/>
                      </a:solidFill>
                      <a:prstDash val="solid"/>
                      <a:round/>
                      <a:headEnd type="none" w="med" len="med"/>
                      <a:tailEnd type="none" w="med" len="med"/>
                    </a:lnL>
                    <a:lnR>
                      <a:noFill/>
                    </a:lnR>
                    <a:lnT>
                      <a:noFill/>
                    </a:lnT>
                    <a:lnB w="25400" cmpd="sng">
                      <a:noFill/>
                    </a:lnB>
                    <a:lnTlToBr w="12700" cmpd="sng">
                      <a:noFill/>
                      <a:prstDash val="solid"/>
                    </a:lnTlToBr>
                    <a:lnBlToTr w="12700" cmpd="sng">
                      <a:noFill/>
                      <a:prstDash val="solid"/>
                    </a:lnBlToTr>
                    <a:gradFill flip="none" rotWithShape="1">
                      <a:gsLst>
                        <a:gs pos="0">
                          <a:schemeClr val="accent2">
                            <a:lumMod val="50000"/>
                            <a:shade val="30000"/>
                            <a:satMod val="115000"/>
                          </a:schemeClr>
                        </a:gs>
                        <a:gs pos="50000">
                          <a:schemeClr val="accent2">
                            <a:lumMod val="50000"/>
                            <a:shade val="67500"/>
                            <a:satMod val="115000"/>
                          </a:schemeClr>
                        </a:gs>
                        <a:gs pos="100000">
                          <a:schemeClr val="accent2">
                            <a:lumMod val="50000"/>
                            <a:shade val="100000"/>
                            <a:satMod val="115000"/>
                          </a:schemeClr>
                        </a:gs>
                      </a:gsLst>
                      <a:lin ang="5400000" scaled="1"/>
                      <a:tileRect/>
                    </a:gradFill>
                  </a:tcPr>
                </a:tc>
                <a:extLst>
                  <a:ext uri="{0D108BD9-81ED-4DB2-BD59-A6C34878D82A}">
                    <a16:rowId xmlns:a16="http://schemas.microsoft.com/office/drawing/2014/main" val="652777707"/>
                  </a:ext>
                </a:extLst>
              </a:tr>
              <a:tr h="452544">
                <a:tc>
                  <a:txBody>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lang="en-US" sz="1200" dirty="0">
                          <a:latin typeface="Segoe Pro"/>
                        </a:rPr>
                        <a:t>Unified Azure managed experiences for SQL Server</a:t>
                      </a:r>
                    </a:p>
                  </a:txBody>
                  <a:tcPr marL="365760">
                    <a:lnL>
                      <a:noFill/>
                    </a:lnL>
                    <a:lnR w="12700" cap="flat" cmpd="sng" algn="ctr">
                      <a:solidFill>
                        <a:schemeClr val="tx1"/>
                      </a:solidFill>
                      <a:prstDash val="solid"/>
                      <a:round/>
                      <a:headEnd type="none" w="med" len="med"/>
                      <a:tailEnd type="none" w="med" len="med"/>
                    </a:lnR>
                    <a:lnT w="25400" cmpd="sng">
                      <a:noFill/>
                    </a:lnT>
                    <a:lnB>
                      <a:noFill/>
                    </a:lnB>
                    <a:lnTlToBr w="12700" cmpd="sng">
                      <a:noFill/>
                      <a:prstDash val="solid"/>
                    </a:lnTlToBr>
                    <a:lnBlToTr w="12700" cmpd="sng">
                      <a:noFill/>
                      <a:prstDash val="solid"/>
                    </a:lnBlToTr>
                    <a:solidFill>
                      <a:srgbClr val="1A1A1A"/>
                    </a:solidFill>
                  </a:tcPr>
                </a:tc>
                <a:tc>
                  <a:txBody>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lang="en-US" sz="1200" dirty="0">
                          <a:latin typeface="Segoe Pro"/>
                        </a:rPr>
                        <a:t>Azure App Service</a:t>
                      </a:r>
                    </a:p>
                  </a:txBody>
                  <a:tcPr marL="365760">
                    <a:lnL w="12700" cap="flat" cmpd="sng" algn="ctr">
                      <a:solidFill>
                        <a:schemeClr val="tx1"/>
                      </a:solidFill>
                      <a:prstDash val="solid"/>
                      <a:round/>
                      <a:headEnd type="none" w="med" len="med"/>
                      <a:tailEnd type="none" w="med" len="med"/>
                    </a:lnL>
                    <a:lnR>
                      <a:noFill/>
                    </a:lnR>
                    <a:lnT w="25400" cmpd="sng">
                      <a:noFill/>
                    </a:lnT>
                    <a:lnB>
                      <a:noFill/>
                    </a:lnB>
                    <a:lnTlToBr w="12700" cmpd="sng">
                      <a:noFill/>
                      <a:prstDash val="solid"/>
                    </a:lnTlToBr>
                    <a:lnBlToTr w="12700" cmpd="sng">
                      <a:noFill/>
                      <a:prstDash val="solid"/>
                    </a:lnBlToTr>
                    <a:solidFill>
                      <a:srgbClr val="1A1A1A"/>
                    </a:solidFill>
                  </a:tcPr>
                </a:tc>
                <a:extLst>
                  <a:ext uri="{0D108BD9-81ED-4DB2-BD59-A6C34878D82A}">
                    <a16:rowId xmlns:a16="http://schemas.microsoft.com/office/drawing/2014/main" val="3060739134"/>
                  </a:ext>
                </a:extLst>
              </a:tr>
              <a:tr h="452544">
                <a:tc>
                  <a:txBody>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lang="en-US" sz="1200" dirty="0">
                          <a:latin typeface="Segoe Pro"/>
                        </a:rPr>
                        <a:t>Purview Integration Arc-enabled SQL Servers​</a:t>
                      </a:r>
                    </a:p>
                  </a:txBody>
                  <a:tcPr marL="365760">
                    <a:lnR w="12700" cap="flat" cmpd="sng" algn="ctr">
                      <a:solidFill>
                        <a:schemeClr val="tx1"/>
                      </a:solidFill>
                      <a:prstDash val="solid"/>
                      <a:round/>
                      <a:headEnd type="none" w="med" len="med"/>
                      <a:tailEnd type="none" w="med" len="med"/>
                    </a:lnR>
                    <a:lnT>
                      <a:noFill/>
                    </a:lnT>
                    <a:solidFill>
                      <a:srgbClr val="1A1A1A"/>
                    </a:solidFill>
                  </a:tcPr>
                </a:tc>
                <a:tc>
                  <a:txBody>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lang="en-US" sz="1200" b="0" dirty="0">
                          <a:latin typeface="Segoe Pro"/>
                        </a:rPr>
                        <a:t>Azure Functions</a:t>
                      </a:r>
                    </a:p>
                  </a:txBody>
                  <a:tcPr marL="365760">
                    <a:lnL w="12700" cap="flat" cmpd="sng" algn="ctr">
                      <a:solidFill>
                        <a:schemeClr val="tx1"/>
                      </a:solidFill>
                      <a:prstDash val="solid"/>
                      <a:round/>
                      <a:headEnd type="none" w="med" len="med"/>
                      <a:tailEnd type="none" w="med" len="med"/>
                    </a:lnL>
                    <a:lnT>
                      <a:noFill/>
                    </a:lnT>
                    <a:solidFill>
                      <a:srgbClr val="1A1A1A"/>
                    </a:solidFill>
                  </a:tcPr>
                </a:tc>
                <a:extLst>
                  <a:ext uri="{0D108BD9-81ED-4DB2-BD59-A6C34878D82A}">
                    <a16:rowId xmlns:a16="http://schemas.microsoft.com/office/drawing/2014/main" val="1851954487"/>
                  </a:ext>
                </a:extLst>
              </a:tr>
              <a:tr h="452544">
                <a:tc>
                  <a:txBody>
                    <a:bodyPr/>
                    <a:lstStyle/>
                    <a:p>
                      <a:pPr marL="0" marR="0" lvl="0" indent="0" algn="l" rtl="0" eaLnBrk="1" fontAlgn="auto" latinLnBrk="0" hangingPunct="1">
                        <a:lnSpc>
                          <a:spcPct val="100000"/>
                        </a:lnSpc>
                        <a:spcBef>
                          <a:spcPts val="0"/>
                        </a:spcBef>
                        <a:spcAft>
                          <a:spcPts val="0"/>
                        </a:spcAft>
                        <a:buClrTx/>
                        <a:buSzTx/>
                        <a:buFontTx/>
                        <a:buNone/>
                      </a:pPr>
                      <a:r>
                        <a:rPr lang="en-US" sz="1200" dirty="0">
                          <a:latin typeface="Segoe Pro"/>
                        </a:rPr>
                        <a:t>Built-in backups for Arc SQL Server​</a:t>
                      </a:r>
                    </a:p>
                  </a:txBody>
                  <a:tcPr marL="365760">
                    <a:lnR w="12700" cap="flat" cmpd="sng" algn="ctr">
                      <a:solidFill>
                        <a:schemeClr val="tx1"/>
                      </a:solidFill>
                      <a:prstDash val="solid"/>
                      <a:round/>
                      <a:headEnd type="none" w="med" len="med"/>
                      <a:tailEnd type="none" w="med" len="med"/>
                    </a:lnR>
                    <a:solidFill>
                      <a:srgbClr val="1A1A1A"/>
                    </a:solidFill>
                  </a:tcPr>
                </a:tc>
                <a:tc>
                  <a:txBody>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lang="en-US" sz="1200" b="0" dirty="0">
                          <a:latin typeface="Segoe Pro"/>
                        </a:rPr>
                        <a:t>Azure Logic Apps</a:t>
                      </a:r>
                    </a:p>
                  </a:txBody>
                  <a:tcPr marL="365760">
                    <a:lnL w="12700" cap="flat" cmpd="sng" algn="ctr">
                      <a:solidFill>
                        <a:schemeClr val="tx1"/>
                      </a:solidFill>
                      <a:prstDash val="solid"/>
                      <a:round/>
                      <a:headEnd type="none" w="med" len="med"/>
                      <a:tailEnd type="none" w="med" len="med"/>
                    </a:lnL>
                    <a:solidFill>
                      <a:srgbClr val="1A1A1A"/>
                    </a:solidFill>
                  </a:tcPr>
                </a:tc>
                <a:extLst>
                  <a:ext uri="{0D108BD9-81ED-4DB2-BD59-A6C34878D82A}">
                    <a16:rowId xmlns:a16="http://schemas.microsoft.com/office/drawing/2014/main" val="3354231269"/>
                  </a:ext>
                </a:extLst>
              </a:tr>
              <a:tr h="271527">
                <a:tc>
                  <a:txBody>
                    <a:bodyPr/>
                    <a:lstStyle/>
                    <a:p>
                      <a:pPr marL="0" marR="0" lvl="0" indent="0" algn="l" rtl="0" eaLnBrk="1" fontAlgn="auto" latinLnBrk="0" hangingPunct="1">
                        <a:lnSpc>
                          <a:spcPct val="100000"/>
                        </a:lnSpc>
                        <a:spcBef>
                          <a:spcPts val="0"/>
                        </a:spcBef>
                        <a:spcAft>
                          <a:spcPts val="0"/>
                        </a:spcAft>
                        <a:buClrTx/>
                        <a:buSzTx/>
                        <a:buFontTx/>
                        <a:buNone/>
                      </a:pPr>
                      <a:r>
                        <a:rPr lang="en-US" sz="1200" b="0" dirty="0">
                          <a:latin typeface="Segoe Pro"/>
                        </a:rPr>
                        <a:t>Private link support​ for Arc SQL MI</a:t>
                      </a:r>
                    </a:p>
                  </a:txBody>
                  <a:tcPr marL="365760">
                    <a:lnR w="12700" cap="flat" cmpd="sng" algn="ctr">
                      <a:solidFill>
                        <a:schemeClr val="tx1"/>
                      </a:solidFill>
                      <a:prstDash val="solid"/>
                      <a:round/>
                      <a:headEnd type="none" w="med" len="med"/>
                      <a:tailEnd type="none" w="med" len="med"/>
                    </a:lnR>
                    <a:solidFill>
                      <a:srgbClr val="1A1A1A"/>
                    </a:solidFill>
                  </a:tcPr>
                </a:tc>
                <a:tc>
                  <a:txBody>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lang="en-US" sz="1200" b="0" dirty="0">
                          <a:latin typeface="Segoe Pro"/>
                        </a:rPr>
                        <a:t>Azure Event Grid</a:t>
                      </a:r>
                    </a:p>
                  </a:txBody>
                  <a:tcPr marL="365760">
                    <a:lnL w="12700" cap="flat" cmpd="sng" algn="ctr">
                      <a:solidFill>
                        <a:schemeClr val="tx1"/>
                      </a:solidFill>
                      <a:prstDash val="solid"/>
                      <a:round/>
                      <a:headEnd type="none" w="med" len="med"/>
                      <a:tailEnd type="none" w="med" len="med"/>
                    </a:lnL>
                    <a:solidFill>
                      <a:srgbClr val="1A1A1A"/>
                    </a:solidFill>
                  </a:tcPr>
                </a:tc>
                <a:extLst>
                  <a:ext uri="{0D108BD9-81ED-4DB2-BD59-A6C34878D82A}">
                    <a16:rowId xmlns:a16="http://schemas.microsoft.com/office/drawing/2014/main" val="2761512100"/>
                  </a:ext>
                </a:extLst>
              </a:tr>
              <a:tr h="284456">
                <a:tc>
                  <a:txBody>
                    <a:bodyPr/>
                    <a:lstStyle/>
                    <a:p>
                      <a:pPr marL="0" marR="0" lvl="0" indent="0" algn="l" rtl="0" eaLnBrk="1" fontAlgn="auto" latinLnBrk="0" hangingPunct="1">
                        <a:lnSpc>
                          <a:spcPct val="100000"/>
                        </a:lnSpc>
                        <a:spcBef>
                          <a:spcPts val="0"/>
                        </a:spcBef>
                        <a:spcAft>
                          <a:spcPts val="0"/>
                        </a:spcAft>
                        <a:buClrTx/>
                        <a:buSzTx/>
                        <a:buFontTx/>
                        <a:buNone/>
                      </a:pPr>
                      <a:r>
                        <a:rPr lang="en-US" sz="1200" b="0" dirty="0">
                          <a:latin typeface="Segoe Pro"/>
                        </a:rPr>
                        <a:t>3</a:t>
                      </a:r>
                      <a:r>
                        <a:rPr lang="en-US" sz="1200" b="0" baseline="30000" dirty="0">
                          <a:latin typeface="Segoe Pro"/>
                        </a:rPr>
                        <a:t>rd</a:t>
                      </a:r>
                      <a:r>
                        <a:rPr lang="en-US" sz="1200" b="0" dirty="0">
                          <a:latin typeface="Segoe Pro"/>
                        </a:rPr>
                        <a:t>-party Key Vault Arc SQL MI</a:t>
                      </a:r>
                    </a:p>
                  </a:txBody>
                  <a:tcPr marL="365760">
                    <a:lnR w="12700" cap="flat" cmpd="sng" algn="ctr">
                      <a:solidFill>
                        <a:schemeClr val="tx1"/>
                      </a:solidFill>
                      <a:prstDash val="solid"/>
                      <a:round/>
                      <a:headEnd type="none" w="med" len="med"/>
                      <a:tailEnd type="none" w="med" len="med"/>
                    </a:lnR>
                    <a:solidFill>
                      <a:srgbClr val="1A1A1A"/>
                    </a:solidFill>
                  </a:tcPr>
                </a:tc>
                <a:tc>
                  <a:txBody>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lang="en-US" sz="1200" b="0" dirty="0">
                        <a:latin typeface="Segoe Pro"/>
                      </a:endParaRPr>
                    </a:p>
                  </a:txBody>
                  <a:tcPr marL="365760">
                    <a:lnL w="12700" cap="flat" cmpd="sng" algn="ctr">
                      <a:solidFill>
                        <a:schemeClr val="tx1"/>
                      </a:solidFill>
                      <a:prstDash val="solid"/>
                      <a:round/>
                      <a:headEnd type="none" w="med" len="med"/>
                      <a:tailEnd type="none" w="med" len="med"/>
                    </a:lnL>
                    <a:solidFill>
                      <a:srgbClr val="1A1A1A"/>
                    </a:solidFill>
                  </a:tcPr>
                </a:tc>
                <a:extLst>
                  <a:ext uri="{0D108BD9-81ED-4DB2-BD59-A6C34878D82A}">
                    <a16:rowId xmlns:a16="http://schemas.microsoft.com/office/drawing/2014/main" val="4049597324"/>
                  </a:ext>
                </a:extLst>
              </a:tr>
              <a:tr h="271527">
                <a:tc>
                  <a:txBody>
                    <a:bodyPr/>
                    <a:lstStyle/>
                    <a:p>
                      <a:pPr marL="0" marR="0" lvl="0" indent="0" algn="l" rtl="0" eaLnBrk="1" fontAlgn="auto" latinLnBrk="0" hangingPunct="1">
                        <a:lnSpc>
                          <a:spcPct val="100000"/>
                        </a:lnSpc>
                        <a:spcBef>
                          <a:spcPts val="0"/>
                        </a:spcBef>
                        <a:spcAft>
                          <a:spcPts val="0"/>
                        </a:spcAft>
                        <a:buClrTx/>
                        <a:buSzTx/>
                        <a:buFontTx/>
                        <a:buNone/>
                      </a:pPr>
                      <a:r>
                        <a:rPr lang="en-US" sz="1200" b="0" dirty="0">
                          <a:latin typeface="Segoe Pro"/>
                        </a:rPr>
                        <a:t>AKV key management for SQL MI</a:t>
                      </a:r>
                    </a:p>
                  </a:txBody>
                  <a:tcPr marL="365760">
                    <a:lnR w="12700" cap="flat" cmpd="sng" algn="ctr">
                      <a:solidFill>
                        <a:schemeClr val="tx1"/>
                      </a:solidFill>
                      <a:prstDash val="solid"/>
                      <a:round/>
                      <a:headEnd type="none" w="med" len="med"/>
                      <a:tailEnd type="none" w="med" len="med"/>
                    </a:lnR>
                    <a:solidFill>
                      <a:srgbClr val="1A1A1A"/>
                    </a:solidFill>
                  </a:tcPr>
                </a:tc>
                <a:tc>
                  <a:txBody>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lang="en-US" sz="1200" b="0" dirty="0">
                        <a:latin typeface="Segoe Pro"/>
                      </a:endParaRPr>
                    </a:p>
                  </a:txBody>
                  <a:tcPr marL="365760">
                    <a:lnL w="12700" cap="flat" cmpd="sng" algn="ctr">
                      <a:solidFill>
                        <a:schemeClr val="tx1"/>
                      </a:solidFill>
                      <a:prstDash val="solid"/>
                      <a:round/>
                      <a:headEnd type="none" w="med" len="med"/>
                      <a:tailEnd type="none" w="med" len="med"/>
                    </a:lnL>
                    <a:solidFill>
                      <a:srgbClr val="1A1A1A"/>
                    </a:solidFill>
                  </a:tcPr>
                </a:tc>
                <a:extLst>
                  <a:ext uri="{0D108BD9-81ED-4DB2-BD59-A6C34878D82A}">
                    <a16:rowId xmlns:a16="http://schemas.microsoft.com/office/drawing/2014/main" val="2200115497"/>
                  </a:ext>
                </a:extLst>
              </a:tr>
              <a:tr h="452544">
                <a:tc>
                  <a:txBody>
                    <a:bodyPr/>
                    <a:lstStyle/>
                    <a:p>
                      <a:pPr marL="0" marR="0" lvl="0" indent="0" algn="l" rtl="0" eaLnBrk="1" fontAlgn="auto" latinLnBrk="0" hangingPunct="1">
                        <a:lnSpc>
                          <a:spcPct val="100000"/>
                        </a:lnSpc>
                        <a:spcBef>
                          <a:spcPts val="0"/>
                        </a:spcBef>
                        <a:spcAft>
                          <a:spcPts val="0"/>
                        </a:spcAft>
                        <a:buClrTx/>
                        <a:buSzTx/>
                        <a:buFontTx/>
                        <a:buNone/>
                      </a:pPr>
                      <a:r>
                        <a:rPr lang="en-US" sz="1200" b="0" dirty="0">
                          <a:latin typeface="Segoe Pro"/>
                        </a:rPr>
                        <a:t>AAD authentication SQL MI</a:t>
                      </a:r>
                    </a:p>
                  </a:txBody>
                  <a:tcPr marL="365760">
                    <a:lnR w="12700" cap="flat" cmpd="sng" algn="ctr">
                      <a:solidFill>
                        <a:schemeClr val="tx1"/>
                      </a:solidFill>
                      <a:prstDash val="solid"/>
                      <a:round/>
                      <a:headEnd type="none" w="med" len="med"/>
                      <a:tailEnd type="none" w="med" len="med"/>
                    </a:lnR>
                    <a:solidFill>
                      <a:srgbClr val="1A1A1A"/>
                    </a:solidFill>
                  </a:tcPr>
                </a:tc>
                <a:tc>
                  <a:txBody>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lang="en-US" sz="1200" b="0" dirty="0">
                        <a:latin typeface="Segoe Pro"/>
                      </a:endParaRPr>
                    </a:p>
                  </a:txBody>
                  <a:tcPr marL="365760">
                    <a:lnL w="12700" cap="flat" cmpd="sng" algn="ctr">
                      <a:solidFill>
                        <a:schemeClr val="tx1"/>
                      </a:solidFill>
                      <a:prstDash val="solid"/>
                      <a:round/>
                      <a:headEnd type="none" w="med" len="med"/>
                      <a:tailEnd type="none" w="med" len="med"/>
                    </a:lnL>
                    <a:solidFill>
                      <a:srgbClr val="1A1A1A"/>
                    </a:solidFill>
                  </a:tcPr>
                </a:tc>
                <a:extLst>
                  <a:ext uri="{0D108BD9-81ED-4DB2-BD59-A6C34878D82A}">
                    <a16:rowId xmlns:a16="http://schemas.microsoft.com/office/drawing/2014/main" val="296321818"/>
                  </a:ext>
                </a:extLst>
              </a:tr>
            </a:tbl>
          </a:graphicData>
        </a:graphic>
      </p:graphicFrame>
      <p:pic>
        <p:nvPicPr>
          <p:cNvPr id="21" name="Graphic 20">
            <a:extLst>
              <a:ext uri="{FF2B5EF4-FFF2-40B4-BE49-F238E27FC236}">
                <a16:creationId xmlns:a16="http://schemas.microsoft.com/office/drawing/2014/main" id="{B3965DDE-BD45-6511-C129-C15D0A7B0E14}"/>
              </a:ext>
              <a:ext uri="{C183D7F6-B498-43B3-948B-1728B52AA6E4}">
                <adec:decorative xmlns:adec="http://schemas.microsoft.com/office/drawing/2017/decorative" val="1"/>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361092" y="6090127"/>
            <a:ext cx="181707" cy="182880"/>
          </a:xfrm>
          <a:prstGeom prst="rect">
            <a:avLst/>
          </a:prstGeom>
        </p:spPr>
      </p:pic>
      <p:pic>
        <p:nvPicPr>
          <p:cNvPr id="25" name="Graphic 24">
            <a:extLst>
              <a:ext uri="{FF2B5EF4-FFF2-40B4-BE49-F238E27FC236}">
                <a16:creationId xmlns:a16="http://schemas.microsoft.com/office/drawing/2014/main" id="{DF4C0118-D936-3199-BCCC-59564CF14082}"/>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196331" y="4728794"/>
            <a:ext cx="182880" cy="182880"/>
          </a:xfrm>
          <a:prstGeom prst="rect">
            <a:avLst/>
          </a:prstGeom>
        </p:spPr>
      </p:pic>
      <p:pic>
        <p:nvPicPr>
          <p:cNvPr id="33" name="Graphic 32">
            <a:extLst>
              <a:ext uri="{FF2B5EF4-FFF2-40B4-BE49-F238E27FC236}">
                <a16:creationId xmlns:a16="http://schemas.microsoft.com/office/drawing/2014/main" id="{A52976E2-DBB7-E09E-138C-68869F093307}"/>
              </a:ext>
              <a:ext uri="{C183D7F6-B498-43B3-948B-1728B52AA6E4}">
                <adec:decorative xmlns:adec="http://schemas.microsoft.com/office/drawing/2017/decorative" val="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213013" y="5198372"/>
            <a:ext cx="182880" cy="182880"/>
          </a:xfrm>
          <a:prstGeom prst="rect">
            <a:avLst/>
          </a:prstGeom>
        </p:spPr>
      </p:pic>
      <p:pic>
        <p:nvPicPr>
          <p:cNvPr id="37" name="Graphic 36">
            <a:extLst>
              <a:ext uri="{FF2B5EF4-FFF2-40B4-BE49-F238E27FC236}">
                <a16:creationId xmlns:a16="http://schemas.microsoft.com/office/drawing/2014/main" id="{66E06F59-2D0E-8C39-7A3B-1B0087247F06}"/>
              </a:ext>
              <a:ext uri="{C183D7F6-B498-43B3-948B-1728B52AA6E4}">
                <adec:decorative xmlns:adec="http://schemas.microsoft.com/office/drawing/2017/decorative" val="1"/>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207640" y="5642086"/>
            <a:ext cx="182880" cy="182880"/>
          </a:xfrm>
          <a:prstGeom prst="rect">
            <a:avLst/>
          </a:prstGeom>
        </p:spPr>
      </p:pic>
      <p:pic>
        <p:nvPicPr>
          <p:cNvPr id="41" name="Graphic 40">
            <a:extLst>
              <a:ext uri="{FF2B5EF4-FFF2-40B4-BE49-F238E27FC236}">
                <a16:creationId xmlns:a16="http://schemas.microsoft.com/office/drawing/2014/main" id="{8BAB4524-9735-8A9F-D82A-025C28074D35}"/>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213013" y="4285080"/>
            <a:ext cx="182880" cy="182880"/>
          </a:xfrm>
          <a:prstGeom prst="rect">
            <a:avLst/>
          </a:prstGeom>
        </p:spPr>
      </p:pic>
      <p:pic>
        <p:nvPicPr>
          <p:cNvPr id="13" name="Graphic 12">
            <a:extLst>
              <a:ext uri="{FF2B5EF4-FFF2-40B4-BE49-F238E27FC236}">
                <a16:creationId xmlns:a16="http://schemas.microsoft.com/office/drawing/2014/main" id="{6CB1585A-07FD-6D69-C130-3CB3604D4432}"/>
              </a:ext>
              <a:ext uri="{C183D7F6-B498-43B3-948B-1728B52AA6E4}">
                <adec:decorative xmlns:adec="http://schemas.microsoft.com/office/drawing/2017/decorative" val="1"/>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17696" y="3412751"/>
            <a:ext cx="171450" cy="171450"/>
          </a:xfrm>
          <a:prstGeom prst="rect">
            <a:avLst/>
          </a:prstGeom>
        </p:spPr>
      </p:pic>
      <p:pic>
        <p:nvPicPr>
          <p:cNvPr id="19" name="Graphic 18">
            <a:extLst>
              <a:ext uri="{FF2B5EF4-FFF2-40B4-BE49-F238E27FC236}">
                <a16:creationId xmlns:a16="http://schemas.microsoft.com/office/drawing/2014/main" id="{24696801-48AC-E0F5-8301-8DDA7E34FD58}"/>
              </a:ext>
              <a:ext uri="{C183D7F6-B498-43B3-948B-1728B52AA6E4}">
                <adec:decorative xmlns:adec="http://schemas.microsoft.com/office/drawing/2017/decorative" val="1"/>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376780" y="2037083"/>
            <a:ext cx="171450" cy="171450"/>
          </a:xfrm>
          <a:prstGeom prst="rect">
            <a:avLst/>
          </a:prstGeom>
        </p:spPr>
      </p:pic>
      <p:pic>
        <p:nvPicPr>
          <p:cNvPr id="22" name="Graphic 21">
            <a:extLst>
              <a:ext uri="{FF2B5EF4-FFF2-40B4-BE49-F238E27FC236}">
                <a16:creationId xmlns:a16="http://schemas.microsoft.com/office/drawing/2014/main" id="{8877FDD4-1D9F-74D9-35BA-66269F07E5C3}"/>
              </a:ext>
              <a:ext uri="{C183D7F6-B498-43B3-948B-1728B52AA6E4}">
                <adec:decorative xmlns:adec="http://schemas.microsoft.com/office/drawing/2017/decorative" val="1"/>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515924" y="5739241"/>
            <a:ext cx="170350" cy="171450"/>
          </a:xfrm>
          <a:prstGeom prst="rect">
            <a:avLst/>
          </a:prstGeom>
        </p:spPr>
      </p:pic>
      <p:pic>
        <p:nvPicPr>
          <p:cNvPr id="24" name="Graphic 23">
            <a:extLst>
              <a:ext uri="{FF2B5EF4-FFF2-40B4-BE49-F238E27FC236}">
                <a16:creationId xmlns:a16="http://schemas.microsoft.com/office/drawing/2014/main" id="{72254C2C-C6D3-9711-AE5E-E5DA8CBF9D3C}"/>
              </a:ext>
              <a:ext uri="{C183D7F6-B498-43B3-948B-1728B52AA6E4}">
                <adec:decorative xmlns:adec="http://schemas.microsoft.com/office/drawing/2017/decorative" val="1"/>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23594" y="5288779"/>
            <a:ext cx="170350" cy="171450"/>
          </a:xfrm>
          <a:prstGeom prst="rect">
            <a:avLst/>
          </a:prstGeom>
        </p:spPr>
      </p:pic>
      <p:pic>
        <p:nvPicPr>
          <p:cNvPr id="28" name="Graphic 27">
            <a:extLst>
              <a:ext uri="{FF2B5EF4-FFF2-40B4-BE49-F238E27FC236}">
                <a16:creationId xmlns:a16="http://schemas.microsoft.com/office/drawing/2014/main" id="{CC3EA254-B721-3448-5F2B-139A42C7440C}"/>
              </a:ext>
              <a:ext uri="{C183D7F6-B498-43B3-948B-1728B52AA6E4}">
                <adec:decorative xmlns:adec="http://schemas.microsoft.com/office/drawing/2017/decorative" val="1"/>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6335431" y="4820409"/>
            <a:ext cx="171450" cy="171450"/>
          </a:xfrm>
          <a:prstGeom prst="rect">
            <a:avLst/>
          </a:prstGeom>
        </p:spPr>
      </p:pic>
      <p:pic>
        <p:nvPicPr>
          <p:cNvPr id="31" name="Graphic 30">
            <a:extLst>
              <a:ext uri="{FF2B5EF4-FFF2-40B4-BE49-F238E27FC236}">
                <a16:creationId xmlns:a16="http://schemas.microsoft.com/office/drawing/2014/main" id="{87D930AF-DC2D-2425-A978-9ABE41DDC9B0}"/>
              </a:ext>
              <a:ext uri="{C183D7F6-B498-43B3-948B-1728B52AA6E4}">
                <adec:decorative xmlns:adec="http://schemas.microsoft.com/office/drawing/2017/decorative" val="1"/>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6335431" y="4382235"/>
            <a:ext cx="171450" cy="171450"/>
          </a:xfrm>
          <a:prstGeom prst="rect">
            <a:avLst/>
          </a:prstGeom>
        </p:spPr>
      </p:pic>
      <p:pic>
        <p:nvPicPr>
          <p:cNvPr id="36" name="Graphic 35">
            <a:extLst>
              <a:ext uri="{FF2B5EF4-FFF2-40B4-BE49-F238E27FC236}">
                <a16:creationId xmlns:a16="http://schemas.microsoft.com/office/drawing/2014/main" id="{605DB8F7-C03C-A0B5-8BF6-A2C55190C039}"/>
              </a:ext>
              <a:ext uri="{C183D7F6-B498-43B3-948B-1728B52AA6E4}">
                <adec:decorative xmlns:adec="http://schemas.microsoft.com/office/drawing/2017/decorative" val="1"/>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335431" y="5289812"/>
            <a:ext cx="171450" cy="171450"/>
          </a:xfrm>
          <a:prstGeom prst="rect">
            <a:avLst/>
          </a:prstGeom>
        </p:spPr>
      </p:pic>
      <p:pic>
        <p:nvPicPr>
          <p:cNvPr id="23" name="Graphic 22">
            <a:extLst>
              <a:ext uri="{FF2B5EF4-FFF2-40B4-BE49-F238E27FC236}">
                <a16:creationId xmlns:a16="http://schemas.microsoft.com/office/drawing/2014/main" id="{35BC771E-7B75-3BAF-B096-54DF74B0DDDC}"/>
              </a:ext>
              <a:ext uri="{C183D7F6-B498-43B3-948B-1728B52AA6E4}">
                <adec:decorative xmlns:adec="http://schemas.microsoft.com/office/drawing/2017/decorative" val="1"/>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335431" y="5653516"/>
            <a:ext cx="171450" cy="171450"/>
          </a:xfrm>
          <a:prstGeom prst="rect">
            <a:avLst/>
          </a:prstGeom>
        </p:spPr>
      </p:pic>
      <p:pic>
        <p:nvPicPr>
          <p:cNvPr id="30" name="Graphic 29">
            <a:extLst>
              <a:ext uri="{FF2B5EF4-FFF2-40B4-BE49-F238E27FC236}">
                <a16:creationId xmlns:a16="http://schemas.microsoft.com/office/drawing/2014/main" id="{2E7B99D6-C98A-85CC-F254-3AEF172E3C15}"/>
              </a:ext>
              <a:ext uri="{C183D7F6-B498-43B3-948B-1728B52AA6E4}">
                <adec:decorative xmlns:adec="http://schemas.microsoft.com/office/drawing/2017/decorative" val="1"/>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6333145" y="5929892"/>
            <a:ext cx="173736" cy="173736"/>
          </a:xfrm>
          <a:prstGeom prst="rect">
            <a:avLst/>
          </a:prstGeom>
        </p:spPr>
      </p:pic>
      <p:pic>
        <p:nvPicPr>
          <p:cNvPr id="35" name="Graphic 34">
            <a:extLst>
              <a:ext uri="{FF2B5EF4-FFF2-40B4-BE49-F238E27FC236}">
                <a16:creationId xmlns:a16="http://schemas.microsoft.com/office/drawing/2014/main" id="{0E6BFDFA-E076-064B-7897-1A0FB1292F11}"/>
              </a:ext>
              <a:ext uri="{C183D7F6-B498-43B3-948B-1728B52AA6E4}">
                <adec:decorative xmlns:adec="http://schemas.microsoft.com/office/drawing/2017/decorative" val="1"/>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6333145" y="6190009"/>
            <a:ext cx="173736" cy="173736"/>
          </a:xfrm>
          <a:prstGeom prst="rect">
            <a:avLst/>
          </a:prstGeom>
        </p:spPr>
      </p:pic>
      <p:pic>
        <p:nvPicPr>
          <p:cNvPr id="39" name="Graphic 38">
            <a:extLst>
              <a:ext uri="{FF2B5EF4-FFF2-40B4-BE49-F238E27FC236}">
                <a16:creationId xmlns:a16="http://schemas.microsoft.com/office/drawing/2014/main" id="{2C0F6866-F44E-79E6-E5E0-CC938EF0763E}"/>
              </a:ext>
              <a:ext uri="{C183D7F6-B498-43B3-948B-1728B52AA6E4}">
                <adec:decorative xmlns:adec="http://schemas.microsoft.com/office/drawing/2017/decorative" val="1"/>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6328573" y="6480818"/>
            <a:ext cx="182880" cy="182880"/>
          </a:xfrm>
          <a:prstGeom prst="rect">
            <a:avLst/>
          </a:prstGeom>
        </p:spPr>
      </p:pic>
      <p:pic>
        <p:nvPicPr>
          <p:cNvPr id="43" name="Graphic 42">
            <a:extLst>
              <a:ext uri="{FF2B5EF4-FFF2-40B4-BE49-F238E27FC236}">
                <a16:creationId xmlns:a16="http://schemas.microsoft.com/office/drawing/2014/main" id="{F15B7E76-02BD-3012-BE36-380BE7015CC7}"/>
              </a:ext>
              <a:ext uri="{C183D7F6-B498-43B3-948B-1728B52AA6E4}">
                <adec:decorative xmlns:adec="http://schemas.microsoft.com/office/drawing/2017/decorative" val="1"/>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521591" y="6172709"/>
            <a:ext cx="172844" cy="171450"/>
          </a:xfrm>
          <a:prstGeom prst="rect">
            <a:avLst/>
          </a:prstGeom>
        </p:spPr>
      </p:pic>
      <p:pic>
        <p:nvPicPr>
          <p:cNvPr id="45" name="Graphic 44">
            <a:extLst>
              <a:ext uri="{FF2B5EF4-FFF2-40B4-BE49-F238E27FC236}">
                <a16:creationId xmlns:a16="http://schemas.microsoft.com/office/drawing/2014/main" id="{991D8861-5AFE-9DE7-18B7-1713E44E149B}"/>
              </a:ext>
              <a:ext uri="{C183D7F6-B498-43B3-948B-1728B52AA6E4}">
                <adec:decorative xmlns:adec="http://schemas.microsoft.com/office/drawing/2017/decorative" val="1"/>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6346451" y="2794615"/>
            <a:ext cx="172844" cy="171450"/>
          </a:xfrm>
          <a:prstGeom prst="rect">
            <a:avLst/>
          </a:prstGeom>
        </p:spPr>
      </p:pic>
      <p:pic>
        <p:nvPicPr>
          <p:cNvPr id="47" name="Graphic 46">
            <a:extLst>
              <a:ext uri="{FF2B5EF4-FFF2-40B4-BE49-F238E27FC236}">
                <a16:creationId xmlns:a16="http://schemas.microsoft.com/office/drawing/2014/main" id="{C2F6D4C4-7F1E-F30C-D3F8-38494B81DF55}"/>
              </a:ext>
              <a:ext uri="{C183D7F6-B498-43B3-948B-1728B52AA6E4}">
                <adec:decorative xmlns:adec="http://schemas.microsoft.com/office/drawing/2017/decorative" val="1"/>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6346451" y="3052446"/>
            <a:ext cx="171450" cy="171450"/>
          </a:xfrm>
          <a:prstGeom prst="rect">
            <a:avLst/>
          </a:prstGeom>
        </p:spPr>
      </p:pic>
      <p:pic>
        <p:nvPicPr>
          <p:cNvPr id="49" name="Graphic 48">
            <a:extLst>
              <a:ext uri="{FF2B5EF4-FFF2-40B4-BE49-F238E27FC236}">
                <a16:creationId xmlns:a16="http://schemas.microsoft.com/office/drawing/2014/main" id="{BCC05217-8EE5-F182-CDCA-257FE10A0FC4}"/>
              </a:ext>
              <a:ext uri="{C183D7F6-B498-43B3-948B-1728B52AA6E4}">
                <adec:decorative xmlns:adec="http://schemas.microsoft.com/office/drawing/2017/decorative" val="1"/>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501997" y="6528975"/>
            <a:ext cx="171450" cy="171450"/>
          </a:xfrm>
          <a:prstGeom prst="rect">
            <a:avLst/>
          </a:prstGeom>
        </p:spPr>
      </p:pic>
      <p:pic>
        <p:nvPicPr>
          <p:cNvPr id="53" name="Graphic 52">
            <a:extLst>
              <a:ext uri="{FF2B5EF4-FFF2-40B4-BE49-F238E27FC236}">
                <a16:creationId xmlns:a16="http://schemas.microsoft.com/office/drawing/2014/main" id="{FBCF5CE5-B321-B078-9F72-E35A7D5DC0AC}"/>
              </a:ext>
              <a:ext uri="{C183D7F6-B498-43B3-948B-1728B52AA6E4}">
                <adec:decorative xmlns:adec="http://schemas.microsoft.com/office/drawing/2017/decorative" val="1"/>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9230185" y="2775868"/>
            <a:ext cx="171450" cy="171450"/>
          </a:xfrm>
          <a:prstGeom prst="rect">
            <a:avLst/>
          </a:prstGeom>
        </p:spPr>
      </p:pic>
      <p:pic>
        <p:nvPicPr>
          <p:cNvPr id="55" name="Graphic 54">
            <a:extLst>
              <a:ext uri="{FF2B5EF4-FFF2-40B4-BE49-F238E27FC236}">
                <a16:creationId xmlns:a16="http://schemas.microsoft.com/office/drawing/2014/main" id="{6CE969B2-7DD7-E8BB-3CF0-DC02E19731F9}"/>
              </a:ext>
              <a:ext uri="{C183D7F6-B498-43B3-948B-1728B52AA6E4}">
                <adec:decorative xmlns:adec="http://schemas.microsoft.com/office/drawing/2017/decorative" val="1"/>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504363" y="2031368"/>
            <a:ext cx="182880" cy="182880"/>
          </a:xfrm>
          <a:prstGeom prst="rect">
            <a:avLst/>
          </a:prstGeom>
        </p:spPr>
      </p:pic>
      <p:pic>
        <p:nvPicPr>
          <p:cNvPr id="26" name="Graphic 25">
            <a:extLst>
              <a:ext uri="{FF2B5EF4-FFF2-40B4-BE49-F238E27FC236}">
                <a16:creationId xmlns:a16="http://schemas.microsoft.com/office/drawing/2014/main" id="{C89F306D-9D70-DB73-79E1-A32FDFF8D5A5}"/>
              </a:ext>
              <a:ext uri="{C183D7F6-B498-43B3-948B-1728B52AA6E4}">
                <adec:decorative xmlns:adec="http://schemas.microsoft.com/office/drawing/2017/decorative" val="1"/>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528256" y="4707005"/>
            <a:ext cx="171450" cy="171450"/>
          </a:xfrm>
          <a:prstGeom prst="rect">
            <a:avLst/>
          </a:prstGeom>
        </p:spPr>
      </p:pic>
      <p:pic>
        <p:nvPicPr>
          <p:cNvPr id="38" name="Graphic 37">
            <a:extLst>
              <a:ext uri="{FF2B5EF4-FFF2-40B4-BE49-F238E27FC236}">
                <a16:creationId xmlns:a16="http://schemas.microsoft.com/office/drawing/2014/main" id="{845A74D5-2FE7-35C3-263D-EC23D3D2A1FD}"/>
              </a:ext>
              <a:ext uri="{C183D7F6-B498-43B3-948B-1728B52AA6E4}">
                <adec:decorative xmlns:adec="http://schemas.microsoft.com/office/drawing/2017/decorative" val="1"/>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6376780" y="2447269"/>
            <a:ext cx="171450" cy="171450"/>
          </a:xfrm>
          <a:prstGeom prst="rect">
            <a:avLst/>
          </a:prstGeom>
        </p:spPr>
      </p:pic>
      <p:pic>
        <p:nvPicPr>
          <p:cNvPr id="11" name="Graphic 10">
            <a:extLst>
              <a:ext uri="{FF2B5EF4-FFF2-40B4-BE49-F238E27FC236}">
                <a16:creationId xmlns:a16="http://schemas.microsoft.com/office/drawing/2014/main" id="{F5E3C8DA-733D-705F-C3D1-07E44E11451C}"/>
              </a:ext>
              <a:ext uri="{C183D7F6-B498-43B3-948B-1728B52AA6E4}">
                <adec:decorative xmlns:adec="http://schemas.microsoft.com/office/drawing/2017/decorative" val="1"/>
              </a:ext>
            </a:extLst>
          </p:cNvPr>
          <p:cNvPicPr>
            <a:picLocks noChangeAspect="1"/>
          </p:cNvPicPr>
          <p:nvPr/>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3360506" y="6532469"/>
            <a:ext cx="182880" cy="182880"/>
          </a:xfrm>
          <a:prstGeom prst="rect">
            <a:avLst/>
          </a:prstGeom>
        </p:spPr>
      </p:pic>
      <p:pic>
        <p:nvPicPr>
          <p:cNvPr id="12" name="Graphic 11">
            <a:extLst>
              <a:ext uri="{FF2B5EF4-FFF2-40B4-BE49-F238E27FC236}">
                <a16:creationId xmlns:a16="http://schemas.microsoft.com/office/drawing/2014/main" id="{EB3B1D24-1CA9-B5A7-9F38-9E087D9FA8AB}"/>
              </a:ext>
              <a:ext uri="{C183D7F6-B498-43B3-948B-1728B52AA6E4}">
                <adec:decorative xmlns:adec="http://schemas.microsoft.com/office/drawing/2017/decorative" val="1"/>
              </a:ext>
            </a:extLst>
          </p:cNvPr>
          <p:cNvPicPr>
            <a:picLocks noChangeAspect="1"/>
          </p:cNvPicPr>
          <p:nvPr/>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9196331" y="2054578"/>
            <a:ext cx="182880" cy="182880"/>
          </a:xfrm>
          <a:prstGeom prst="rect">
            <a:avLst/>
          </a:prstGeom>
        </p:spPr>
      </p:pic>
      <p:pic>
        <p:nvPicPr>
          <p:cNvPr id="6" name="Graphic 5">
            <a:extLst>
              <a:ext uri="{FF2B5EF4-FFF2-40B4-BE49-F238E27FC236}">
                <a16:creationId xmlns:a16="http://schemas.microsoft.com/office/drawing/2014/main" id="{6B1F166F-1E08-37B3-CCC5-C4DA0639DC5F}"/>
              </a:ext>
              <a:ext uri="{C183D7F6-B498-43B3-948B-1728B52AA6E4}">
                <adec:decorative xmlns:adec="http://schemas.microsoft.com/office/drawing/2017/decorative" val="1"/>
              </a:ext>
            </a:extLst>
          </p:cNvPr>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9220749" y="2425170"/>
            <a:ext cx="171450" cy="171450"/>
          </a:xfrm>
          <a:prstGeom prst="rect">
            <a:avLst/>
          </a:prstGeom>
        </p:spPr>
      </p:pic>
      <p:pic>
        <p:nvPicPr>
          <p:cNvPr id="17" name="Graphic 16">
            <a:extLst>
              <a:ext uri="{FF2B5EF4-FFF2-40B4-BE49-F238E27FC236}">
                <a16:creationId xmlns:a16="http://schemas.microsoft.com/office/drawing/2014/main" id="{442C6F62-C5B1-9AAC-DAC6-C240777174AC}"/>
              </a:ext>
              <a:ext uri="{C183D7F6-B498-43B3-948B-1728B52AA6E4}">
                <adec:decorative xmlns:adec="http://schemas.microsoft.com/office/drawing/2017/decorative" val="1"/>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01997" y="2314150"/>
            <a:ext cx="171450" cy="171450"/>
          </a:xfrm>
          <a:prstGeom prst="rect">
            <a:avLst/>
          </a:prstGeom>
        </p:spPr>
      </p:pic>
      <p:pic>
        <p:nvPicPr>
          <p:cNvPr id="20" name="Graphic 19">
            <a:extLst>
              <a:ext uri="{FF2B5EF4-FFF2-40B4-BE49-F238E27FC236}">
                <a16:creationId xmlns:a16="http://schemas.microsoft.com/office/drawing/2014/main" id="{33833A12-CC45-108A-F283-F71937C9C415}"/>
              </a:ext>
              <a:ext uri="{C183D7F6-B498-43B3-948B-1728B52AA6E4}">
                <adec:decorative xmlns:adec="http://schemas.microsoft.com/office/drawing/2017/decorative" val="1"/>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17696" y="2720834"/>
            <a:ext cx="171450" cy="171450"/>
          </a:xfrm>
          <a:prstGeom prst="rect">
            <a:avLst/>
          </a:prstGeom>
        </p:spPr>
      </p:pic>
    </p:spTree>
    <p:extLst>
      <p:ext uri="{BB962C8B-B14F-4D97-AF65-F5344CB8AC3E}">
        <p14:creationId xmlns:p14="http://schemas.microsoft.com/office/powerpoint/2010/main" val="24498451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700EE8B-4056-02BB-2350-4261B76CD900}"/>
              </a:ext>
            </a:extLst>
          </p:cNvPr>
          <p:cNvSpPr>
            <a:spLocks noGrp="1"/>
          </p:cNvSpPr>
          <p:nvPr>
            <p:ph type="title"/>
          </p:nvPr>
        </p:nvSpPr>
        <p:spPr>
          <a:xfrm>
            <a:off x="600060" y="2843764"/>
            <a:ext cx="3245833" cy="1303755"/>
          </a:xfrm>
        </p:spPr>
        <p:txBody>
          <a:bodyPr/>
          <a:lstStyle/>
          <a:p>
            <a:r>
              <a:rPr lang="en-US" dirty="0"/>
              <a:t>Azure Stack</a:t>
            </a:r>
            <a:br>
              <a:rPr lang="en-US" dirty="0"/>
            </a:br>
            <a:r>
              <a:rPr lang="en-US" sz="1600" b="1" i="0" dirty="0">
                <a:solidFill>
                  <a:srgbClr val="00FFFF"/>
                </a:solidFill>
                <a:effectLst/>
                <a:latin typeface="Segoe UI" panose="020B0502040204020203" pitchFamily="34" charset="0"/>
              </a:rPr>
              <a:t>Run your production workloads anywhere on hybrid, familiar hyperconverged infrastructure</a:t>
            </a:r>
            <a:endParaRPr lang="en-US" sz="1600" b="1" dirty="0">
              <a:solidFill>
                <a:srgbClr val="00FFFF"/>
              </a:solidFill>
            </a:endParaRPr>
          </a:p>
        </p:txBody>
      </p:sp>
      <p:sp>
        <p:nvSpPr>
          <p:cNvPr id="5" name="Text Placeholder 4">
            <a:extLst>
              <a:ext uri="{FF2B5EF4-FFF2-40B4-BE49-F238E27FC236}">
                <a16:creationId xmlns:a16="http://schemas.microsoft.com/office/drawing/2014/main" id="{4CB34F43-501B-F89F-15CA-3E71462E4991}"/>
              </a:ext>
            </a:extLst>
          </p:cNvPr>
          <p:cNvSpPr>
            <a:spLocks noGrp="1"/>
          </p:cNvSpPr>
          <p:nvPr>
            <p:ph type="body" sz="quarter" idx="11"/>
          </p:nvPr>
        </p:nvSpPr>
        <p:spPr>
          <a:xfrm>
            <a:off x="5040983" y="2341481"/>
            <a:ext cx="6801197" cy="2308324"/>
          </a:xfrm>
        </p:spPr>
        <p:txBody>
          <a:bodyPr/>
          <a:lstStyle/>
          <a:p>
            <a:pPr marL="0" marR="0" lvl="0" indent="0" algn="l" defTabSz="932563" rtl="0" eaLnBrk="1" fontAlgn="auto" latinLnBrk="0" hangingPunct="1">
              <a:lnSpc>
                <a:spcPct val="100000"/>
              </a:lnSpc>
              <a:spcBef>
                <a:spcPts val="0"/>
              </a:spcBef>
              <a:spcAft>
                <a:spcPts val="1200"/>
              </a:spcAft>
              <a:buClrTx/>
              <a:buSzPct val="90000"/>
              <a:buFont typeface="+mj-lt"/>
              <a:buNone/>
              <a:tabLst/>
              <a:defRPr/>
            </a:pPr>
            <a:r>
              <a:rPr kumimoji="0" lang="en-US" sz="2000" b="1" i="0" u="none" strike="noStrike" kern="1200" cap="none" spc="0" normalizeH="0" baseline="0" noProof="0" dirty="0">
                <a:ln>
                  <a:noFill/>
                </a:ln>
                <a:effectLst/>
                <a:uLnTx/>
                <a:uFillTx/>
                <a:latin typeface="+mn-lt"/>
                <a:ea typeface="+mn-ea"/>
                <a:cs typeface="+mn-cs"/>
              </a:rPr>
              <a:t>Azure </a:t>
            </a:r>
            <a:r>
              <a:rPr lang="en-US" sz="2000" b="0" dirty="0">
                <a:latin typeface="+mn-lt"/>
                <a:ea typeface="Segoe UI Historic" panose="020B0502040204020203" pitchFamily="34" charset="0"/>
                <a:cs typeface="Segoe UI Semibold" panose="020B0702040204020203" pitchFamily="34" charset="0"/>
              </a:rPr>
              <a:t>Stack HCI</a:t>
            </a:r>
            <a:r>
              <a:rPr kumimoji="0" lang="en-US" sz="2000" b="1" i="0" u="none" strike="noStrike" kern="1200" cap="none" spc="0" normalizeH="0" baseline="0" noProof="0" dirty="0">
                <a:ln>
                  <a:noFill/>
                </a:ln>
                <a:effectLst/>
                <a:uLnTx/>
                <a:uFillTx/>
                <a:latin typeface="+mn-lt"/>
                <a:ea typeface="+mn-ea"/>
                <a:cs typeface="+mn-cs"/>
              </a:rPr>
              <a:t> </a:t>
            </a:r>
            <a:r>
              <a:rPr kumimoji="0" lang="en-US" sz="2000" b="0" i="0" u="none" strike="noStrike" kern="1200" cap="none" spc="0" normalizeH="0" baseline="0" noProof="0" dirty="0">
                <a:ln>
                  <a:noFill/>
                </a:ln>
                <a:effectLst/>
                <a:uLnTx/>
                <a:uFillTx/>
                <a:latin typeface="+mn-lt"/>
                <a:ea typeface="+mn-ea"/>
                <a:cs typeface="+mn-cs"/>
              </a:rPr>
              <a:t>is Azure inspired infrastructure that is </a:t>
            </a:r>
            <a:r>
              <a:rPr kumimoji="0" lang="en-US" sz="2000" b="0" i="0" u="none" strike="noStrike" kern="1200" cap="none" spc="0" normalizeH="0" baseline="0" noProof="0" dirty="0">
                <a:ln>
                  <a:noFill/>
                </a:ln>
                <a:effectLst/>
                <a:uLnTx/>
                <a:uFillTx/>
                <a:latin typeface="+mn-lt"/>
                <a:ea typeface="+mn-ea"/>
                <a:cs typeface="Segoe UI Semilight" panose="020B0402040204020203" pitchFamily="34" charset="0"/>
              </a:rPr>
              <a:t>purpose built to run Azure Arc-enabled services and can be deployed in customer environments and operated at-scale from Azure. </a:t>
            </a:r>
          </a:p>
          <a:p>
            <a:pPr marL="0" marR="0" lvl="0" indent="0" algn="l" defTabSz="932563" rtl="0" eaLnBrk="1" fontAlgn="auto" latinLnBrk="0" hangingPunct="1">
              <a:lnSpc>
                <a:spcPct val="100000"/>
              </a:lnSpc>
              <a:spcBef>
                <a:spcPts val="0"/>
              </a:spcBef>
              <a:spcAft>
                <a:spcPts val="1200"/>
              </a:spcAft>
              <a:buClrTx/>
              <a:buSzPct val="90000"/>
              <a:buFont typeface="+mj-lt"/>
              <a:buNone/>
              <a:tabLst/>
              <a:defRPr/>
            </a:pPr>
            <a:r>
              <a:rPr kumimoji="0" lang="en-US" sz="2000" b="1" i="0" u="none" strike="noStrike" kern="1200" cap="none" spc="0" normalizeH="0" baseline="0" noProof="0" dirty="0">
                <a:ln>
                  <a:noFill/>
                </a:ln>
                <a:effectLst/>
                <a:uLnTx/>
                <a:uFillTx/>
                <a:latin typeface="+mn-lt"/>
                <a:ea typeface="+mn-ea"/>
                <a:cs typeface="Segoe UI Semilight" panose="020B0402040204020203" pitchFamily="34" charset="0"/>
              </a:rPr>
              <a:t>Azure </a:t>
            </a:r>
            <a:r>
              <a:rPr lang="en-US" sz="2000" b="0" dirty="0">
                <a:latin typeface="+mn-lt"/>
                <a:ea typeface="Segoe UI Historic" panose="020B0502040204020203" pitchFamily="34" charset="0"/>
                <a:cs typeface="Segoe UI Semibold" panose="020B0702040204020203" pitchFamily="34" charset="0"/>
              </a:rPr>
              <a:t>Stack HCI</a:t>
            </a:r>
            <a:r>
              <a:rPr kumimoji="0" lang="en-US" sz="2000" b="1" i="0" u="none" strike="noStrike" kern="1200" cap="none" spc="0" normalizeH="0" baseline="0" noProof="0" dirty="0">
                <a:ln>
                  <a:noFill/>
                </a:ln>
                <a:effectLst/>
                <a:uLnTx/>
                <a:uFillTx/>
                <a:latin typeface="+mn-lt"/>
                <a:ea typeface="+mn-ea"/>
                <a:cs typeface="Segoe UI Semilight" panose="020B0402040204020203" pitchFamily="34" charset="0"/>
              </a:rPr>
              <a:t> </a:t>
            </a:r>
            <a:r>
              <a:rPr kumimoji="0" lang="en-US" sz="2000" b="0" i="0" u="none" strike="noStrike" kern="1200" cap="none" spc="0" normalizeH="0" baseline="0" noProof="0" dirty="0">
                <a:ln>
                  <a:noFill/>
                </a:ln>
                <a:effectLst/>
                <a:uLnTx/>
                <a:uFillTx/>
                <a:latin typeface="+mn-lt"/>
                <a:ea typeface="+mn-ea"/>
                <a:cs typeface="Segoe UI Semilight" panose="020B0402040204020203" pitchFamily="34" charset="0"/>
              </a:rPr>
              <a:t>is available as software that can be installed on validated nodes and integrated systems from our hardware partners.</a:t>
            </a:r>
          </a:p>
        </p:txBody>
      </p:sp>
      <p:sp>
        <p:nvSpPr>
          <p:cNvPr id="3" name="Slide Number Placeholder 2">
            <a:extLst>
              <a:ext uri="{FF2B5EF4-FFF2-40B4-BE49-F238E27FC236}">
                <a16:creationId xmlns:a16="http://schemas.microsoft.com/office/drawing/2014/main" id="{477628F3-9367-14C8-ADE2-08AD5D6F7EFB}"/>
              </a:ext>
            </a:extLst>
          </p:cNvPr>
          <p:cNvSpPr>
            <a:spLocks noGrp="1"/>
          </p:cNvSpPr>
          <p:nvPr>
            <p:ph type="sldNum" sz="quarter" idx="4294967295"/>
          </p:nvPr>
        </p:nvSpPr>
        <p:spPr>
          <a:xfrm>
            <a:off x="12063413" y="6529388"/>
            <a:ext cx="373062" cy="371475"/>
          </a:xfrm>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fld id="{7B76384A-BF72-4EC3-9EB1-950545506B9E}" type="slidenum">
              <a:rPr kumimoji="0" lang="en-IN" sz="1800" b="0" i="0" u="none" strike="noStrike" kern="1200" cap="none" spc="0" normalizeH="0" baseline="0" noProof="0" smtClean="0">
                <a:ln>
                  <a:noFill/>
                </a:ln>
                <a:solidFill>
                  <a:srgbClr val="FFFFFF"/>
                </a:solidFill>
                <a:effectLst/>
                <a:uLnTx/>
                <a:uFillTx/>
                <a:latin typeface="Segoe UI"/>
                <a:ea typeface="+mn-ea"/>
                <a:cs typeface="+mn-cs"/>
              </a:rPr>
              <a:pPr marL="0" marR="0" lvl="0" indent="0" algn="l" defTabSz="932742" rtl="0" eaLnBrk="1" fontAlgn="auto" latinLnBrk="0" hangingPunct="1">
                <a:lnSpc>
                  <a:spcPct val="100000"/>
                </a:lnSpc>
                <a:spcBef>
                  <a:spcPts val="0"/>
                </a:spcBef>
                <a:spcAft>
                  <a:spcPts val="0"/>
                </a:spcAft>
                <a:buClrTx/>
                <a:buSzTx/>
                <a:buFontTx/>
                <a:buNone/>
                <a:tabLst/>
                <a:defRPr/>
              </a:pPr>
              <a:t>17</a:t>
            </a:fld>
            <a:endParaRPr kumimoji="0" lang="en-IN" sz="18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233642592"/>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24">
            <a:extLst>
              <a:ext uri="{FF2B5EF4-FFF2-40B4-BE49-F238E27FC236}">
                <a16:creationId xmlns:a16="http://schemas.microsoft.com/office/drawing/2014/main" id="{F31D5528-945B-B49C-2D1D-91DC048DC693}"/>
              </a:ext>
            </a:extLst>
          </p:cNvPr>
          <p:cNvGraphicFramePr>
            <a:graphicFrameLocks noGrp="1"/>
          </p:cNvGraphicFramePr>
          <p:nvPr>
            <p:extLst>
              <p:ext uri="{D42A27DB-BD31-4B8C-83A1-F6EECF244321}">
                <p14:modId xmlns:p14="http://schemas.microsoft.com/office/powerpoint/2010/main" val="113359707"/>
              </p:ext>
            </p:extLst>
          </p:nvPr>
        </p:nvGraphicFramePr>
        <p:xfrm>
          <a:off x="517598" y="1189176"/>
          <a:ext cx="5691188" cy="2042160"/>
        </p:xfrm>
        <a:graphic>
          <a:graphicData uri="http://schemas.openxmlformats.org/drawingml/2006/table">
            <a:tbl>
              <a:tblPr firstRow="1" bandRow="1">
                <a:tableStyleId>{D03447BB-5D67-496B-8E87-E561075AD55C}</a:tableStyleId>
              </a:tblPr>
              <a:tblGrid>
                <a:gridCol w="2845594">
                  <a:extLst>
                    <a:ext uri="{9D8B030D-6E8A-4147-A177-3AD203B41FA5}">
                      <a16:colId xmlns:a16="http://schemas.microsoft.com/office/drawing/2014/main" val="653978104"/>
                    </a:ext>
                  </a:extLst>
                </a:gridCol>
                <a:gridCol w="2845594">
                  <a:extLst>
                    <a:ext uri="{9D8B030D-6E8A-4147-A177-3AD203B41FA5}">
                      <a16:colId xmlns:a16="http://schemas.microsoft.com/office/drawing/2014/main" val="2791111421"/>
                    </a:ext>
                  </a:extLst>
                </a:gridCol>
              </a:tblGrid>
              <a:tr h="202966">
                <a:tc gridSpan="2">
                  <a:txBody>
                    <a:bodyPr/>
                    <a:lstStyle/>
                    <a:p>
                      <a:pPr algn="ctr"/>
                      <a:r>
                        <a:rPr lang="en-US" sz="1400"/>
                        <a:t>General Availability</a:t>
                      </a:r>
                      <a:endParaRPr lang="en-US" sz="1400" dirty="0"/>
                    </a:p>
                  </a:txBody>
                  <a:tcPr anchor="ctr">
                    <a:lnL>
                      <a:noFill/>
                    </a:lnL>
                    <a:lnR>
                      <a:noFill/>
                    </a:lnR>
                    <a:lnT>
                      <a:noFill/>
                    </a:lnT>
                    <a:lnB w="25400" cmpd="sng">
                      <a:noFill/>
                    </a:lnB>
                    <a:lnTlToBr w="12700" cmpd="sng">
                      <a:noFill/>
                      <a:prstDash val="solid"/>
                    </a:lnTlToBr>
                    <a:lnBlToTr w="12700" cmpd="sng">
                      <a:noFill/>
                      <a:prstDash val="solid"/>
                    </a:lnBlToTr>
                    <a:solidFill>
                      <a:srgbClr val="005798"/>
                    </a:solidFill>
                  </a:tcPr>
                </a:tc>
                <a:tc hMerge="1">
                  <a:txBody>
                    <a:bodyPr/>
                    <a:lstStyle/>
                    <a:p>
                      <a:endParaRPr lang="en-US"/>
                    </a:p>
                  </a:txBody>
                  <a:tcPr/>
                </a:tc>
                <a:extLst>
                  <a:ext uri="{0D108BD9-81ED-4DB2-BD59-A6C34878D82A}">
                    <a16:rowId xmlns:a16="http://schemas.microsoft.com/office/drawing/2014/main" val="59413533"/>
                  </a:ext>
                </a:extLst>
              </a:tr>
              <a:tr h="220477">
                <a:tc>
                  <a:txBody>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lang="en-US" sz="1200" b="0">
                          <a:latin typeface="Segoe Pro"/>
                        </a:rPr>
                        <a:t>Tag based segmentation for SDN</a:t>
                      </a:r>
                      <a:endParaRPr lang="en-US" sz="1200" b="0" dirty="0">
                        <a:latin typeface="Segoe Pro"/>
                      </a:endParaRPr>
                    </a:p>
                  </a:txBody>
                  <a:tcPr marL="365760">
                    <a:lnL>
                      <a:noFill/>
                    </a:lnL>
                    <a:lnR w="12700" cap="flat" cmpd="sng" algn="ctr">
                      <a:solidFill>
                        <a:schemeClr val="tx1"/>
                      </a:solidFill>
                      <a:prstDash val="solid"/>
                      <a:round/>
                      <a:headEnd type="none" w="med" len="med"/>
                      <a:tailEnd type="none" w="med" len="med"/>
                    </a:lnR>
                    <a:lnT w="25400" cmpd="sng">
                      <a:noFill/>
                    </a:lnT>
                    <a:lnB>
                      <a:noFill/>
                    </a:lnB>
                    <a:lnTlToBr w="12700" cmpd="sng">
                      <a:noFill/>
                      <a:prstDash val="solid"/>
                    </a:lnTlToBr>
                    <a:lnBlToTr w="12700" cmpd="sng">
                      <a:noFill/>
                      <a:prstDash val="solid"/>
                    </a:lnBlToTr>
                    <a:solidFill>
                      <a:srgbClr val="1A1A1A"/>
                    </a:solidFill>
                  </a:tcPr>
                </a:tc>
                <a:tc>
                  <a:txBody>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lang="en-US" sz="1200" b="0">
                          <a:latin typeface="Segoe Pro"/>
                        </a:rPr>
                        <a:t>Remote Support</a:t>
                      </a:r>
                      <a:endParaRPr lang="en-US" sz="1200" b="0" dirty="0">
                        <a:latin typeface="Segoe Pro"/>
                      </a:endParaRPr>
                    </a:p>
                  </a:txBody>
                  <a:tcPr marL="365760">
                    <a:lnL w="12700" cap="flat" cmpd="sng" algn="ctr">
                      <a:solidFill>
                        <a:schemeClr val="tx1"/>
                      </a:solidFill>
                      <a:prstDash val="solid"/>
                      <a:round/>
                      <a:headEnd type="none" w="med" len="med"/>
                      <a:tailEnd type="none" w="med" len="med"/>
                    </a:lnL>
                    <a:lnR>
                      <a:noFill/>
                    </a:lnR>
                    <a:lnT w="25400" cmpd="sng">
                      <a:noFill/>
                    </a:lnT>
                    <a:lnB>
                      <a:noFill/>
                    </a:lnB>
                    <a:lnTlToBr w="12700" cmpd="sng">
                      <a:noFill/>
                      <a:prstDash val="solid"/>
                    </a:lnTlToBr>
                    <a:lnBlToTr w="12700" cmpd="sng">
                      <a:noFill/>
                      <a:prstDash val="solid"/>
                    </a:lnBlToTr>
                    <a:solidFill>
                      <a:srgbClr val="1A1A1A"/>
                    </a:solidFill>
                  </a:tcPr>
                </a:tc>
                <a:extLst>
                  <a:ext uri="{0D108BD9-81ED-4DB2-BD59-A6C34878D82A}">
                    <a16:rowId xmlns:a16="http://schemas.microsoft.com/office/drawing/2014/main" val="3060739134"/>
                  </a:ext>
                </a:extLst>
              </a:tr>
              <a:tr h="182669">
                <a:tc>
                  <a:txBody>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lang="en-US" sz="1200" b="0">
                          <a:latin typeface="Segoe Pro"/>
                        </a:rPr>
                        <a:t>Live migration improvements for switchless interconnects</a:t>
                      </a:r>
                      <a:endParaRPr lang="en-US" sz="1200" b="0" dirty="0">
                        <a:latin typeface="Segoe Pro"/>
                      </a:endParaRPr>
                    </a:p>
                  </a:txBody>
                  <a:tcPr marL="365760">
                    <a:lnR w="12700" cap="flat" cmpd="sng" algn="ctr">
                      <a:solidFill>
                        <a:schemeClr val="tx1"/>
                      </a:solidFill>
                      <a:prstDash val="solid"/>
                      <a:round/>
                      <a:headEnd type="none" w="med" len="med"/>
                      <a:tailEnd type="none" w="med" len="med"/>
                    </a:lnR>
                    <a:lnT>
                      <a:noFill/>
                    </a:lnT>
                    <a:solidFill>
                      <a:srgbClr val="1A1A1A"/>
                    </a:solidFill>
                  </a:tcPr>
                </a:tc>
                <a:tc>
                  <a:txBody>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lang="en-US" sz="1200" b="0">
                          <a:latin typeface="Segoe Pro"/>
                        </a:rPr>
                        <a:t>New orchestrated deployment experience</a:t>
                      </a:r>
                      <a:endParaRPr lang="en-US" sz="1200" b="0" dirty="0">
                        <a:latin typeface="Segoe Pro"/>
                      </a:endParaRPr>
                    </a:p>
                  </a:txBody>
                  <a:tcPr marL="365760">
                    <a:lnL w="12700" cap="flat" cmpd="sng" algn="ctr">
                      <a:solidFill>
                        <a:schemeClr val="tx1"/>
                      </a:solidFill>
                      <a:prstDash val="solid"/>
                      <a:round/>
                      <a:headEnd type="none" w="med" len="med"/>
                      <a:tailEnd type="none" w="med" len="med"/>
                    </a:lnL>
                    <a:lnT>
                      <a:noFill/>
                    </a:lnT>
                    <a:solidFill>
                      <a:srgbClr val="1A1A1A"/>
                    </a:solidFill>
                  </a:tcPr>
                </a:tc>
                <a:extLst>
                  <a:ext uri="{0D108BD9-81ED-4DB2-BD59-A6C34878D82A}">
                    <a16:rowId xmlns:a16="http://schemas.microsoft.com/office/drawing/2014/main" val="1851954487"/>
                  </a:ext>
                </a:extLst>
              </a:tr>
              <a:tr h="220477">
                <a:tc>
                  <a:txBody>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lang="en-US" sz="1200" b="0">
                          <a:latin typeface="Segoe Pro"/>
                        </a:rPr>
                        <a:t>WAC in the Azure portal</a:t>
                      </a:r>
                      <a:endParaRPr lang="en-US" sz="1200" b="0" dirty="0">
                        <a:latin typeface="Segoe Pro"/>
                      </a:endParaRPr>
                    </a:p>
                  </a:txBody>
                  <a:tcPr marL="365760">
                    <a:lnR w="12700" cap="flat" cmpd="sng" algn="ctr">
                      <a:solidFill>
                        <a:schemeClr val="tx1"/>
                      </a:solidFill>
                      <a:prstDash val="solid"/>
                      <a:round/>
                      <a:headEnd type="none" w="med" len="med"/>
                      <a:tailEnd type="none" w="med" len="med"/>
                    </a:lnR>
                    <a:solidFill>
                      <a:srgbClr val="1A1A1A"/>
                    </a:solidFill>
                  </a:tcPr>
                </a:tc>
                <a:tc>
                  <a:txBody>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lang="en-US" sz="1200" b="0">
                          <a:latin typeface="Segoe Pro"/>
                        </a:rPr>
                        <a:t>Environment readiness validators</a:t>
                      </a:r>
                      <a:endParaRPr lang="en-US" sz="1200" b="0" dirty="0">
                        <a:latin typeface="Segoe Pro"/>
                      </a:endParaRPr>
                    </a:p>
                  </a:txBody>
                  <a:tcPr marL="365760">
                    <a:lnL w="12700" cap="flat" cmpd="sng" algn="ctr">
                      <a:solidFill>
                        <a:schemeClr val="tx1"/>
                      </a:solidFill>
                      <a:prstDash val="solid"/>
                      <a:round/>
                      <a:headEnd type="none" w="med" len="med"/>
                      <a:tailEnd type="none" w="med" len="med"/>
                    </a:lnL>
                    <a:solidFill>
                      <a:srgbClr val="1A1A1A"/>
                    </a:solidFill>
                  </a:tcPr>
                </a:tc>
                <a:extLst>
                  <a:ext uri="{0D108BD9-81ED-4DB2-BD59-A6C34878D82A}">
                    <a16:rowId xmlns:a16="http://schemas.microsoft.com/office/drawing/2014/main" val="3354231269"/>
                  </a:ext>
                </a:extLst>
              </a:tr>
              <a:tr h="182669">
                <a:tc>
                  <a:txBody>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lang="en-US" sz="1200" b="0">
                          <a:latin typeface="Segoe Pro"/>
                        </a:rPr>
                        <a:t>Network ATC improvements</a:t>
                      </a:r>
                      <a:endParaRPr lang="en-US" sz="1200" b="0" dirty="0">
                        <a:latin typeface="Segoe Pro"/>
                      </a:endParaRPr>
                    </a:p>
                  </a:txBody>
                  <a:tcPr marL="365760">
                    <a:lnR w="12700" cap="flat" cmpd="sng" algn="ctr">
                      <a:solidFill>
                        <a:schemeClr val="tx1"/>
                      </a:solidFill>
                      <a:prstDash val="solid"/>
                      <a:round/>
                      <a:headEnd type="none" w="med" len="med"/>
                      <a:tailEnd type="none" w="med" len="med"/>
                    </a:lnR>
                    <a:solidFill>
                      <a:srgbClr val="1A1A1A"/>
                    </a:solidFill>
                  </a:tcPr>
                </a:tc>
                <a:tc>
                  <a:txBody>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lang="en-US" sz="1200" b="0">
                          <a:latin typeface="Segoe Pro"/>
                        </a:rPr>
                        <a:t>Increased diagnosability</a:t>
                      </a:r>
                      <a:endParaRPr lang="en-US" sz="1200" b="0" dirty="0">
                        <a:latin typeface="Segoe Pro"/>
                      </a:endParaRPr>
                    </a:p>
                  </a:txBody>
                  <a:tcPr marL="365760">
                    <a:lnL w="12700" cap="flat" cmpd="sng" algn="ctr">
                      <a:solidFill>
                        <a:schemeClr val="tx1"/>
                      </a:solidFill>
                      <a:prstDash val="solid"/>
                      <a:round/>
                      <a:headEnd type="none" w="med" len="med"/>
                      <a:tailEnd type="none" w="med" len="med"/>
                    </a:lnL>
                    <a:solidFill>
                      <a:srgbClr val="1A1A1A"/>
                    </a:solidFill>
                  </a:tcPr>
                </a:tc>
                <a:extLst>
                  <a:ext uri="{0D108BD9-81ED-4DB2-BD59-A6C34878D82A}">
                    <a16:rowId xmlns:a16="http://schemas.microsoft.com/office/drawing/2014/main" val="2761512100"/>
                  </a:ext>
                </a:extLst>
              </a:tr>
              <a:tr h="182669">
                <a:tc>
                  <a:txBody>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lang="en-US" sz="1200" b="0" dirty="0">
                          <a:latin typeface="Segoe Pro"/>
                        </a:rPr>
                        <a:t>Improvements to get connected, registered, and Arc-enabled</a:t>
                      </a:r>
                    </a:p>
                  </a:txBody>
                  <a:tcPr marL="365760">
                    <a:lnR w="12700" cap="flat" cmpd="sng" algn="ctr">
                      <a:solidFill>
                        <a:schemeClr val="tx1"/>
                      </a:solidFill>
                      <a:prstDash val="solid"/>
                      <a:round/>
                      <a:headEnd type="none" w="med" len="med"/>
                      <a:tailEnd type="none" w="med" len="med"/>
                    </a:lnR>
                    <a:solidFill>
                      <a:srgbClr val="1A1A1A"/>
                    </a:solidFill>
                  </a:tcPr>
                </a:tc>
                <a:tc>
                  <a:txBody>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lang="en-US" sz="1200" b="0" dirty="0">
                          <a:latin typeface="Segoe Pro"/>
                        </a:rPr>
                        <a:t>Default security improvements</a:t>
                      </a:r>
                    </a:p>
                  </a:txBody>
                  <a:tcPr marL="365760">
                    <a:lnL w="12700" cap="flat" cmpd="sng" algn="ctr">
                      <a:solidFill>
                        <a:schemeClr val="tx1"/>
                      </a:solidFill>
                      <a:prstDash val="solid"/>
                      <a:round/>
                      <a:headEnd type="none" w="med" len="med"/>
                      <a:tailEnd type="none" w="med" len="med"/>
                    </a:lnL>
                    <a:solidFill>
                      <a:srgbClr val="1A1A1A"/>
                    </a:solidFill>
                  </a:tcPr>
                </a:tc>
                <a:extLst>
                  <a:ext uri="{0D108BD9-81ED-4DB2-BD59-A6C34878D82A}">
                    <a16:rowId xmlns:a16="http://schemas.microsoft.com/office/drawing/2014/main" val="1176160963"/>
                  </a:ext>
                </a:extLst>
              </a:tr>
            </a:tbl>
          </a:graphicData>
        </a:graphic>
      </p:graphicFrame>
      <p:cxnSp>
        <p:nvCxnSpPr>
          <p:cNvPr id="10" name="Straight Connector 9">
            <a:extLst>
              <a:ext uri="{FF2B5EF4-FFF2-40B4-BE49-F238E27FC236}">
                <a16:creationId xmlns:a16="http://schemas.microsoft.com/office/drawing/2014/main" id="{6798B9E3-8F1B-461C-A463-A27DF90DA9E7}"/>
              </a:ext>
              <a:ext uri="{C183D7F6-B498-43B3-948B-1728B52AA6E4}">
                <adec:decorative xmlns:adec="http://schemas.microsoft.com/office/drawing/2017/decorative" val="1"/>
              </a:ext>
            </a:extLst>
          </p:cNvPr>
          <p:cNvCxnSpPr>
            <a:cxnSpLocks/>
          </p:cNvCxnSpPr>
          <p:nvPr/>
        </p:nvCxnSpPr>
        <p:spPr>
          <a:xfrm>
            <a:off x="517598" y="958628"/>
            <a:ext cx="11401280" cy="0"/>
          </a:xfrm>
          <a:prstGeom prst="line">
            <a:avLst/>
          </a:prstGeom>
          <a:ln w="38100" cap="rnd">
            <a:solidFill>
              <a:schemeClr val="tx2">
                <a:lumMod val="50000"/>
              </a:schemeClr>
            </a:solidFill>
            <a:round/>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CFDCF1A5-9855-4331-9426-D33E357B51D4}"/>
              </a:ext>
            </a:extLst>
          </p:cNvPr>
          <p:cNvSpPr txBox="1">
            <a:spLocks/>
          </p:cNvSpPr>
          <p:nvPr/>
        </p:nvSpPr>
        <p:spPr>
          <a:xfrm>
            <a:off x="1895201" y="773962"/>
            <a:ext cx="2930610" cy="369332"/>
          </a:xfrm>
          <a:prstGeom prst="rect">
            <a:avLst/>
          </a:prstGeom>
          <a:solidFill>
            <a:schemeClr val="tx1"/>
          </a:solidFill>
        </p:spPr>
        <p:txBody>
          <a:bodyPr wrap="none" rtlCol="0" anchor="ctr">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2022 H2 July – December</a:t>
            </a:r>
          </a:p>
        </p:txBody>
      </p:sp>
      <p:sp>
        <p:nvSpPr>
          <p:cNvPr id="8" name="TextBox 7">
            <a:extLst>
              <a:ext uri="{FF2B5EF4-FFF2-40B4-BE49-F238E27FC236}">
                <a16:creationId xmlns:a16="http://schemas.microsoft.com/office/drawing/2014/main" id="{CE857611-F049-C3E7-D6A5-1449A30ADDC3}"/>
              </a:ext>
            </a:extLst>
          </p:cNvPr>
          <p:cNvSpPr txBox="1">
            <a:spLocks/>
          </p:cNvSpPr>
          <p:nvPr/>
        </p:nvSpPr>
        <p:spPr>
          <a:xfrm>
            <a:off x="7786418" y="739727"/>
            <a:ext cx="2754857" cy="369332"/>
          </a:xfrm>
          <a:prstGeom prst="rect">
            <a:avLst/>
          </a:prstGeom>
          <a:solidFill>
            <a:schemeClr val="tx1"/>
          </a:solidFill>
        </p:spPr>
        <p:txBody>
          <a:bodyPr wrap="none" rtlCol="0" anchor="ctr">
            <a:spAutoFit/>
          </a:bodyPr>
          <a:lstStyle/>
          <a:p>
            <a:pPr marL="0" marR="0" indent="0" algn="l" rtl="0" eaLnBrk="1" fontAlgn="auto" latinLnBrk="0" hangingPunct="1">
              <a:spcBef>
                <a:spcPts val="0"/>
              </a:spcBef>
              <a:spcAft>
                <a:spcPts val="0"/>
              </a:spcAft>
            </a:pPr>
            <a:r>
              <a:rPr lang="en-US" sz="1800" b="1" i="0" kern="1200" spc="0" baseline="0" dirty="0">
                <a:ln>
                  <a:noFill/>
                </a:ln>
                <a:solidFill>
                  <a:srgbClr val="FFFFFF"/>
                </a:solidFill>
                <a:effectLst/>
                <a:latin typeface="Segoe UI" panose="020B0502040204020203" pitchFamily="34" charset="0"/>
                <a:ea typeface="+mn-ea"/>
                <a:cs typeface="Segoe UI" panose="020B0502040204020203" pitchFamily="34" charset="0"/>
              </a:rPr>
              <a:t>2023 H1 January – June</a:t>
            </a:r>
            <a:endParaRPr lang="en-US" dirty="0">
              <a:effectLst/>
            </a:endParaRPr>
          </a:p>
        </p:txBody>
      </p:sp>
      <p:sp>
        <p:nvSpPr>
          <p:cNvPr id="15" name="Title 2">
            <a:extLst>
              <a:ext uri="{FF2B5EF4-FFF2-40B4-BE49-F238E27FC236}">
                <a16:creationId xmlns:a16="http://schemas.microsoft.com/office/drawing/2014/main" id="{FD982EED-FDBF-9970-8716-11C03B3A278C}"/>
              </a:ext>
            </a:extLst>
          </p:cNvPr>
          <p:cNvSpPr txBox="1">
            <a:spLocks noGrp="1"/>
          </p:cNvSpPr>
          <p:nvPr>
            <p:ph type="title" idx="4294967295"/>
          </p:nvPr>
        </p:nvSpPr>
        <p:spPr>
          <a:xfrm>
            <a:off x="-1" y="130344"/>
            <a:ext cx="12436475" cy="554266"/>
          </a:xfrm>
          <a:prstGeom prst="rect">
            <a:avLst/>
          </a:prstGeom>
          <a:noFill/>
          <a:ln>
            <a:noFill/>
            <a:prstDash/>
          </a:ln>
          <a:effectLst/>
        </p:spPr>
        <p:txBody>
          <a:bodyPr rot="0" spcFirstLastPara="0" vertOverflow="overflow" horzOverflow="overflow" vert="horz" wrap="square" lIns="0" tIns="91440" rIns="146304" bIns="91440" numCol="1" spcCol="0" rtlCol="0" fromWordArt="0" anchor="t" anchorCtr="0" forceAA="0" compatLnSpc="1">
            <a:prstTxWarp prst="textNoShape">
              <a:avLst/>
            </a:prstTxWarp>
            <a:noAutofit/>
          </a:bodyPr>
          <a:lstStyle>
            <a:lvl1pPr algn="l" defTabSz="932563" rtl="0" eaLnBrk="1" latinLnBrk="0" hangingPunct="1">
              <a:lnSpc>
                <a:spcPct val="90000"/>
              </a:lnSpc>
              <a:spcBef>
                <a:spcPct val="0"/>
              </a:spcBef>
              <a:buNone/>
              <a:defRPr lang="en-US" sz="2800" b="0" kern="1200" cap="none" spc="-50" baseline="0">
                <a:ln w="3175">
                  <a:noFill/>
                </a:ln>
                <a:solidFill>
                  <a:schemeClr val="bg1"/>
                </a:solidFill>
                <a:effectLst/>
                <a:latin typeface="+mj-lt"/>
                <a:ea typeface="+mn-ea"/>
                <a:cs typeface="Segoe UI" pitchFamily="34" charset="0"/>
              </a:defRPr>
            </a:lvl1pPr>
          </a:lstStyle>
          <a:p>
            <a:pPr marL="0" marR="0" lvl="0" indent="0" algn="ctr" defTabSz="932563"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50" normalizeH="0" baseline="0" noProof="0" dirty="0">
                <a:ln w="3175">
                  <a:noFill/>
                </a:ln>
                <a:solidFill>
                  <a:schemeClr val="bg1"/>
                </a:solidFill>
                <a:effectLst/>
                <a:uLnTx/>
                <a:uFillTx/>
                <a:latin typeface="+mj-lt"/>
                <a:ea typeface="+mn-ea"/>
                <a:cs typeface="Segoe UI"/>
              </a:rPr>
              <a:t>Azure Stack HCI</a:t>
            </a:r>
            <a:endParaRPr kumimoji="0" lang="en-US" sz="2400" b="0" i="1" u="none" strike="noStrike" kern="1200" cap="none" spc="-50" normalizeH="0" baseline="0" noProof="0" dirty="0">
              <a:ln w="3175">
                <a:noFill/>
              </a:ln>
              <a:solidFill>
                <a:schemeClr val="tx2">
                  <a:lumMod val="60000"/>
                  <a:lumOff val="40000"/>
                </a:schemeClr>
              </a:solidFill>
              <a:effectLst/>
              <a:uLnTx/>
              <a:uFillTx/>
              <a:latin typeface="+mj-lt"/>
              <a:ea typeface="+mn-ea"/>
              <a:cs typeface="Segoe UI"/>
            </a:endParaRPr>
          </a:p>
        </p:txBody>
      </p:sp>
      <p:graphicFrame>
        <p:nvGraphicFramePr>
          <p:cNvPr id="7" name="Table 124">
            <a:extLst>
              <a:ext uri="{FF2B5EF4-FFF2-40B4-BE49-F238E27FC236}">
                <a16:creationId xmlns:a16="http://schemas.microsoft.com/office/drawing/2014/main" id="{0F0B5E7A-EAAF-A39D-120D-6BAC97B77C0F}"/>
              </a:ext>
            </a:extLst>
          </p:cNvPr>
          <p:cNvGraphicFramePr>
            <a:graphicFrameLocks noGrp="1"/>
          </p:cNvGraphicFramePr>
          <p:nvPr>
            <p:extLst>
              <p:ext uri="{D42A27DB-BD31-4B8C-83A1-F6EECF244321}">
                <p14:modId xmlns:p14="http://schemas.microsoft.com/office/powerpoint/2010/main" val="3469329665"/>
              </p:ext>
            </p:extLst>
          </p:nvPr>
        </p:nvGraphicFramePr>
        <p:xfrm>
          <a:off x="6354763" y="1193073"/>
          <a:ext cx="5654676" cy="1676400"/>
        </p:xfrm>
        <a:graphic>
          <a:graphicData uri="http://schemas.openxmlformats.org/drawingml/2006/table">
            <a:tbl>
              <a:tblPr firstRow="1" bandRow="1">
                <a:tableStyleId>{D03447BB-5D67-496B-8E87-E561075AD55C}</a:tableStyleId>
              </a:tblPr>
              <a:tblGrid>
                <a:gridCol w="2827338">
                  <a:extLst>
                    <a:ext uri="{9D8B030D-6E8A-4147-A177-3AD203B41FA5}">
                      <a16:colId xmlns:a16="http://schemas.microsoft.com/office/drawing/2014/main" val="653978104"/>
                    </a:ext>
                  </a:extLst>
                </a:gridCol>
                <a:gridCol w="2827338">
                  <a:extLst>
                    <a:ext uri="{9D8B030D-6E8A-4147-A177-3AD203B41FA5}">
                      <a16:colId xmlns:a16="http://schemas.microsoft.com/office/drawing/2014/main" val="2791111421"/>
                    </a:ext>
                  </a:extLst>
                </a:gridCol>
              </a:tblGrid>
              <a:tr h="246202">
                <a:tc gridSpan="2">
                  <a:txBody>
                    <a:bodyPr/>
                    <a:lstStyle/>
                    <a:p>
                      <a:pPr algn="ctr"/>
                      <a:r>
                        <a:rPr lang="en-US" sz="1400"/>
                        <a:t>General Availability</a:t>
                      </a:r>
                    </a:p>
                  </a:txBody>
                  <a:tcPr anchor="ctr">
                    <a:lnL>
                      <a:noFill/>
                    </a:lnL>
                    <a:lnR>
                      <a:noFill/>
                    </a:lnR>
                    <a:lnT>
                      <a:noFill/>
                    </a:lnT>
                    <a:lnB w="25400" cmpd="sng">
                      <a:noFill/>
                    </a:lnB>
                    <a:lnTlToBr w="12700" cmpd="sng">
                      <a:noFill/>
                      <a:prstDash val="solid"/>
                    </a:lnTlToBr>
                    <a:lnBlToTr w="12700" cmpd="sng">
                      <a:noFill/>
                      <a:prstDash val="solid"/>
                    </a:lnBlToTr>
                    <a:solidFill>
                      <a:srgbClr val="005798"/>
                    </a:solidFill>
                  </a:tcPr>
                </a:tc>
                <a:tc hMerge="1">
                  <a:txBody>
                    <a:bodyPr/>
                    <a:lstStyle/>
                    <a:p>
                      <a:endParaRPr lang="en-US"/>
                    </a:p>
                  </a:txBody>
                  <a:tcPr/>
                </a:tc>
                <a:extLst>
                  <a:ext uri="{0D108BD9-81ED-4DB2-BD59-A6C34878D82A}">
                    <a16:rowId xmlns:a16="http://schemas.microsoft.com/office/drawing/2014/main" val="59413533"/>
                  </a:ext>
                </a:extLst>
              </a:tr>
              <a:tr h="267444">
                <a:tc>
                  <a:txBody>
                    <a:bodyPr/>
                    <a:lstStyle/>
                    <a:p>
                      <a:pPr lvl="0" algn="l"/>
                      <a:r>
                        <a:rPr lang="en-US" sz="1200" dirty="0">
                          <a:latin typeface="Segoe Pro"/>
                        </a:rPr>
                        <a:t>Windows Server Azure Edition on HCI (Automanage for WS VMs)</a:t>
                      </a:r>
                    </a:p>
                  </a:txBody>
                  <a:tcPr marL="365760">
                    <a:lnL>
                      <a:noFill/>
                    </a:lnL>
                    <a:lnR w="12700" cap="flat" cmpd="sng" algn="ctr">
                      <a:solidFill>
                        <a:schemeClr val="tx1"/>
                      </a:solidFill>
                      <a:prstDash val="solid"/>
                      <a:round/>
                      <a:headEnd type="none" w="med" len="med"/>
                      <a:tailEnd type="none" w="med" len="med"/>
                    </a:lnR>
                    <a:lnT w="25400" cmpd="sng">
                      <a:noFill/>
                    </a:lnT>
                    <a:lnB>
                      <a:noFill/>
                    </a:lnB>
                    <a:lnTlToBr w="12700" cmpd="sng">
                      <a:noFill/>
                      <a:prstDash val="solid"/>
                    </a:lnTlToBr>
                    <a:lnBlToTr w="12700" cmpd="sng">
                      <a:noFill/>
                      <a:prstDash val="solid"/>
                    </a:lnBlToTr>
                    <a:solidFill>
                      <a:srgbClr val="1A1A1A"/>
                    </a:solidFill>
                  </a:tcPr>
                </a:tc>
                <a:tc>
                  <a:txBody>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lang="en-US" sz="1200" b="0" dirty="0">
                          <a:latin typeface="Segoe Pro"/>
                        </a:rPr>
                        <a:t>Azure Arc Jumpstart scenarios for HCI</a:t>
                      </a:r>
                    </a:p>
                  </a:txBody>
                  <a:tcPr marL="365760" anchor="ctr">
                    <a:lnL w="12700" cap="flat" cmpd="sng" algn="ctr">
                      <a:solidFill>
                        <a:schemeClr val="tx1"/>
                      </a:solidFill>
                      <a:prstDash val="solid"/>
                      <a:round/>
                      <a:headEnd type="none" w="med" len="med"/>
                      <a:tailEnd type="none" w="med" len="med"/>
                    </a:lnL>
                    <a:lnR>
                      <a:noFill/>
                    </a:lnR>
                    <a:lnT w="25400" cmpd="sng">
                      <a:noFill/>
                    </a:lnT>
                    <a:lnB>
                      <a:noFill/>
                    </a:lnB>
                    <a:lnTlToBr w="12700" cmpd="sng">
                      <a:noFill/>
                      <a:prstDash val="solid"/>
                    </a:lnTlToBr>
                    <a:lnBlToTr w="12700" cmpd="sng">
                      <a:noFill/>
                      <a:prstDash val="solid"/>
                    </a:lnBlToTr>
                    <a:solidFill>
                      <a:srgbClr val="1A1A1A"/>
                    </a:solidFill>
                  </a:tcPr>
                </a:tc>
                <a:extLst>
                  <a:ext uri="{0D108BD9-81ED-4DB2-BD59-A6C34878D82A}">
                    <a16:rowId xmlns:a16="http://schemas.microsoft.com/office/drawing/2014/main" val="3060739134"/>
                  </a:ext>
                </a:extLst>
              </a:tr>
              <a:tr h="221582">
                <a:tc>
                  <a:txBody>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lang="en-US" sz="1200" b="0" dirty="0">
                          <a:latin typeface="Segoe Pro"/>
                        </a:rPr>
                        <a:t>Custom image upload for VM self-service</a:t>
                      </a:r>
                    </a:p>
                  </a:txBody>
                  <a:tcPr marL="365760">
                    <a:lnR w="12700" cap="flat" cmpd="sng" algn="ctr">
                      <a:solidFill>
                        <a:schemeClr val="tx1"/>
                      </a:solidFill>
                      <a:prstDash val="solid"/>
                      <a:round/>
                      <a:headEnd type="none" w="med" len="med"/>
                      <a:tailEnd type="none" w="med" len="med"/>
                    </a:lnR>
                    <a:lnT>
                      <a:noFill/>
                    </a:lnT>
                    <a:solidFill>
                      <a:srgbClr val="1A1A1A"/>
                    </a:solidFill>
                  </a:tcPr>
                </a:tc>
                <a:tc>
                  <a:txBody>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lang="en-US" sz="1200" b="0" dirty="0">
                          <a:latin typeface="Segoe Pro"/>
                        </a:rPr>
                        <a:t>Arc-enabled guest management</a:t>
                      </a:r>
                    </a:p>
                  </a:txBody>
                  <a:tcPr marL="365760" anchor="ctr">
                    <a:lnL w="12700" cap="flat" cmpd="sng" algn="ctr">
                      <a:solidFill>
                        <a:schemeClr val="tx1"/>
                      </a:solidFill>
                      <a:prstDash val="solid"/>
                      <a:round/>
                      <a:headEnd type="none" w="med" len="med"/>
                      <a:tailEnd type="none" w="med" len="med"/>
                    </a:lnL>
                    <a:lnT>
                      <a:noFill/>
                    </a:lnT>
                    <a:solidFill>
                      <a:srgbClr val="1A1A1A"/>
                    </a:solidFill>
                  </a:tcPr>
                </a:tc>
                <a:extLst>
                  <a:ext uri="{0D108BD9-81ED-4DB2-BD59-A6C34878D82A}">
                    <a16:rowId xmlns:a16="http://schemas.microsoft.com/office/drawing/2014/main" val="1851954487"/>
                  </a:ext>
                </a:extLst>
              </a:tr>
              <a:tr h="221582">
                <a:tc>
                  <a:txBody>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lang="en-US" sz="1200" b="0" dirty="0">
                          <a:latin typeface="Segoe Pro"/>
                        </a:rPr>
                        <a:t>Azure Marketplace for VM self-service</a:t>
                      </a:r>
                    </a:p>
                  </a:txBody>
                  <a:tcPr marL="365760">
                    <a:lnR w="12700" cap="flat" cmpd="sng" algn="ctr">
                      <a:solidFill>
                        <a:schemeClr val="tx1"/>
                      </a:solidFill>
                      <a:prstDash val="solid"/>
                      <a:round/>
                      <a:headEnd type="none" w="med" len="med"/>
                      <a:tailEnd type="none" w="med" len="med"/>
                    </a:lnR>
                    <a:solidFill>
                      <a:srgbClr val="1A1A1A"/>
                    </a:solidFill>
                  </a:tcPr>
                </a:tc>
                <a:tc>
                  <a:txBody>
                    <a:bodyPr/>
                    <a:lstStyle/>
                    <a:p>
                      <a:pPr marL="0" marR="0" lvl="0" indent="0" algn="l" rtl="0" eaLnBrk="1" fontAlgn="auto" latinLnBrk="0" hangingPunct="1">
                        <a:lnSpc>
                          <a:spcPct val="100000"/>
                        </a:lnSpc>
                        <a:spcBef>
                          <a:spcPts val="0"/>
                        </a:spcBef>
                        <a:spcAft>
                          <a:spcPts val="0"/>
                        </a:spcAft>
                        <a:buClrTx/>
                        <a:buSzTx/>
                        <a:buFontTx/>
                        <a:buNone/>
                      </a:pPr>
                      <a:r>
                        <a:rPr lang="en-US" sz="1200" b="0" dirty="0">
                          <a:latin typeface="Segoe Pro"/>
                        </a:rPr>
                        <a:t>Enhanced monitoring</a:t>
                      </a:r>
                    </a:p>
                  </a:txBody>
                  <a:tcPr marL="365760" anchor="ctr">
                    <a:lnL w="12700" cap="flat" cmpd="sng" algn="ctr">
                      <a:solidFill>
                        <a:schemeClr val="tx1"/>
                      </a:solidFill>
                      <a:prstDash val="solid"/>
                      <a:round/>
                      <a:headEnd type="none" w="med" len="med"/>
                      <a:tailEnd type="none" w="med" len="med"/>
                    </a:lnL>
                    <a:solidFill>
                      <a:srgbClr val="1A1A1A"/>
                    </a:solidFill>
                  </a:tcPr>
                </a:tc>
                <a:extLst>
                  <a:ext uri="{0D108BD9-81ED-4DB2-BD59-A6C34878D82A}">
                    <a16:rowId xmlns:a16="http://schemas.microsoft.com/office/drawing/2014/main" val="961448529"/>
                  </a:ext>
                </a:extLst>
              </a:tr>
            </a:tbl>
          </a:graphicData>
        </a:graphic>
      </p:graphicFrame>
      <p:graphicFrame>
        <p:nvGraphicFramePr>
          <p:cNvPr id="13" name="Table 124">
            <a:extLst>
              <a:ext uri="{FF2B5EF4-FFF2-40B4-BE49-F238E27FC236}">
                <a16:creationId xmlns:a16="http://schemas.microsoft.com/office/drawing/2014/main" id="{D9C9CF28-2573-CBA2-0CB0-447C6AC5B55B}"/>
              </a:ext>
            </a:extLst>
          </p:cNvPr>
          <p:cNvGraphicFramePr>
            <a:graphicFrameLocks noGrp="1"/>
          </p:cNvGraphicFramePr>
          <p:nvPr>
            <p:extLst>
              <p:ext uri="{D42A27DB-BD31-4B8C-83A1-F6EECF244321}">
                <p14:modId xmlns:p14="http://schemas.microsoft.com/office/powerpoint/2010/main" val="3979919764"/>
              </p:ext>
            </p:extLst>
          </p:nvPr>
        </p:nvGraphicFramePr>
        <p:xfrm>
          <a:off x="6354763" y="3014481"/>
          <a:ext cx="5648396" cy="2646713"/>
        </p:xfrm>
        <a:graphic>
          <a:graphicData uri="http://schemas.openxmlformats.org/drawingml/2006/table">
            <a:tbl>
              <a:tblPr firstRow="1" bandRow="1">
                <a:tableStyleId>{D03447BB-5D67-496B-8E87-E561075AD55C}</a:tableStyleId>
              </a:tblPr>
              <a:tblGrid>
                <a:gridCol w="2821058">
                  <a:extLst>
                    <a:ext uri="{9D8B030D-6E8A-4147-A177-3AD203B41FA5}">
                      <a16:colId xmlns:a16="http://schemas.microsoft.com/office/drawing/2014/main" val="653978104"/>
                    </a:ext>
                  </a:extLst>
                </a:gridCol>
                <a:gridCol w="2827338">
                  <a:extLst>
                    <a:ext uri="{9D8B030D-6E8A-4147-A177-3AD203B41FA5}">
                      <a16:colId xmlns:a16="http://schemas.microsoft.com/office/drawing/2014/main" val="2791111421"/>
                    </a:ext>
                  </a:extLst>
                </a:gridCol>
              </a:tblGrid>
              <a:tr h="264878">
                <a:tc gridSpan="2">
                  <a:txBody>
                    <a:bodyPr/>
                    <a:lstStyle/>
                    <a:p>
                      <a:pPr algn="ctr"/>
                      <a:r>
                        <a:rPr lang="en-US" sz="1400" dirty="0"/>
                        <a:t>Preview</a:t>
                      </a:r>
                    </a:p>
                  </a:txBody>
                  <a:tcPr anchor="ctr">
                    <a:lnL>
                      <a:noFill/>
                    </a:lnL>
                    <a:lnR>
                      <a:noFill/>
                    </a:lnR>
                    <a:lnT>
                      <a:noFill/>
                    </a:lnT>
                    <a:lnB w="25400" cmpd="sng">
                      <a:noFill/>
                    </a:lnB>
                    <a:lnTlToBr w="12700" cmpd="sng">
                      <a:noFill/>
                      <a:prstDash val="solid"/>
                    </a:lnTlToBr>
                    <a:lnBlToTr w="12700" cmpd="sng">
                      <a:noFill/>
                      <a:prstDash val="solid"/>
                    </a:lnBlToTr>
                    <a:solidFill>
                      <a:srgbClr val="005798"/>
                    </a:solidFill>
                  </a:tcPr>
                </a:tc>
                <a:tc hMerge="1">
                  <a:txBody>
                    <a:bodyPr/>
                    <a:lstStyle/>
                    <a:p>
                      <a:endParaRPr lang="en-US"/>
                    </a:p>
                  </a:txBody>
                  <a:tcPr>
                    <a:lnL>
                      <a:noFill/>
                    </a:lnL>
                  </a:tcPr>
                </a:tc>
                <a:extLst>
                  <a:ext uri="{0D108BD9-81ED-4DB2-BD59-A6C34878D82A}">
                    <a16:rowId xmlns:a16="http://schemas.microsoft.com/office/drawing/2014/main" val="59413533"/>
                  </a:ext>
                </a:extLst>
              </a:tr>
              <a:tr h="330233">
                <a:tc>
                  <a:txBody>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lang="en-US" sz="1200" dirty="0">
                          <a:latin typeface="Segoe Pro"/>
                        </a:rPr>
                        <a:t>GPU-P with Live Migration</a:t>
                      </a:r>
                    </a:p>
                  </a:txBody>
                  <a:tcPr marL="365760">
                    <a:lnL>
                      <a:noFill/>
                    </a:lnL>
                    <a:lnR w="12700" cap="flat" cmpd="sng" algn="ctr">
                      <a:solidFill>
                        <a:schemeClr val="tx1"/>
                      </a:solidFill>
                      <a:prstDash val="solid"/>
                      <a:round/>
                      <a:headEnd type="none" w="med" len="med"/>
                      <a:tailEnd type="none" w="med" len="med"/>
                    </a:lnR>
                    <a:lnT w="25400" cmpd="sng">
                      <a:noFill/>
                    </a:lnT>
                    <a:lnB>
                      <a:noFill/>
                    </a:lnB>
                    <a:lnTlToBr w="12700" cmpd="sng">
                      <a:noFill/>
                      <a:prstDash val="solid"/>
                    </a:lnTlToBr>
                    <a:lnBlToTr w="12700" cmpd="sng">
                      <a:noFill/>
                      <a:prstDash val="solid"/>
                    </a:lnBlToTr>
                    <a:solidFill>
                      <a:srgbClr val="1A1A1A"/>
                    </a:solidFill>
                  </a:tcPr>
                </a:tc>
                <a:tc>
                  <a:txBody>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lang="en-US" sz="1200" b="0" i="0" baseline="0" dirty="0">
                          <a:solidFill>
                            <a:schemeClr val="bg1"/>
                          </a:solidFill>
                          <a:latin typeface="Segoe Pro"/>
                        </a:rPr>
                        <a:t>AD-less live migration</a:t>
                      </a:r>
                    </a:p>
                  </a:txBody>
                  <a:tcPr marL="365760" anchor="ctr">
                    <a:lnL w="12700" cap="flat" cmpd="sng" algn="ctr">
                      <a:solidFill>
                        <a:schemeClr val="tx1"/>
                      </a:solidFill>
                      <a:prstDash val="solid"/>
                      <a:round/>
                      <a:headEnd type="none" w="med" len="med"/>
                      <a:tailEnd type="none" w="med" len="med"/>
                    </a:lnL>
                    <a:lnR>
                      <a:noFill/>
                    </a:lnR>
                    <a:lnT w="25400" cmpd="sng">
                      <a:noFill/>
                    </a:lnT>
                    <a:lnB>
                      <a:noFill/>
                    </a:lnB>
                    <a:lnTlToBr w="12700" cmpd="sng">
                      <a:noFill/>
                      <a:prstDash val="solid"/>
                    </a:lnTlToBr>
                    <a:lnBlToTr w="12700" cmpd="sng">
                      <a:noFill/>
                      <a:prstDash val="solid"/>
                    </a:lnBlToTr>
                    <a:solidFill>
                      <a:srgbClr val="1A1A1A"/>
                    </a:solidFill>
                  </a:tcPr>
                </a:tc>
                <a:extLst>
                  <a:ext uri="{0D108BD9-81ED-4DB2-BD59-A6C34878D82A}">
                    <a16:rowId xmlns:a16="http://schemas.microsoft.com/office/drawing/2014/main" val="3060739134"/>
                  </a:ext>
                </a:extLst>
              </a:tr>
              <a:tr h="272139">
                <a:tc>
                  <a:txBody>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lang="en-US" sz="1200" dirty="0">
                          <a:latin typeface="Segoe Pro"/>
                        </a:rPr>
                        <a:t>Trusted Launch</a:t>
                      </a:r>
                    </a:p>
                  </a:txBody>
                  <a:tcPr marL="365760">
                    <a:lnR w="12700" cap="flat" cmpd="sng" algn="ctr">
                      <a:solidFill>
                        <a:schemeClr val="tx1"/>
                      </a:solidFill>
                      <a:prstDash val="solid"/>
                      <a:round/>
                      <a:headEnd type="none" w="med" len="med"/>
                      <a:tailEnd type="none" w="med" len="med"/>
                    </a:lnR>
                    <a:lnT>
                      <a:noFill/>
                    </a:lnT>
                    <a:solidFill>
                      <a:srgbClr val="1A1A1A"/>
                    </a:solidFill>
                  </a:tcPr>
                </a:tc>
                <a:tc>
                  <a:txBody>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lang="en-US" sz="1200" b="0" dirty="0">
                          <a:latin typeface="Segoe Pro"/>
                        </a:rPr>
                        <a:t>Easier proxy config</a:t>
                      </a:r>
                    </a:p>
                  </a:txBody>
                  <a:tcPr marL="365760">
                    <a:lnL w="12700" cap="flat" cmpd="sng" algn="ctr">
                      <a:solidFill>
                        <a:schemeClr val="tx1"/>
                      </a:solidFill>
                      <a:prstDash val="solid"/>
                      <a:round/>
                      <a:headEnd type="none" w="med" len="med"/>
                      <a:tailEnd type="none" w="med" len="med"/>
                    </a:lnL>
                    <a:lnT>
                      <a:noFill/>
                    </a:lnT>
                    <a:solidFill>
                      <a:srgbClr val="1A1A1A"/>
                    </a:solidFill>
                  </a:tcPr>
                </a:tc>
                <a:extLst>
                  <a:ext uri="{0D108BD9-81ED-4DB2-BD59-A6C34878D82A}">
                    <a16:rowId xmlns:a16="http://schemas.microsoft.com/office/drawing/2014/main" val="1851954487"/>
                  </a:ext>
                </a:extLst>
              </a:tr>
              <a:tr h="272139">
                <a:tc>
                  <a:txBody>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lang="en-US" sz="1200" dirty="0" err="1">
                          <a:latin typeface="Segoe Pro"/>
                        </a:rPr>
                        <a:t>ReFS</a:t>
                      </a:r>
                      <a:r>
                        <a:rPr lang="en-US" sz="1200" dirty="0">
                          <a:latin typeface="Segoe Pro"/>
                        </a:rPr>
                        <a:t> deduplication</a:t>
                      </a:r>
                    </a:p>
                  </a:txBody>
                  <a:tcPr marL="365760">
                    <a:lnR w="12700" cap="flat" cmpd="sng" algn="ctr">
                      <a:solidFill>
                        <a:schemeClr val="tx1"/>
                      </a:solidFill>
                      <a:prstDash val="solid"/>
                      <a:round/>
                      <a:headEnd type="none" w="med" len="med"/>
                      <a:tailEnd type="none" w="med" len="med"/>
                    </a:lnR>
                    <a:solidFill>
                      <a:srgbClr val="1A1A1A"/>
                    </a:solidFill>
                  </a:tcPr>
                </a:tc>
                <a:tc>
                  <a:txBody>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lang="en-US" sz="1200" dirty="0">
                          <a:latin typeface="Segoe Pro"/>
                        </a:rPr>
                        <a:t>Switchless support in Network ATC</a:t>
                      </a:r>
                    </a:p>
                  </a:txBody>
                  <a:tcPr marL="365760">
                    <a:lnL w="12700" cap="flat" cmpd="sng" algn="ctr">
                      <a:solidFill>
                        <a:schemeClr val="tx1"/>
                      </a:solidFill>
                      <a:prstDash val="solid"/>
                      <a:round/>
                      <a:headEnd type="none" w="med" len="med"/>
                      <a:tailEnd type="none" w="med" len="med"/>
                    </a:lnL>
                    <a:solidFill>
                      <a:srgbClr val="1A1A1A"/>
                    </a:solidFill>
                  </a:tcPr>
                </a:tc>
                <a:extLst>
                  <a:ext uri="{0D108BD9-81ED-4DB2-BD59-A6C34878D82A}">
                    <a16:rowId xmlns:a16="http://schemas.microsoft.com/office/drawing/2014/main" val="3618146410"/>
                  </a:ext>
                </a:extLst>
              </a:tr>
              <a:tr h="272139">
                <a:tc>
                  <a:txBody>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lang="en-US" sz="1200" dirty="0">
                          <a:latin typeface="Segoe Pro"/>
                        </a:rPr>
                        <a:t>Trusted VM live migration</a:t>
                      </a:r>
                    </a:p>
                  </a:txBody>
                  <a:tcPr marL="365760">
                    <a:lnR w="12700" cap="flat" cmpd="sng" algn="ctr">
                      <a:solidFill>
                        <a:schemeClr val="tx1"/>
                      </a:solidFill>
                      <a:prstDash val="solid"/>
                      <a:round/>
                      <a:headEnd type="none" w="med" len="med"/>
                      <a:tailEnd type="none" w="med" len="med"/>
                    </a:lnR>
                    <a:solidFill>
                      <a:srgbClr val="1A1A1A"/>
                    </a:solidFill>
                  </a:tcPr>
                </a:tc>
                <a:tc>
                  <a:txBody>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lang="en-US" sz="1200" b="0" dirty="0">
                          <a:latin typeface="Segoe Pro"/>
                        </a:rPr>
                        <a:t>OOBE wizard (guided SConfig)</a:t>
                      </a:r>
                    </a:p>
                  </a:txBody>
                  <a:tcPr marL="365760">
                    <a:lnL w="12700" cap="flat" cmpd="sng" algn="ctr">
                      <a:solidFill>
                        <a:schemeClr val="tx1"/>
                      </a:solidFill>
                      <a:prstDash val="solid"/>
                      <a:round/>
                      <a:headEnd type="none" w="med" len="med"/>
                      <a:tailEnd type="none" w="med" len="med"/>
                    </a:lnL>
                    <a:solidFill>
                      <a:srgbClr val="1A1A1A"/>
                    </a:solidFill>
                  </a:tcPr>
                </a:tc>
                <a:extLst>
                  <a:ext uri="{0D108BD9-81ED-4DB2-BD59-A6C34878D82A}">
                    <a16:rowId xmlns:a16="http://schemas.microsoft.com/office/drawing/2014/main" val="3556022775"/>
                  </a:ext>
                </a:extLst>
              </a:tr>
              <a:tr h="0">
                <a:tc>
                  <a:txBody>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lang="en-US" sz="1200" b="0" dirty="0">
                          <a:latin typeface="Segoe Pro"/>
                        </a:rPr>
                        <a:t>Azure Benefits without virtual switch</a:t>
                      </a:r>
                    </a:p>
                  </a:txBody>
                  <a:tcPr marL="365760">
                    <a:lnR w="12700" cap="flat" cmpd="sng" algn="ctr">
                      <a:solidFill>
                        <a:schemeClr val="tx1"/>
                      </a:solidFill>
                      <a:prstDash val="solid"/>
                      <a:round/>
                      <a:headEnd type="none" w="med" len="med"/>
                      <a:tailEnd type="none" w="med" len="med"/>
                    </a:lnR>
                    <a:solidFill>
                      <a:srgbClr val="1A1A1A"/>
                    </a:solidFill>
                  </a:tcPr>
                </a:tc>
                <a:tc>
                  <a:txBody>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lang="en-US" sz="1200" dirty="0">
                          <a:latin typeface="Segoe Pro"/>
                        </a:rPr>
                        <a:t>Global Device ID for ring-based flighting</a:t>
                      </a:r>
                    </a:p>
                  </a:txBody>
                  <a:tcPr marL="365760">
                    <a:lnL w="12700" cap="flat" cmpd="sng" algn="ctr">
                      <a:solidFill>
                        <a:schemeClr val="tx1"/>
                      </a:solidFill>
                      <a:prstDash val="solid"/>
                      <a:round/>
                      <a:headEnd type="none" w="med" len="med"/>
                      <a:tailEnd type="none" w="med" len="med"/>
                    </a:lnL>
                    <a:solidFill>
                      <a:srgbClr val="1A1A1A"/>
                    </a:solidFill>
                  </a:tcPr>
                </a:tc>
                <a:extLst>
                  <a:ext uri="{0D108BD9-81ED-4DB2-BD59-A6C34878D82A}">
                    <a16:rowId xmlns:a16="http://schemas.microsoft.com/office/drawing/2014/main" val="2534408584"/>
                  </a:ext>
                </a:extLst>
              </a:tr>
              <a:tr h="0">
                <a:tc>
                  <a:txBody>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lang="en-US" sz="1200" b="0" dirty="0">
                          <a:latin typeface="Segoe Pro"/>
                        </a:rPr>
                        <a:t>AVD on Azure Stack HCI</a:t>
                      </a:r>
                    </a:p>
                  </a:txBody>
                  <a:tcPr marL="365760">
                    <a:lnR w="12700" cap="flat" cmpd="sng" algn="ctr">
                      <a:solidFill>
                        <a:schemeClr val="tx1"/>
                      </a:solidFill>
                      <a:prstDash val="solid"/>
                      <a:round/>
                      <a:headEnd type="none" w="med" len="med"/>
                      <a:tailEnd type="none" w="med" len="med"/>
                    </a:lnR>
                    <a:solidFill>
                      <a:srgbClr val="1A1A1A"/>
                    </a:solidFill>
                  </a:tcPr>
                </a:tc>
                <a:tc>
                  <a:txBody>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lang="en-US" sz="1200" dirty="0">
                          <a:latin typeface="Segoe Pro"/>
                        </a:rPr>
                        <a:t>Arc-enabled VM self-service</a:t>
                      </a:r>
                    </a:p>
                  </a:txBody>
                  <a:tcPr marL="365760">
                    <a:lnL w="12700" cap="flat" cmpd="sng" algn="ctr">
                      <a:solidFill>
                        <a:schemeClr val="tx1"/>
                      </a:solidFill>
                      <a:prstDash val="solid"/>
                      <a:round/>
                      <a:headEnd type="none" w="med" len="med"/>
                      <a:tailEnd type="none" w="med" len="med"/>
                    </a:lnL>
                    <a:solidFill>
                      <a:srgbClr val="1A1A1A"/>
                    </a:solidFill>
                  </a:tcPr>
                </a:tc>
                <a:extLst>
                  <a:ext uri="{0D108BD9-81ED-4DB2-BD59-A6C34878D82A}">
                    <a16:rowId xmlns:a16="http://schemas.microsoft.com/office/drawing/2014/main" val="1364556347"/>
                  </a:ext>
                </a:extLst>
              </a:tr>
              <a:tr h="0">
                <a:tc>
                  <a:txBody>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lang="en-US" sz="1200" dirty="0">
                          <a:latin typeface="Segoe Pro"/>
                        </a:rPr>
                        <a:t>Azure Migrate from Hyper-V to HCI</a:t>
                      </a:r>
                    </a:p>
                  </a:txBody>
                  <a:tcPr marL="365760">
                    <a:lnR w="12700" cap="flat" cmpd="sng" algn="ctr">
                      <a:solidFill>
                        <a:schemeClr val="tx1"/>
                      </a:solidFill>
                      <a:prstDash val="solid"/>
                      <a:round/>
                      <a:headEnd type="none" w="med" len="med"/>
                      <a:tailEnd type="none" w="med" len="med"/>
                    </a:lnR>
                    <a:solidFill>
                      <a:srgbClr val="1A1A1A"/>
                    </a:solidFill>
                  </a:tcPr>
                </a:tc>
                <a:tc>
                  <a:txBody>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lang="en-US" sz="1200" dirty="0">
                        <a:latin typeface="Segoe Pro"/>
                      </a:endParaRPr>
                    </a:p>
                  </a:txBody>
                  <a:tcPr marL="365760">
                    <a:lnL w="12700" cap="flat" cmpd="sng" algn="ctr">
                      <a:solidFill>
                        <a:schemeClr val="tx1"/>
                      </a:solidFill>
                      <a:prstDash val="solid"/>
                      <a:round/>
                      <a:headEnd type="none" w="med" len="med"/>
                      <a:tailEnd type="none" w="med" len="med"/>
                    </a:lnL>
                    <a:solidFill>
                      <a:srgbClr val="1A1A1A"/>
                    </a:solidFill>
                  </a:tcPr>
                </a:tc>
                <a:extLst>
                  <a:ext uri="{0D108BD9-81ED-4DB2-BD59-A6C34878D82A}">
                    <a16:rowId xmlns:a16="http://schemas.microsoft.com/office/drawing/2014/main" val="1493389924"/>
                  </a:ext>
                </a:extLst>
              </a:tr>
            </a:tbl>
          </a:graphicData>
        </a:graphic>
      </p:graphicFrame>
      <p:graphicFrame>
        <p:nvGraphicFramePr>
          <p:cNvPr id="5" name="Table 124">
            <a:extLst>
              <a:ext uri="{FF2B5EF4-FFF2-40B4-BE49-F238E27FC236}">
                <a16:creationId xmlns:a16="http://schemas.microsoft.com/office/drawing/2014/main" id="{93503F4A-993F-44EB-DD4F-BCB5710E9C3A}"/>
              </a:ext>
            </a:extLst>
          </p:cNvPr>
          <p:cNvGraphicFramePr>
            <a:graphicFrameLocks noGrp="1"/>
          </p:cNvGraphicFramePr>
          <p:nvPr>
            <p:extLst>
              <p:ext uri="{D42A27DB-BD31-4B8C-83A1-F6EECF244321}">
                <p14:modId xmlns:p14="http://schemas.microsoft.com/office/powerpoint/2010/main" val="762628717"/>
              </p:ext>
            </p:extLst>
          </p:nvPr>
        </p:nvGraphicFramePr>
        <p:xfrm>
          <a:off x="509646" y="3673298"/>
          <a:ext cx="5699140" cy="2232004"/>
        </p:xfrm>
        <a:graphic>
          <a:graphicData uri="http://schemas.openxmlformats.org/drawingml/2006/table">
            <a:tbl>
              <a:tblPr firstRow="1" bandRow="1">
                <a:tableStyleId>{D03447BB-5D67-496B-8E87-E561075AD55C}</a:tableStyleId>
              </a:tblPr>
              <a:tblGrid>
                <a:gridCol w="2849570">
                  <a:extLst>
                    <a:ext uri="{9D8B030D-6E8A-4147-A177-3AD203B41FA5}">
                      <a16:colId xmlns:a16="http://schemas.microsoft.com/office/drawing/2014/main" val="653978104"/>
                    </a:ext>
                  </a:extLst>
                </a:gridCol>
                <a:gridCol w="2849570">
                  <a:extLst>
                    <a:ext uri="{9D8B030D-6E8A-4147-A177-3AD203B41FA5}">
                      <a16:colId xmlns:a16="http://schemas.microsoft.com/office/drawing/2014/main" val="2791111421"/>
                    </a:ext>
                  </a:extLst>
                </a:gridCol>
              </a:tblGrid>
              <a:tr h="264878">
                <a:tc gridSpan="2">
                  <a:txBody>
                    <a:bodyPr/>
                    <a:lstStyle/>
                    <a:p>
                      <a:pPr algn="ctr"/>
                      <a:r>
                        <a:rPr lang="en-US" sz="1400" dirty="0"/>
                        <a:t>Preview</a:t>
                      </a:r>
                    </a:p>
                  </a:txBody>
                  <a:tcPr anchor="ctr">
                    <a:lnL>
                      <a:noFill/>
                    </a:lnL>
                    <a:lnR>
                      <a:noFill/>
                    </a:lnR>
                    <a:lnT>
                      <a:noFill/>
                    </a:lnT>
                    <a:lnB w="25400" cmpd="sng">
                      <a:noFill/>
                    </a:lnB>
                    <a:lnTlToBr w="12700" cmpd="sng">
                      <a:noFill/>
                      <a:prstDash val="solid"/>
                    </a:lnTlToBr>
                    <a:lnBlToTr w="12700" cmpd="sng">
                      <a:noFill/>
                      <a:prstDash val="solid"/>
                    </a:lnBlToTr>
                    <a:solidFill>
                      <a:srgbClr val="005798"/>
                    </a:solidFill>
                  </a:tcPr>
                </a:tc>
                <a:tc hMerge="1">
                  <a:txBody>
                    <a:bodyPr/>
                    <a:lstStyle/>
                    <a:p>
                      <a:endParaRPr lang="en-US"/>
                    </a:p>
                  </a:txBody>
                  <a:tcPr>
                    <a:lnL>
                      <a:noFill/>
                    </a:lnL>
                  </a:tcPr>
                </a:tc>
                <a:extLst>
                  <a:ext uri="{0D108BD9-81ED-4DB2-BD59-A6C34878D82A}">
                    <a16:rowId xmlns:a16="http://schemas.microsoft.com/office/drawing/2014/main" val="59413533"/>
                  </a:ext>
                </a:extLst>
              </a:tr>
              <a:tr h="464164">
                <a:tc>
                  <a:txBody>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lang="en-US" sz="1200" b="0" dirty="0">
                          <a:latin typeface="Segoe Pro"/>
                        </a:rPr>
                        <a:t>Windows Server Azure Edition on HCI (Automanage for WS VMs)</a:t>
                      </a:r>
                    </a:p>
                  </a:txBody>
                  <a:tcPr marL="365760">
                    <a:lnL>
                      <a:noFill/>
                    </a:lnL>
                    <a:lnR w="12700" cap="flat" cmpd="sng" algn="ctr">
                      <a:solidFill>
                        <a:schemeClr val="tx1"/>
                      </a:solidFill>
                      <a:prstDash val="solid"/>
                      <a:round/>
                      <a:headEnd type="none" w="med" len="med"/>
                      <a:tailEnd type="none" w="med" len="med"/>
                    </a:lnR>
                    <a:lnT w="25400" cmpd="sng">
                      <a:noFill/>
                    </a:lnT>
                    <a:lnB>
                      <a:noFill/>
                    </a:lnB>
                    <a:lnTlToBr w="12700" cmpd="sng">
                      <a:noFill/>
                      <a:prstDash val="solid"/>
                    </a:lnTlToBr>
                    <a:lnBlToTr w="12700" cmpd="sng">
                      <a:noFill/>
                      <a:prstDash val="solid"/>
                    </a:lnBlToTr>
                    <a:solidFill>
                      <a:srgbClr val="1A1A1A"/>
                    </a:solidFill>
                  </a:tcPr>
                </a:tc>
                <a:tc>
                  <a:txBody>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lang="en-US" sz="1200" b="0" i="0" baseline="0" dirty="0">
                          <a:solidFill>
                            <a:schemeClr val="bg1"/>
                          </a:solidFill>
                          <a:latin typeface="Segoe Pro"/>
                        </a:rPr>
                        <a:t>Custom image upload for VM self-service</a:t>
                      </a:r>
                    </a:p>
                  </a:txBody>
                  <a:tcPr marL="365760" anchor="ctr">
                    <a:lnL w="12700" cap="flat" cmpd="sng" algn="ctr">
                      <a:solidFill>
                        <a:schemeClr val="tx1"/>
                      </a:solidFill>
                      <a:prstDash val="solid"/>
                      <a:round/>
                      <a:headEnd type="none" w="med" len="med"/>
                      <a:tailEnd type="none" w="med" len="med"/>
                    </a:lnL>
                    <a:lnR>
                      <a:noFill/>
                    </a:lnR>
                    <a:lnT w="25400" cmpd="sng">
                      <a:noFill/>
                    </a:lnT>
                    <a:lnB>
                      <a:noFill/>
                    </a:lnB>
                    <a:lnTlToBr w="12700" cmpd="sng">
                      <a:noFill/>
                      <a:prstDash val="solid"/>
                    </a:lnTlToBr>
                    <a:lnBlToTr w="12700" cmpd="sng">
                      <a:noFill/>
                      <a:prstDash val="solid"/>
                    </a:lnBlToTr>
                    <a:solidFill>
                      <a:srgbClr val="1A1A1A"/>
                    </a:solidFill>
                  </a:tcPr>
                </a:tc>
                <a:extLst>
                  <a:ext uri="{0D108BD9-81ED-4DB2-BD59-A6C34878D82A}">
                    <a16:rowId xmlns:a16="http://schemas.microsoft.com/office/drawing/2014/main" val="3060739134"/>
                  </a:ext>
                </a:extLst>
              </a:tr>
              <a:tr h="272139">
                <a:tc>
                  <a:txBody>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lang="en-US" sz="1200" b="0" dirty="0">
                          <a:latin typeface="Segoe Pro"/>
                        </a:rPr>
                        <a:t>Azure Migrate from Hyper-V to HCI</a:t>
                      </a:r>
                    </a:p>
                  </a:txBody>
                  <a:tcPr marL="365760" anchor="ctr">
                    <a:lnR w="12700" cap="flat" cmpd="sng" algn="ctr">
                      <a:solidFill>
                        <a:schemeClr val="tx1"/>
                      </a:solidFill>
                      <a:prstDash val="solid"/>
                      <a:round/>
                      <a:headEnd type="none" w="med" len="med"/>
                      <a:tailEnd type="none" w="med" len="med"/>
                    </a:lnR>
                    <a:lnT>
                      <a:noFill/>
                    </a:lnT>
                    <a:solidFill>
                      <a:srgbClr val="1A1A1A"/>
                    </a:solidFill>
                  </a:tcPr>
                </a:tc>
                <a:tc>
                  <a:txBody>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lang="en-US" sz="1200" b="0" dirty="0">
                          <a:latin typeface="Segoe Pro"/>
                        </a:rPr>
                        <a:t>Azure Arc Jumpstart scenarios for HCI</a:t>
                      </a:r>
                    </a:p>
                  </a:txBody>
                  <a:tcPr marL="365760">
                    <a:lnL w="12700" cap="flat" cmpd="sng" algn="ctr">
                      <a:solidFill>
                        <a:schemeClr val="tx1"/>
                      </a:solidFill>
                      <a:prstDash val="solid"/>
                      <a:round/>
                      <a:headEnd type="none" w="med" len="med"/>
                      <a:tailEnd type="none" w="med" len="med"/>
                    </a:lnL>
                    <a:lnT>
                      <a:noFill/>
                    </a:lnT>
                    <a:solidFill>
                      <a:srgbClr val="1A1A1A"/>
                    </a:solidFill>
                  </a:tcPr>
                </a:tc>
                <a:extLst>
                  <a:ext uri="{0D108BD9-81ED-4DB2-BD59-A6C34878D82A}">
                    <a16:rowId xmlns:a16="http://schemas.microsoft.com/office/drawing/2014/main" val="1851954487"/>
                  </a:ext>
                </a:extLst>
              </a:tr>
              <a:tr h="272139">
                <a:tc>
                  <a:txBody>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lang="en-US" sz="1200" dirty="0">
                          <a:latin typeface="Segoe Pro"/>
                        </a:rPr>
                        <a:t>Azure Marketplace for VM self-service</a:t>
                      </a:r>
                    </a:p>
                  </a:txBody>
                  <a:tcPr marL="365760">
                    <a:lnR w="12700" cap="flat" cmpd="sng" algn="ctr">
                      <a:solidFill>
                        <a:schemeClr val="tx1"/>
                      </a:solidFill>
                      <a:prstDash val="solid"/>
                      <a:round/>
                      <a:headEnd type="none" w="med" len="med"/>
                      <a:tailEnd type="none" w="med" len="med"/>
                    </a:lnR>
                    <a:solidFill>
                      <a:srgbClr val="1A1A1A"/>
                    </a:solidFill>
                  </a:tcPr>
                </a:tc>
                <a:tc>
                  <a:txBody>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lang="en-US" sz="1200" b="0" dirty="0">
                          <a:latin typeface="Segoe Pro"/>
                        </a:rPr>
                        <a:t>Enhanced monitoring</a:t>
                      </a:r>
                    </a:p>
                  </a:txBody>
                  <a:tcPr marL="365760" anchor="ctr">
                    <a:lnL w="12700" cap="flat" cmpd="sng" algn="ctr">
                      <a:solidFill>
                        <a:schemeClr val="tx1"/>
                      </a:solidFill>
                      <a:prstDash val="solid"/>
                      <a:round/>
                      <a:headEnd type="none" w="med" len="med"/>
                      <a:tailEnd type="none" w="med" len="med"/>
                    </a:lnL>
                    <a:solidFill>
                      <a:srgbClr val="1A1A1A"/>
                    </a:solidFill>
                  </a:tcPr>
                </a:tc>
                <a:extLst>
                  <a:ext uri="{0D108BD9-81ED-4DB2-BD59-A6C34878D82A}">
                    <a16:rowId xmlns:a16="http://schemas.microsoft.com/office/drawing/2014/main" val="1107501504"/>
                  </a:ext>
                </a:extLst>
              </a:tr>
              <a:tr h="272139">
                <a:tc>
                  <a:txBody>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lang="en-US" sz="1200" dirty="0">
                          <a:latin typeface="Segoe Pro"/>
                        </a:rPr>
                        <a:t>Arc-enabled guest management</a:t>
                      </a:r>
                    </a:p>
                  </a:txBody>
                  <a:tcPr marL="365760">
                    <a:lnR w="12700" cap="flat" cmpd="sng" algn="ctr">
                      <a:solidFill>
                        <a:schemeClr val="tx1"/>
                      </a:solidFill>
                      <a:prstDash val="solid"/>
                      <a:round/>
                      <a:headEnd type="none" w="med" len="med"/>
                      <a:tailEnd type="none" w="med" len="med"/>
                    </a:lnR>
                    <a:solidFill>
                      <a:srgbClr val="1A1A1A"/>
                    </a:solidFill>
                  </a:tcPr>
                </a:tc>
                <a:tc>
                  <a:txBody>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lang="en-US" sz="1200" dirty="0">
                          <a:latin typeface="Segoe Pro"/>
                        </a:rPr>
                        <a:t>Arc-enabled VM self-service</a:t>
                      </a:r>
                    </a:p>
                  </a:txBody>
                  <a:tcPr marL="365760">
                    <a:lnL w="12700" cap="flat" cmpd="sng" algn="ctr">
                      <a:solidFill>
                        <a:schemeClr val="tx1"/>
                      </a:solidFill>
                      <a:prstDash val="solid"/>
                      <a:round/>
                      <a:headEnd type="none" w="med" len="med"/>
                      <a:tailEnd type="none" w="med" len="med"/>
                    </a:lnL>
                    <a:solidFill>
                      <a:srgbClr val="1A1A1A"/>
                    </a:solidFill>
                  </a:tcPr>
                </a:tc>
                <a:extLst>
                  <a:ext uri="{0D108BD9-81ED-4DB2-BD59-A6C34878D82A}">
                    <a16:rowId xmlns:a16="http://schemas.microsoft.com/office/drawing/2014/main" val="2787888522"/>
                  </a:ext>
                </a:extLst>
              </a:tr>
              <a:tr h="272139">
                <a:tc>
                  <a:txBody>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lang="en-US" sz="1200" b="0" dirty="0">
                          <a:latin typeface="Segoe Pro"/>
                        </a:rPr>
                        <a:t>AVD on Azure Stack HCI</a:t>
                      </a:r>
                    </a:p>
                  </a:txBody>
                  <a:tcPr marL="365760">
                    <a:lnR w="12700" cap="flat" cmpd="sng" algn="ctr">
                      <a:solidFill>
                        <a:schemeClr val="tx1"/>
                      </a:solidFill>
                      <a:prstDash val="solid"/>
                      <a:round/>
                      <a:headEnd type="none" w="med" len="med"/>
                      <a:tailEnd type="none" w="med" len="med"/>
                    </a:lnR>
                    <a:solidFill>
                      <a:srgbClr val="1A1A1A"/>
                    </a:solidFill>
                  </a:tcPr>
                </a:tc>
                <a:tc>
                  <a:txBody>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lang="en-US" sz="1200" b="0" dirty="0">
                        <a:latin typeface="Segoe Pro"/>
                      </a:endParaRPr>
                    </a:p>
                  </a:txBody>
                  <a:tcPr marL="365760">
                    <a:lnL w="12700" cap="flat" cmpd="sng" algn="ctr">
                      <a:solidFill>
                        <a:schemeClr val="tx1"/>
                      </a:solidFill>
                      <a:prstDash val="solid"/>
                      <a:round/>
                      <a:headEnd type="none" w="med" len="med"/>
                      <a:tailEnd type="none" w="med" len="med"/>
                    </a:lnL>
                    <a:solidFill>
                      <a:srgbClr val="1A1A1A"/>
                    </a:solidFill>
                  </a:tcPr>
                </a:tc>
                <a:extLst>
                  <a:ext uri="{0D108BD9-81ED-4DB2-BD59-A6C34878D82A}">
                    <a16:rowId xmlns:a16="http://schemas.microsoft.com/office/drawing/2014/main" val="3746494667"/>
                  </a:ext>
                </a:extLst>
              </a:tr>
            </a:tbl>
          </a:graphicData>
        </a:graphic>
      </p:graphicFrame>
      <p:grpSp>
        <p:nvGrpSpPr>
          <p:cNvPr id="384" name="Group 383">
            <a:extLst>
              <a:ext uri="{FF2B5EF4-FFF2-40B4-BE49-F238E27FC236}">
                <a16:creationId xmlns:a16="http://schemas.microsoft.com/office/drawing/2014/main" id="{D6CF6EE8-F66E-5ABF-EE81-DD68FE450B2A}"/>
              </a:ext>
              <a:ext uri="{C183D7F6-B498-43B3-948B-1728B52AA6E4}">
                <adec:decorative xmlns:adec="http://schemas.microsoft.com/office/drawing/2017/decorative" val="1"/>
              </a:ext>
            </a:extLst>
          </p:cNvPr>
          <p:cNvGrpSpPr/>
          <p:nvPr/>
        </p:nvGrpSpPr>
        <p:grpSpPr>
          <a:xfrm>
            <a:off x="590455" y="2300045"/>
            <a:ext cx="149485" cy="164197"/>
            <a:chOff x="590455" y="2300045"/>
            <a:chExt cx="149485" cy="164197"/>
          </a:xfrm>
        </p:grpSpPr>
        <p:sp>
          <p:nvSpPr>
            <p:cNvPr id="30" name="Freeform: Shape 29">
              <a:extLst>
                <a:ext uri="{FF2B5EF4-FFF2-40B4-BE49-F238E27FC236}">
                  <a16:creationId xmlns:a16="http://schemas.microsoft.com/office/drawing/2014/main" id="{A23EFE44-41FE-231F-2CCC-B12C0D588479}"/>
                </a:ext>
              </a:extLst>
            </p:cNvPr>
            <p:cNvSpPr/>
            <p:nvPr/>
          </p:nvSpPr>
          <p:spPr>
            <a:xfrm>
              <a:off x="590455" y="2300045"/>
              <a:ext cx="92202" cy="142028"/>
            </a:xfrm>
            <a:custGeom>
              <a:avLst/>
              <a:gdLst>
                <a:gd name="connsiteX0" fmla="*/ 92202 w 92202"/>
                <a:gd name="connsiteY0" fmla="*/ 137204 h 142028"/>
                <a:gd name="connsiteX1" fmla="*/ 86878 w 92202"/>
                <a:gd name="connsiteY1" fmla="*/ 142023 h 142028"/>
                <a:gd name="connsiteX2" fmla="*/ 5324 w 92202"/>
                <a:gd name="connsiteY2" fmla="*/ 142023 h 142028"/>
                <a:gd name="connsiteX3" fmla="*/ 0 w 92202"/>
                <a:gd name="connsiteY3" fmla="*/ 137204 h 142028"/>
                <a:gd name="connsiteX4" fmla="*/ 0 w 92202"/>
                <a:gd name="connsiteY4" fmla="*/ 4825 h 142028"/>
                <a:gd name="connsiteX5" fmla="*/ 5324 w 92202"/>
                <a:gd name="connsiteY5" fmla="*/ 6 h 142028"/>
                <a:gd name="connsiteX6" fmla="*/ 86878 w 92202"/>
                <a:gd name="connsiteY6" fmla="*/ 6 h 142028"/>
                <a:gd name="connsiteX7" fmla="*/ 92202 w 92202"/>
                <a:gd name="connsiteY7" fmla="*/ 4825 h 142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202" h="142028">
                  <a:moveTo>
                    <a:pt x="92202" y="137204"/>
                  </a:moveTo>
                  <a:cubicBezTo>
                    <a:pt x="92053" y="140000"/>
                    <a:pt x="89675" y="142153"/>
                    <a:pt x="86878" y="142023"/>
                  </a:cubicBezTo>
                  <a:lnTo>
                    <a:pt x="5324" y="142023"/>
                  </a:lnTo>
                  <a:cubicBezTo>
                    <a:pt x="2527" y="142153"/>
                    <a:pt x="149" y="140000"/>
                    <a:pt x="0" y="137204"/>
                  </a:cubicBezTo>
                  <a:lnTo>
                    <a:pt x="0" y="4825"/>
                  </a:lnTo>
                  <a:cubicBezTo>
                    <a:pt x="149" y="2028"/>
                    <a:pt x="2527" y="-124"/>
                    <a:pt x="5324" y="6"/>
                  </a:cubicBezTo>
                  <a:lnTo>
                    <a:pt x="86878" y="6"/>
                  </a:lnTo>
                  <a:cubicBezTo>
                    <a:pt x="89675" y="-124"/>
                    <a:pt x="92053" y="2028"/>
                    <a:pt x="92202" y="4825"/>
                  </a:cubicBezTo>
                  <a:close/>
                </a:path>
              </a:pathLst>
            </a:custGeom>
            <a:gradFill>
              <a:gsLst>
                <a:gs pos="0">
                  <a:srgbClr val="B3B2B3"/>
                </a:gs>
                <a:gs pos="37500">
                  <a:srgbClr val="AFAEAF"/>
                </a:gs>
                <a:gs pos="76300">
                  <a:srgbClr val="A2A2A2"/>
                </a:gs>
                <a:gs pos="100000">
                  <a:srgbClr val="979797"/>
                </a:gs>
              </a:gsLst>
              <a:lin ang="5400000" scaled="1"/>
            </a:grad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EB1F596A-BDB2-203D-6FF2-D3285F65EFD6}"/>
                </a:ext>
              </a:extLst>
            </p:cNvPr>
            <p:cNvSpPr/>
            <p:nvPr/>
          </p:nvSpPr>
          <p:spPr>
            <a:xfrm>
              <a:off x="603997" y="2349761"/>
              <a:ext cx="65974" cy="22050"/>
            </a:xfrm>
            <a:custGeom>
              <a:avLst/>
              <a:gdLst>
                <a:gd name="connsiteX0" fmla="*/ 12 w 65974"/>
                <a:gd name="connsiteY0" fmla="*/ 11001 h 22050"/>
                <a:gd name="connsiteX1" fmla="*/ 10032 w 65974"/>
                <a:gd name="connsiteY1" fmla="*/ 0 h 22050"/>
                <a:gd name="connsiteX2" fmla="*/ 55914 w 65974"/>
                <a:gd name="connsiteY2" fmla="*/ 0 h 22050"/>
                <a:gd name="connsiteX3" fmla="*/ 65963 w 65974"/>
                <a:gd name="connsiteY3" fmla="*/ 11001 h 22050"/>
                <a:gd name="connsiteX4" fmla="*/ 65963 w 65974"/>
                <a:gd name="connsiteY4" fmla="*/ 11001 h 22050"/>
                <a:gd name="connsiteX5" fmla="*/ 55942 w 65974"/>
                <a:gd name="connsiteY5" fmla="*/ 22050 h 22050"/>
                <a:gd name="connsiteX6" fmla="*/ 10032 w 65974"/>
                <a:gd name="connsiteY6" fmla="*/ 22050 h 22050"/>
                <a:gd name="connsiteX7" fmla="*/ 12 w 65974"/>
                <a:gd name="connsiteY7" fmla="*/ 11001 h 22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974" h="22050">
                  <a:moveTo>
                    <a:pt x="12" y="11001"/>
                  </a:moveTo>
                  <a:cubicBezTo>
                    <a:pt x="-236" y="5205"/>
                    <a:pt x="4237" y="293"/>
                    <a:pt x="10032" y="0"/>
                  </a:cubicBezTo>
                  <a:lnTo>
                    <a:pt x="55914" y="0"/>
                  </a:lnTo>
                  <a:cubicBezTo>
                    <a:pt x="61720" y="278"/>
                    <a:pt x="66210" y="5194"/>
                    <a:pt x="65963" y="11001"/>
                  </a:cubicBezTo>
                  <a:lnTo>
                    <a:pt x="65963" y="11001"/>
                  </a:lnTo>
                  <a:cubicBezTo>
                    <a:pt x="66232" y="16814"/>
                    <a:pt x="61754" y="21753"/>
                    <a:pt x="55942" y="22050"/>
                  </a:cubicBezTo>
                  <a:lnTo>
                    <a:pt x="10032" y="22050"/>
                  </a:lnTo>
                  <a:cubicBezTo>
                    <a:pt x="4220" y="21753"/>
                    <a:pt x="-258" y="16814"/>
                    <a:pt x="12" y="11001"/>
                  </a:cubicBezTo>
                  <a:close/>
                </a:path>
              </a:pathLst>
            </a:custGeom>
            <a:solidFill>
              <a:srgbClr val="003067"/>
            </a:solid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97993090-2C19-1D97-85C6-838F29004F2E}"/>
                </a:ext>
              </a:extLst>
            </p:cNvPr>
            <p:cNvSpPr/>
            <p:nvPr/>
          </p:nvSpPr>
          <p:spPr>
            <a:xfrm>
              <a:off x="603997" y="2316919"/>
              <a:ext cx="65974" cy="22088"/>
            </a:xfrm>
            <a:custGeom>
              <a:avLst/>
              <a:gdLst>
                <a:gd name="connsiteX0" fmla="*/ 12 w 65974"/>
                <a:gd name="connsiteY0" fmla="*/ 11039 h 22088"/>
                <a:gd name="connsiteX1" fmla="*/ 10032 w 65974"/>
                <a:gd name="connsiteY1" fmla="*/ 0 h 22088"/>
                <a:gd name="connsiteX2" fmla="*/ 55914 w 65974"/>
                <a:gd name="connsiteY2" fmla="*/ 0 h 22088"/>
                <a:gd name="connsiteX3" fmla="*/ 65963 w 65974"/>
                <a:gd name="connsiteY3" fmla="*/ 11039 h 22088"/>
                <a:gd name="connsiteX4" fmla="*/ 65963 w 65974"/>
                <a:gd name="connsiteY4" fmla="*/ 11039 h 22088"/>
                <a:gd name="connsiteX5" fmla="*/ 55942 w 65974"/>
                <a:gd name="connsiteY5" fmla="*/ 22088 h 22088"/>
                <a:gd name="connsiteX6" fmla="*/ 10032 w 65974"/>
                <a:gd name="connsiteY6" fmla="*/ 22088 h 22088"/>
                <a:gd name="connsiteX7" fmla="*/ 12 w 65974"/>
                <a:gd name="connsiteY7" fmla="*/ 11039 h 2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974" h="22088">
                  <a:moveTo>
                    <a:pt x="12" y="11039"/>
                  </a:moveTo>
                  <a:cubicBezTo>
                    <a:pt x="-258" y="5228"/>
                    <a:pt x="4222" y="293"/>
                    <a:pt x="10032" y="0"/>
                  </a:cubicBezTo>
                  <a:lnTo>
                    <a:pt x="55914" y="0"/>
                  </a:lnTo>
                  <a:cubicBezTo>
                    <a:pt x="61735" y="278"/>
                    <a:pt x="66232" y="5218"/>
                    <a:pt x="65963" y="11039"/>
                  </a:cubicBezTo>
                  <a:lnTo>
                    <a:pt x="65963" y="11039"/>
                  </a:lnTo>
                  <a:cubicBezTo>
                    <a:pt x="66232" y="16852"/>
                    <a:pt x="61754" y="21791"/>
                    <a:pt x="55942" y="22088"/>
                  </a:cubicBezTo>
                  <a:lnTo>
                    <a:pt x="10032" y="22088"/>
                  </a:lnTo>
                  <a:cubicBezTo>
                    <a:pt x="4220" y="21791"/>
                    <a:pt x="-258" y="16852"/>
                    <a:pt x="12" y="11039"/>
                  </a:cubicBezTo>
                  <a:close/>
                </a:path>
              </a:pathLst>
            </a:custGeom>
            <a:solidFill>
              <a:srgbClr val="003067"/>
            </a:solidFill>
            <a:ln w="95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95F8D128-91DE-39A1-C6E4-46F076B0FF6F}"/>
                </a:ext>
              </a:extLst>
            </p:cNvPr>
            <p:cNvSpPr/>
            <p:nvPr/>
          </p:nvSpPr>
          <p:spPr>
            <a:xfrm>
              <a:off x="609495" y="2320548"/>
              <a:ext cx="14820" cy="14820"/>
            </a:xfrm>
            <a:custGeom>
              <a:avLst/>
              <a:gdLst>
                <a:gd name="connsiteX0" fmla="*/ 14821 w 14820"/>
                <a:gd name="connsiteY0" fmla="*/ 7410 h 14820"/>
                <a:gd name="connsiteX1" fmla="*/ 7410 w 14820"/>
                <a:gd name="connsiteY1" fmla="*/ 14821 h 14820"/>
                <a:gd name="connsiteX2" fmla="*/ 0 w 14820"/>
                <a:gd name="connsiteY2" fmla="*/ 7410 h 14820"/>
                <a:gd name="connsiteX3" fmla="*/ 7410 w 14820"/>
                <a:gd name="connsiteY3" fmla="*/ 0 h 14820"/>
                <a:gd name="connsiteX4" fmla="*/ 14821 w 14820"/>
                <a:gd name="connsiteY4" fmla="*/ 7410 h 14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20" h="14820">
                  <a:moveTo>
                    <a:pt x="14821" y="7410"/>
                  </a:moveTo>
                  <a:cubicBezTo>
                    <a:pt x="14821" y="11503"/>
                    <a:pt x="11503" y="14821"/>
                    <a:pt x="7410" y="14821"/>
                  </a:cubicBezTo>
                  <a:cubicBezTo>
                    <a:pt x="3318" y="14821"/>
                    <a:pt x="0" y="11503"/>
                    <a:pt x="0" y="7410"/>
                  </a:cubicBezTo>
                  <a:cubicBezTo>
                    <a:pt x="0" y="3318"/>
                    <a:pt x="3318" y="0"/>
                    <a:pt x="7410" y="0"/>
                  </a:cubicBezTo>
                  <a:cubicBezTo>
                    <a:pt x="11503" y="0"/>
                    <a:pt x="14821" y="3318"/>
                    <a:pt x="14821" y="7410"/>
                  </a:cubicBezTo>
                  <a:close/>
                </a:path>
              </a:pathLst>
            </a:custGeom>
            <a:solidFill>
              <a:srgbClr val="50E6FF"/>
            </a:solidFill>
            <a:ln w="9525"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4394E9A0-8CC4-C49C-9D40-CCFDD7B96BC6}"/>
                </a:ext>
              </a:extLst>
            </p:cNvPr>
            <p:cNvSpPr/>
            <p:nvPr/>
          </p:nvSpPr>
          <p:spPr>
            <a:xfrm>
              <a:off x="609495" y="2353352"/>
              <a:ext cx="14820" cy="14820"/>
            </a:xfrm>
            <a:custGeom>
              <a:avLst/>
              <a:gdLst>
                <a:gd name="connsiteX0" fmla="*/ 14821 w 14820"/>
                <a:gd name="connsiteY0" fmla="*/ 7410 h 14820"/>
                <a:gd name="connsiteX1" fmla="*/ 7410 w 14820"/>
                <a:gd name="connsiteY1" fmla="*/ 14821 h 14820"/>
                <a:gd name="connsiteX2" fmla="*/ 0 w 14820"/>
                <a:gd name="connsiteY2" fmla="*/ 7410 h 14820"/>
                <a:gd name="connsiteX3" fmla="*/ 7410 w 14820"/>
                <a:gd name="connsiteY3" fmla="*/ 0 h 14820"/>
                <a:gd name="connsiteX4" fmla="*/ 14821 w 14820"/>
                <a:gd name="connsiteY4" fmla="*/ 7410 h 14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20" h="14820">
                  <a:moveTo>
                    <a:pt x="14821" y="7410"/>
                  </a:moveTo>
                  <a:cubicBezTo>
                    <a:pt x="14821" y="11503"/>
                    <a:pt x="11503" y="14821"/>
                    <a:pt x="7410" y="14821"/>
                  </a:cubicBezTo>
                  <a:cubicBezTo>
                    <a:pt x="3318" y="14821"/>
                    <a:pt x="0" y="11503"/>
                    <a:pt x="0" y="7410"/>
                  </a:cubicBezTo>
                  <a:cubicBezTo>
                    <a:pt x="0" y="3318"/>
                    <a:pt x="3318" y="0"/>
                    <a:pt x="7410" y="0"/>
                  </a:cubicBezTo>
                  <a:cubicBezTo>
                    <a:pt x="11503" y="0"/>
                    <a:pt x="14821" y="3318"/>
                    <a:pt x="14821" y="7410"/>
                  </a:cubicBezTo>
                  <a:close/>
                </a:path>
              </a:pathLst>
            </a:custGeom>
            <a:solidFill>
              <a:srgbClr val="50E6FF"/>
            </a:solidFill>
            <a:ln w="9525"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6EE084AA-A683-7FE2-327F-BC636535BC6D}"/>
                </a:ext>
              </a:extLst>
            </p:cNvPr>
            <p:cNvSpPr/>
            <p:nvPr/>
          </p:nvSpPr>
          <p:spPr>
            <a:xfrm>
              <a:off x="649634" y="2402606"/>
              <a:ext cx="90144" cy="61636"/>
            </a:xfrm>
            <a:custGeom>
              <a:avLst/>
              <a:gdLst>
                <a:gd name="connsiteX0" fmla="*/ 0 w 90144"/>
                <a:gd name="connsiteY0" fmla="*/ 61636 h 61636"/>
                <a:gd name="connsiteX1" fmla="*/ 0 w 90144"/>
                <a:gd name="connsiteY1" fmla="*/ 5820 h 61636"/>
                <a:gd name="connsiteX2" fmla="*/ 5829 w 90144"/>
                <a:gd name="connsiteY2" fmla="*/ 0 h 61636"/>
                <a:gd name="connsiteX3" fmla="*/ 84315 w 90144"/>
                <a:gd name="connsiteY3" fmla="*/ 0 h 61636"/>
                <a:gd name="connsiteX4" fmla="*/ 90145 w 90144"/>
                <a:gd name="connsiteY4" fmla="*/ 5820 h 61636"/>
                <a:gd name="connsiteX5" fmla="*/ 90145 w 90144"/>
                <a:gd name="connsiteY5" fmla="*/ 61636 h 61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144" h="61636">
                  <a:moveTo>
                    <a:pt x="0" y="61636"/>
                  </a:moveTo>
                  <a:lnTo>
                    <a:pt x="0" y="5820"/>
                  </a:lnTo>
                  <a:cubicBezTo>
                    <a:pt x="5" y="2604"/>
                    <a:pt x="2614" y="0"/>
                    <a:pt x="5829" y="0"/>
                  </a:cubicBezTo>
                  <a:lnTo>
                    <a:pt x="84315" y="0"/>
                  </a:lnTo>
                  <a:cubicBezTo>
                    <a:pt x="87531" y="0"/>
                    <a:pt x="90139" y="2604"/>
                    <a:pt x="90145" y="5820"/>
                  </a:cubicBezTo>
                  <a:lnTo>
                    <a:pt x="90145" y="61636"/>
                  </a:lnTo>
                  <a:close/>
                </a:path>
              </a:pathLst>
            </a:custGeom>
            <a:gradFill>
              <a:gsLst>
                <a:gs pos="0">
                  <a:srgbClr val="5EA0EF"/>
                </a:gs>
                <a:gs pos="50000">
                  <a:srgbClr val="2F8CE1"/>
                </a:gs>
                <a:gs pos="100000">
                  <a:srgbClr val="0078D4"/>
                </a:gs>
              </a:gsLst>
              <a:lin ang="5400000" scaled="1"/>
            </a:gradFill>
            <a:ln w="9525"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7FD9A23F-C778-E428-5A50-224B86E55D31}"/>
                </a:ext>
              </a:extLst>
            </p:cNvPr>
            <p:cNvSpPr/>
            <p:nvPr/>
          </p:nvSpPr>
          <p:spPr>
            <a:xfrm>
              <a:off x="669512" y="2382736"/>
              <a:ext cx="50587" cy="19869"/>
            </a:xfrm>
            <a:custGeom>
              <a:avLst/>
              <a:gdLst>
                <a:gd name="connsiteX0" fmla="*/ 50588 w 50587"/>
                <a:gd name="connsiteY0" fmla="*/ 19870 h 19869"/>
                <a:gd name="connsiteX1" fmla="*/ 43768 w 50587"/>
                <a:gd name="connsiteY1" fmla="*/ 19870 h 19869"/>
                <a:gd name="connsiteX2" fmla="*/ 43768 w 50587"/>
                <a:gd name="connsiteY2" fmla="*/ 10040 h 19869"/>
                <a:gd name="connsiteX3" fmla="*/ 40625 w 50587"/>
                <a:gd name="connsiteY3" fmla="*/ 6820 h 19869"/>
                <a:gd name="connsiteX4" fmla="*/ 40548 w 50587"/>
                <a:gd name="connsiteY4" fmla="*/ 6820 h 19869"/>
                <a:gd name="connsiteX5" fmla="*/ 10068 w 50587"/>
                <a:gd name="connsiteY5" fmla="*/ 6820 h 19869"/>
                <a:gd name="connsiteX6" fmla="*/ 6859 w 50587"/>
                <a:gd name="connsiteY6" fmla="*/ 9953 h 19869"/>
                <a:gd name="connsiteX7" fmla="*/ 6859 w 50587"/>
                <a:gd name="connsiteY7" fmla="*/ 10040 h 19869"/>
                <a:gd name="connsiteX8" fmla="*/ 6859 w 50587"/>
                <a:gd name="connsiteY8" fmla="*/ 19870 h 19869"/>
                <a:gd name="connsiteX9" fmla="*/ 1 w 50587"/>
                <a:gd name="connsiteY9" fmla="*/ 19870 h 19869"/>
                <a:gd name="connsiteX10" fmla="*/ 1 w 50587"/>
                <a:gd name="connsiteY10" fmla="*/ 10040 h 19869"/>
                <a:gd name="connsiteX11" fmla="*/ 9829 w 50587"/>
                <a:gd name="connsiteY11" fmla="*/ 1 h 19869"/>
                <a:gd name="connsiteX12" fmla="*/ 10040 w 50587"/>
                <a:gd name="connsiteY12" fmla="*/ 1 h 19869"/>
                <a:gd name="connsiteX13" fmla="*/ 40520 w 50587"/>
                <a:gd name="connsiteY13" fmla="*/ 1 h 19869"/>
                <a:gd name="connsiteX14" fmla="*/ 50559 w 50587"/>
                <a:gd name="connsiteY14" fmla="*/ 9829 h 19869"/>
                <a:gd name="connsiteX15" fmla="*/ 50559 w 50587"/>
                <a:gd name="connsiteY15" fmla="*/ 10040 h 19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0587" h="19869">
                  <a:moveTo>
                    <a:pt x="50588" y="19870"/>
                  </a:moveTo>
                  <a:lnTo>
                    <a:pt x="43768" y="19870"/>
                  </a:lnTo>
                  <a:lnTo>
                    <a:pt x="43768" y="10040"/>
                  </a:lnTo>
                  <a:cubicBezTo>
                    <a:pt x="43789" y="8283"/>
                    <a:pt x="42382" y="6842"/>
                    <a:pt x="40625" y="6820"/>
                  </a:cubicBezTo>
                  <a:cubicBezTo>
                    <a:pt x="40600" y="6820"/>
                    <a:pt x="40574" y="6820"/>
                    <a:pt x="40548" y="6820"/>
                  </a:cubicBezTo>
                  <a:lnTo>
                    <a:pt x="10068" y="6820"/>
                  </a:lnTo>
                  <a:cubicBezTo>
                    <a:pt x="8317" y="6799"/>
                    <a:pt x="6880" y="8202"/>
                    <a:pt x="6859" y="9953"/>
                  </a:cubicBezTo>
                  <a:cubicBezTo>
                    <a:pt x="6859" y="9983"/>
                    <a:pt x="6859" y="10011"/>
                    <a:pt x="6859" y="10040"/>
                  </a:cubicBezTo>
                  <a:lnTo>
                    <a:pt x="6859" y="19870"/>
                  </a:lnTo>
                  <a:lnTo>
                    <a:pt x="1" y="19870"/>
                  </a:lnTo>
                  <a:lnTo>
                    <a:pt x="1" y="10040"/>
                  </a:lnTo>
                  <a:cubicBezTo>
                    <a:pt x="-58" y="4554"/>
                    <a:pt x="4343" y="59"/>
                    <a:pt x="9829" y="1"/>
                  </a:cubicBezTo>
                  <a:cubicBezTo>
                    <a:pt x="9900" y="0"/>
                    <a:pt x="9969" y="0"/>
                    <a:pt x="10040" y="1"/>
                  </a:cubicBezTo>
                  <a:lnTo>
                    <a:pt x="40520" y="1"/>
                  </a:lnTo>
                  <a:cubicBezTo>
                    <a:pt x="46006" y="-58"/>
                    <a:pt x="50501" y="4343"/>
                    <a:pt x="50559" y="9829"/>
                  </a:cubicBezTo>
                  <a:cubicBezTo>
                    <a:pt x="50560" y="9900"/>
                    <a:pt x="50560" y="9969"/>
                    <a:pt x="50559" y="10040"/>
                  </a:cubicBezTo>
                  <a:close/>
                </a:path>
              </a:pathLst>
            </a:custGeom>
            <a:gradFill>
              <a:gsLst>
                <a:gs pos="0">
                  <a:srgbClr val="3B3B3B"/>
                </a:gs>
                <a:gs pos="38900">
                  <a:srgbClr val="373737"/>
                </a:gs>
                <a:gs pos="79100">
                  <a:srgbClr val="2A2A2A"/>
                </a:gs>
                <a:gs pos="99700">
                  <a:srgbClr val="212121"/>
                </a:gs>
              </a:gsLst>
              <a:lin ang="5400000" scaled="1"/>
            </a:gradFill>
            <a:ln w="9525"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7DFFBD3E-AD24-933B-6240-27282C5EE705}"/>
                </a:ext>
              </a:extLst>
            </p:cNvPr>
            <p:cNvSpPr/>
            <p:nvPr/>
          </p:nvSpPr>
          <p:spPr>
            <a:xfrm>
              <a:off x="649634" y="2424114"/>
              <a:ext cx="90306" cy="13049"/>
            </a:xfrm>
            <a:custGeom>
              <a:avLst/>
              <a:gdLst>
                <a:gd name="connsiteX0" fmla="*/ 90307 w 90306"/>
                <a:gd name="connsiteY0" fmla="*/ 0 h 13049"/>
                <a:gd name="connsiteX1" fmla="*/ 0 w 90306"/>
                <a:gd name="connsiteY1" fmla="*/ 0 h 13049"/>
                <a:gd name="connsiteX2" fmla="*/ 0 w 90306"/>
                <a:gd name="connsiteY2" fmla="*/ 4343 h 13049"/>
                <a:gd name="connsiteX3" fmla="*/ 35919 w 90306"/>
                <a:gd name="connsiteY3" fmla="*/ 4343 h 13049"/>
                <a:gd name="connsiteX4" fmla="*/ 35919 w 90306"/>
                <a:gd name="connsiteY4" fmla="*/ 10439 h 13049"/>
                <a:gd name="connsiteX5" fmla="*/ 38529 w 90306"/>
                <a:gd name="connsiteY5" fmla="*/ 13049 h 13049"/>
                <a:gd name="connsiteX6" fmla="*/ 52892 w 90306"/>
                <a:gd name="connsiteY6" fmla="*/ 13049 h 13049"/>
                <a:gd name="connsiteX7" fmla="*/ 55502 w 90306"/>
                <a:gd name="connsiteY7" fmla="*/ 10439 h 13049"/>
                <a:gd name="connsiteX8" fmla="*/ 55502 w 90306"/>
                <a:gd name="connsiteY8" fmla="*/ 4343 h 13049"/>
                <a:gd name="connsiteX9" fmla="*/ 90307 w 90306"/>
                <a:gd name="connsiteY9" fmla="*/ 4343 h 13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0306" h="13049">
                  <a:moveTo>
                    <a:pt x="90307" y="0"/>
                  </a:moveTo>
                  <a:lnTo>
                    <a:pt x="0" y="0"/>
                  </a:lnTo>
                  <a:lnTo>
                    <a:pt x="0" y="4343"/>
                  </a:lnTo>
                  <a:lnTo>
                    <a:pt x="35919" y="4343"/>
                  </a:lnTo>
                  <a:lnTo>
                    <a:pt x="35919" y="10439"/>
                  </a:lnTo>
                  <a:cubicBezTo>
                    <a:pt x="35924" y="11879"/>
                    <a:pt x="37089" y="13044"/>
                    <a:pt x="38529" y="13049"/>
                  </a:cubicBezTo>
                  <a:lnTo>
                    <a:pt x="52892" y="13049"/>
                  </a:lnTo>
                  <a:cubicBezTo>
                    <a:pt x="54332" y="13044"/>
                    <a:pt x="55497" y="11879"/>
                    <a:pt x="55502" y="10439"/>
                  </a:cubicBezTo>
                  <a:lnTo>
                    <a:pt x="55502" y="4343"/>
                  </a:lnTo>
                  <a:lnTo>
                    <a:pt x="90307" y="4343"/>
                  </a:lnTo>
                  <a:close/>
                </a:path>
              </a:pathLst>
            </a:custGeom>
            <a:solidFill>
              <a:srgbClr val="FFFFFF"/>
            </a:solidFill>
            <a:ln w="9525" cap="flat">
              <a:noFill/>
              <a:prstDash val="solid"/>
              <a:miter/>
            </a:ln>
          </p:spPr>
          <p:txBody>
            <a:bodyPr rtlCol="0" anchor="ctr"/>
            <a:lstStyle/>
            <a:p>
              <a:endParaRPr lang="en-US"/>
            </a:p>
          </p:txBody>
        </p:sp>
      </p:grpSp>
      <p:sp>
        <p:nvSpPr>
          <p:cNvPr id="56" name="Freeform: Shape 55">
            <a:extLst>
              <a:ext uri="{FF2B5EF4-FFF2-40B4-BE49-F238E27FC236}">
                <a16:creationId xmlns:a16="http://schemas.microsoft.com/office/drawing/2014/main" id="{5D8AFCB5-469C-BF7F-5AEC-9237D9AFD78A}"/>
              </a:ext>
              <a:ext uri="{C183D7F6-B498-43B3-948B-1728B52AA6E4}">
                <adec:decorative xmlns:adec="http://schemas.microsoft.com/office/drawing/2017/decorative" val="1"/>
              </a:ext>
            </a:extLst>
          </p:cNvPr>
          <p:cNvSpPr/>
          <p:nvPr/>
        </p:nvSpPr>
        <p:spPr>
          <a:xfrm>
            <a:off x="6423710" y="1650845"/>
            <a:ext cx="173736" cy="115824"/>
          </a:xfrm>
          <a:custGeom>
            <a:avLst/>
            <a:gdLst>
              <a:gd name="connsiteX0" fmla="*/ 167945 w 173736"/>
              <a:gd name="connsiteY0" fmla="*/ 0 h 115824"/>
              <a:gd name="connsiteX1" fmla="*/ 173736 w 173736"/>
              <a:gd name="connsiteY1" fmla="*/ 0 h 115824"/>
              <a:gd name="connsiteX2" fmla="*/ 173736 w 173736"/>
              <a:gd name="connsiteY2" fmla="*/ 115824 h 115824"/>
              <a:gd name="connsiteX3" fmla="*/ 167945 w 173736"/>
              <a:gd name="connsiteY3" fmla="*/ 115824 h 115824"/>
              <a:gd name="connsiteX4" fmla="*/ 5791 w 173736"/>
              <a:gd name="connsiteY4" fmla="*/ 115824 h 115824"/>
              <a:gd name="connsiteX5" fmla="*/ 0 w 173736"/>
              <a:gd name="connsiteY5" fmla="*/ 115824 h 115824"/>
              <a:gd name="connsiteX6" fmla="*/ 0 w 173736"/>
              <a:gd name="connsiteY6" fmla="*/ 0 h 115824"/>
              <a:gd name="connsiteX7" fmla="*/ 5791 w 173736"/>
              <a:gd name="connsiteY7" fmla="*/ 0 h 115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36" h="115824">
                <a:moveTo>
                  <a:pt x="167945" y="0"/>
                </a:moveTo>
                <a:cubicBezTo>
                  <a:pt x="171143" y="0"/>
                  <a:pt x="173736" y="0"/>
                  <a:pt x="173736" y="0"/>
                </a:cubicBezTo>
                <a:lnTo>
                  <a:pt x="173736" y="115824"/>
                </a:lnTo>
                <a:cubicBezTo>
                  <a:pt x="173736" y="115824"/>
                  <a:pt x="171143" y="115824"/>
                  <a:pt x="167945" y="115824"/>
                </a:cubicBezTo>
                <a:lnTo>
                  <a:pt x="5791" y="115824"/>
                </a:lnTo>
                <a:cubicBezTo>
                  <a:pt x="2593" y="115824"/>
                  <a:pt x="0" y="115824"/>
                  <a:pt x="0" y="115824"/>
                </a:cubicBezTo>
                <a:lnTo>
                  <a:pt x="0" y="0"/>
                </a:lnTo>
                <a:cubicBezTo>
                  <a:pt x="0" y="0"/>
                  <a:pt x="2593" y="0"/>
                  <a:pt x="5791" y="0"/>
                </a:cubicBezTo>
                <a:close/>
              </a:path>
            </a:pathLst>
          </a:custGeom>
          <a:gradFill>
            <a:gsLst>
              <a:gs pos="0">
                <a:srgbClr val="0078D4"/>
              </a:gs>
              <a:gs pos="80000">
                <a:srgbClr val="5EA0EF"/>
              </a:gs>
            </a:gsLst>
            <a:lin ang="16200000" scaled="1"/>
          </a:gradFill>
          <a:ln w="9525"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79D0CE17-94A6-2800-0F0C-0802E223E455}"/>
              </a:ext>
              <a:ext uri="{C183D7F6-B498-43B3-948B-1728B52AA6E4}">
                <adec:decorative xmlns:adec="http://schemas.microsoft.com/office/drawing/2017/decorative" val="1"/>
              </a:ext>
            </a:extLst>
          </p:cNvPr>
          <p:cNvSpPr/>
          <p:nvPr/>
        </p:nvSpPr>
        <p:spPr>
          <a:xfrm>
            <a:off x="6467143" y="1766669"/>
            <a:ext cx="86868" cy="44688"/>
          </a:xfrm>
          <a:custGeom>
            <a:avLst/>
            <a:gdLst>
              <a:gd name="connsiteX0" fmla="*/ 78278 w 86868"/>
              <a:gd name="connsiteY0" fmla="*/ 35037 h 44688"/>
              <a:gd name="connsiteX1" fmla="*/ 60422 w 86868"/>
              <a:gd name="connsiteY1" fmla="*/ 0 h 44688"/>
              <a:gd name="connsiteX2" fmla="*/ 26350 w 86868"/>
              <a:gd name="connsiteY2" fmla="*/ 0 h 44688"/>
              <a:gd name="connsiteX3" fmla="*/ 8590 w 86868"/>
              <a:gd name="connsiteY3" fmla="*/ 35037 h 44688"/>
              <a:gd name="connsiteX4" fmla="*/ 0 w 86868"/>
              <a:gd name="connsiteY4" fmla="*/ 44689 h 44688"/>
              <a:gd name="connsiteX5" fmla="*/ 86868 w 86868"/>
              <a:gd name="connsiteY5" fmla="*/ 44689 h 44688"/>
              <a:gd name="connsiteX6" fmla="*/ 78278 w 86868"/>
              <a:gd name="connsiteY6" fmla="*/ 35037 h 44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868" h="44688">
                <a:moveTo>
                  <a:pt x="78278" y="35037"/>
                </a:moveTo>
                <a:cubicBezTo>
                  <a:pt x="61097" y="32334"/>
                  <a:pt x="60422" y="19980"/>
                  <a:pt x="60422" y="0"/>
                </a:cubicBezTo>
                <a:lnTo>
                  <a:pt x="26350" y="0"/>
                </a:lnTo>
                <a:cubicBezTo>
                  <a:pt x="26350" y="19980"/>
                  <a:pt x="25771" y="32334"/>
                  <a:pt x="8590" y="35037"/>
                </a:cubicBezTo>
                <a:cubicBezTo>
                  <a:pt x="3678" y="35580"/>
                  <a:pt x="-30" y="39747"/>
                  <a:pt x="0" y="44689"/>
                </a:cubicBezTo>
                <a:lnTo>
                  <a:pt x="86868" y="44689"/>
                </a:lnTo>
                <a:cubicBezTo>
                  <a:pt x="86898" y="39747"/>
                  <a:pt x="83190" y="35580"/>
                  <a:pt x="78278" y="35037"/>
                </a:cubicBezTo>
                <a:close/>
              </a:path>
            </a:pathLst>
          </a:custGeom>
          <a:gradFill>
            <a:gsLst>
              <a:gs pos="0">
                <a:srgbClr val="CCCCCC"/>
              </a:gs>
              <a:gs pos="50000">
                <a:srgbClr val="9E9E9E"/>
              </a:gs>
              <a:gs pos="100000">
                <a:srgbClr val="707070"/>
              </a:gs>
            </a:gsLst>
            <a:lin ang="16200000" scaled="1"/>
          </a:gradFill>
          <a:ln w="9525"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ECF8E8EC-2ACD-3CD5-5E6C-1D096F612317}"/>
              </a:ext>
              <a:ext uri="{C183D7F6-B498-43B3-948B-1728B52AA6E4}">
                <adec:decorative xmlns:adec="http://schemas.microsoft.com/office/drawing/2017/decorative" val="1"/>
              </a:ext>
            </a:extLst>
          </p:cNvPr>
          <p:cNvSpPr/>
          <p:nvPr/>
        </p:nvSpPr>
        <p:spPr>
          <a:xfrm>
            <a:off x="6463878" y="1665184"/>
            <a:ext cx="91395" cy="88449"/>
          </a:xfrm>
          <a:custGeom>
            <a:avLst/>
            <a:gdLst>
              <a:gd name="connsiteX0" fmla="*/ 57404 w 91395"/>
              <a:gd name="connsiteY0" fmla="*/ 81 h 88449"/>
              <a:gd name="connsiteX1" fmla="*/ 54156 w 91395"/>
              <a:gd name="connsiteY1" fmla="*/ 2026 h 88449"/>
              <a:gd name="connsiteX2" fmla="*/ 56101 w 91395"/>
              <a:gd name="connsiteY2" fmla="*/ 5274 h 88449"/>
              <a:gd name="connsiteX3" fmla="*/ 85059 w 91395"/>
              <a:gd name="connsiteY3" fmla="*/ 53276 h 88449"/>
              <a:gd name="connsiteX4" fmla="*/ 37056 w 91395"/>
              <a:gd name="connsiteY4" fmla="*/ 82234 h 88449"/>
              <a:gd name="connsiteX5" fmla="*/ 8099 w 91395"/>
              <a:gd name="connsiteY5" fmla="*/ 34232 h 88449"/>
              <a:gd name="connsiteX6" fmla="*/ 12802 w 91395"/>
              <a:gd name="connsiteY6" fmla="*/ 23005 h 88449"/>
              <a:gd name="connsiteX7" fmla="*/ 13873 w 91395"/>
              <a:gd name="connsiteY7" fmla="*/ 23748 h 88449"/>
              <a:gd name="connsiteX8" fmla="*/ 21392 w 91395"/>
              <a:gd name="connsiteY8" fmla="*/ 28989 h 88449"/>
              <a:gd name="connsiteX9" fmla="*/ 21881 w 91395"/>
              <a:gd name="connsiteY9" fmla="*/ 28552 h 88449"/>
              <a:gd name="connsiteX10" fmla="*/ 21875 w 91395"/>
              <a:gd name="connsiteY10" fmla="*/ 28448 h 88449"/>
              <a:gd name="connsiteX11" fmla="*/ 20109 w 91395"/>
              <a:gd name="connsiteY11" fmla="*/ 7948 h 88449"/>
              <a:gd name="connsiteX12" fmla="*/ 19578 w 91395"/>
              <a:gd name="connsiteY12" fmla="*/ 7571 h 88449"/>
              <a:gd name="connsiteX13" fmla="*/ 370 w 91395"/>
              <a:gd name="connsiteY13" fmla="*/ 13797 h 88449"/>
              <a:gd name="connsiteX14" fmla="*/ 10 w 91395"/>
              <a:gd name="connsiteY14" fmla="*/ 14344 h 88449"/>
              <a:gd name="connsiteX15" fmla="*/ 42 w 91395"/>
              <a:gd name="connsiteY15" fmla="*/ 14443 h 88449"/>
              <a:gd name="connsiteX16" fmla="*/ 7966 w 91395"/>
              <a:gd name="connsiteY16" fmla="*/ 19665 h 88449"/>
              <a:gd name="connsiteX17" fmla="*/ 8410 w 91395"/>
              <a:gd name="connsiteY17" fmla="*/ 19964 h 88449"/>
              <a:gd name="connsiteX18" fmla="*/ 22910 w 91395"/>
              <a:gd name="connsiteY18" fmla="*/ 81716 h 88449"/>
              <a:gd name="connsiteX19" fmla="*/ 84662 w 91395"/>
              <a:gd name="connsiteY19" fmla="*/ 67216 h 88449"/>
              <a:gd name="connsiteX20" fmla="*/ 70162 w 91395"/>
              <a:gd name="connsiteY20" fmla="*/ 5464 h 88449"/>
              <a:gd name="connsiteX21" fmla="*/ 57433 w 91395"/>
              <a:gd name="connsiteY21" fmla="*/ 81 h 88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1395" h="88449">
                <a:moveTo>
                  <a:pt x="57404" y="81"/>
                </a:moveTo>
                <a:cubicBezTo>
                  <a:pt x="55970" y="-279"/>
                  <a:pt x="54516" y="592"/>
                  <a:pt x="54156" y="2026"/>
                </a:cubicBezTo>
                <a:cubicBezTo>
                  <a:pt x="53796" y="3460"/>
                  <a:pt x="54667" y="4914"/>
                  <a:pt x="56101" y="5274"/>
                </a:cubicBezTo>
                <a:cubicBezTo>
                  <a:pt x="77353" y="10533"/>
                  <a:pt x="90317" y="32024"/>
                  <a:pt x="85059" y="53276"/>
                </a:cubicBezTo>
                <a:cubicBezTo>
                  <a:pt x="79800" y="74528"/>
                  <a:pt x="58308" y="87494"/>
                  <a:pt x="37056" y="82234"/>
                </a:cubicBezTo>
                <a:cubicBezTo>
                  <a:pt x="15804" y="76975"/>
                  <a:pt x="2839" y="55484"/>
                  <a:pt x="8099" y="34232"/>
                </a:cubicBezTo>
                <a:cubicBezTo>
                  <a:pt x="9079" y="30269"/>
                  <a:pt x="10666" y="26483"/>
                  <a:pt x="12802" y="23005"/>
                </a:cubicBezTo>
                <a:lnTo>
                  <a:pt x="13873" y="23748"/>
                </a:lnTo>
                <a:lnTo>
                  <a:pt x="21392" y="28989"/>
                </a:lnTo>
                <a:cubicBezTo>
                  <a:pt x="21648" y="29003"/>
                  <a:pt x="21867" y="28808"/>
                  <a:pt x="21881" y="28552"/>
                </a:cubicBezTo>
                <a:cubicBezTo>
                  <a:pt x="21883" y="28517"/>
                  <a:pt x="21881" y="28483"/>
                  <a:pt x="21875" y="28448"/>
                </a:cubicBezTo>
                <a:lnTo>
                  <a:pt x="20109" y="7948"/>
                </a:lnTo>
                <a:cubicBezTo>
                  <a:pt x="20064" y="7698"/>
                  <a:pt x="19828" y="7530"/>
                  <a:pt x="19578" y="7571"/>
                </a:cubicBezTo>
                <a:lnTo>
                  <a:pt x="370" y="13797"/>
                </a:lnTo>
                <a:cubicBezTo>
                  <a:pt x="120" y="13848"/>
                  <a:pt x="-42" y="14093"/>
                  <a:pt x="10" y="14344"/>
                </a:cubicBezTo>
                <a:cubicBezTo>
                  <a:pt x="17" y="14378"/>
                  <a:pt x="28" y="14411"/>
                  <a:pt x="42" y="14443"/>
                </a:cubicBezTo>
                <a:lnTo>
                  <a:pt x="7966" y="19665"/>
                </a:lnTo>
                <a:lnTo>
                  <a:pt x="8410" y="19964"/>
                </a:lnTo>
                <a:cubicBezTo>
                  <a:pt x="-4638" y="41021"/>
                  <a:pt x="1854" y="68668"/>
                  <a:pt x="22910" y="81716"/>
                </a:cubicBezTo>
                <a:cubicBezTo>
                  <a:pt x="43967" y="94764"/>
                  <a:pt x="71614" y="88272"/>
                  <a:pt x="84662" y="67216"/>
                </a:cubicBezTo>
                <a:cubicBezTo>
                  <a:pt x="97711" y="46160"/>
                  <a:pt x="91219" y="18513"/>
                  <a:pt x="70162" y="5464"/>
                </a:cubicBezTo>
                <a:cubicBezTo>
                  <a:pt x="66223" y="3023"/>
                  <a:pt x="61929" y="1207"/>
                  <a:pt x="57433" y="81"/>
                </a:cubicBezTo>
                <a:close/>
              </a:path>
            </a:pathLst>
          </a:custGeom>
          <a:solidFill>
            <a:srgbClr val="FFFFFF">
              <a:alpha val="80000"/>
            </a:srgbClr>
          </a:solidFill>
          <a:ln w="9525"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C9027C59-2403-3F64-3FE8-B6CF1B6BE88C}"/>
              </a:ext>
              <a:ext uri="{C183D7F6-B498-43B3-948B-1728B52AA6E4}">
                <adec:decorative xmlns:adec="http://schemas.microsoft.com/office/drawing/2017/decorative" val="1"/>
              </a:ext>
            </a:extLst>
          </p:cNvPr>
          <p:cNvSpPr/>
          <p:nvPr/>
        </p:nvSpPr>
        <p:spPr>
          <a:xfrm>
            <a:off x="6480251" y="1679705"/>
            <a:ext cx="61097" cy="57690"/>
          </a:xfrm>
          <a:custGeom>
            <a:avLst/>
            <a:gdLst>
              <a:gd name="connsiteX0" fmla="*/ 51397 w 61097"/>
              <a:gd name="connsiteY0" fmla="*/ 20511 h 57690"/>
              <a:gd name="connsiteX1" fmla="*/ 48173 w 61097"/>
              <a:gd name="connsiteY1" fmla="*/ 14922 h 57690"/>
              <a:gd name="connsiteX2" fmla="*/ 49920 w 61097"/>
              <a:gd name="connsiteY2" fmla="*/ 4729 h 57690"/>
              <a:gd name="connsiteX3" fmla="*/ 41726 w 61097"/>
              <a:gd name="connsiteY3" fmla="*/ 0 h 57690"/>
              <a:gd name="connsiteX4" fmla="*/ 33772 w 61097"/>
              <a:gd name="connsiteY4" fmla="*/ 6612 h 57690"/>
              <a:gd name="connsiteX5" fmla="*/ 27325 w 61097"/>
              <a:gd name="connsiteY5" fmla="*/ 6612 h 57690"/>
              <a:gd name="connsiteX6" fmla="*/ 19372 w 61097"/>
              <a:gd name="connsiteY6" fmla="*/ 0 h 57690"/>
              <a:gd name="connsiteX7" fmla="*/ 11177 w 61097"/>
              <a:gd name="connsiteY7" fmla="*/ 4729 h 57690"/>
              <a:gd name="connsiteX8" fmla="*/ 12953 w 61097"/>
              <a:gd name="connsiteY8" fmla="*/ 14961 h 57690"/>
              <a:gd name="connsiteX9" fmla="*/ 9700 w 61097"/>
              <a:gd name="connsiteY9" fmla="*/ 20511 h 57690"/>
              <a:gd name="connsiteX10" fmla="*/ 0 w 61097"/>
              <a:gd name="connsiteY10" fmla="*/ 24091 h 57690"/>
              <a:gd name="connsiteX11" fmla="*/ 0 w 61097"/>
              <a:gd name="connsiteY11" fmla="*/ 33560 h 57690"/>
              <a:gd name="connsiteX12" fmla="*/ 9700 w 61097"/>
              <a:gd name="connsiteY12" fmla="*/ 37141 h 57690"/>
              <a:gd name="connsiteX13" fmla="*/ 12924 w 61097"/>
              <a:gd name="connsiteY13" fmla="*/ 42720 h 57690"/>
              <a:gd name="connsiteX14" fmla="*/ 11177 w 61097"/>
              <a:gd name="connsiteY14" fmla="*/ 52961 h 57690"/>
              <a:gd name="connsiteX15" fmla="*/ 19372 w 61097"/>
              <a:gd name="connsiteY15" fmla="*/ 57690 h 57690"/>
              <a:gd name="connsiteX16" fmla="*/ 27325 w 61097"/>
              <a:gd name="connsiteY16" fmla="*/ 51078 h 57690"/>
              <a:gd name="connsiteX17" fmla="*/ 33772 w 61097"/>
              <a:gd name="connsiteY17" fmla="*/ 51078 h 57690"/>
              <a:gd name="connsiteX18" fmla="*/ 41726 w 61097"/>
              <a:gd name="connsiteY18" fmla="*/ 57690 h 57690"/>
              <a:gd name="connsiteX19" fmla="*/ 49920 w 61097"/>
              <a:gd name="connsiteY19" fmla="*/ 52961 h 57690"/>
              <a:gd name="connsiteX20" fmla="*/ 48173 w 61097"/>
              <a:gd name="connsiteY20" fmla="*/ 42758 h 57690"/>
              <a:gd name="connsiteX21" fmla="*/ 51397 w 61097"/>
              <a:gd name="connsiteY21" fmla="*/ 37180 h 57690"/>
              <a:gd name="connsiteX22" fmla="*/ 61097 w 61097"/>
              <a:gd name="connsiteY22" fmla="*/ 33599 h 57690"/>
              <a:gd name="connsiteX23" fmla="*/ 61097 w 61097"/>
              <a:gd name="connsiteY23" fmla="*/ 24130 h 57690"/>
              <a:gd name="connsiteX24" fmla="*/ 30549 w 61097"/>
              <a:gd name="connsiteY24" fmla="*/ 43154 h 57690"/>
              <a:gd name="connsiteX25" fmla="*/ 16215 w 61097"/>
              <a:gd name="connsiteY25" fmla="*/ 28898 h 57690"/>
              <a:gd name="connsiteX26" fmla="*/ 30471 w 61097"/>
              <a:gd name="connsiteY26" fmla="*/ 14565 h 57690"/>
              <a:gd name="connsiteX27" fmla="*/ 44805 w 61097"/>
              <a:gd name="connsiteY27" fmla="*/ 28821 h 57690"/>
              <a:gd name="connsiteX28" fmla="*/ 44805 w 61097"/>
              <a:gd name="connsiteY28" fmla="*/ 28859 h 57690"/>
              <a:gd name="connsiteX29" fmla="*/ 30549 w 61097"/>
              <a:gd name="connsiteY29" fmla="*/ 43154 h 57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1097" h="57690">
                <a:moveTo>
                  <a:pt x="51397" y="20511"/>
                </a:moveTo>
                <a:lnTo>
                  <a:pt x="48173" y="14922"/>
                </a:lnTo>
                <a:lnTo>
                  <a:pt x="49920" y="4729"/>
                </a:lnTo>
                <a:lnTo>
                  <a:pt x="41726" y="0"/>
                </a:lnTo>
                <a:lnTo>
                  <a:pt x="33772" y="6612"/>
                </a:lnTo>
                <a:lnTo>
                  <a:pt x="27325" y="6612"/>
                </a:lnTo>
                <a:lnTo>
                  <a:pt x="19372" y="0"/>
                </a:lnTo>
                <a:lnTo>
                  <a:pt x="11177" y="4729"/>
                </a:lnTo>
                <a:lnTo>
                  <a:pt x="12953" y="14961"/>
                </a:lnTo>
                <a:lnTo>
                  <a:pt x="9700" y="20511"/>
                </a:lnTo>
                <a:lnTo>
                  <a:pt x="0" y="24091"/>
                </a:lnTo>
                <a:lnTo>
                  <a:pt x="0" y="33560"/>
                </a:lnTo>
                <a:lnTo>
                  <a:pt x="9700" y="37141"/>
                </a:lnTo>
                <a:lnTo>
                  <a:pt x="12924" y="42720"/>
                </a:lnTo>
                <a:lnTo>
                  <a:pt x="11177" y="52961"/>
                </a:lnTo>
                <a:lnTo>
                  <a:pt x="19372" y="57690"/>
                </a:lnTo>
                <a:lnTo>
                  <a:pt x="27325" y="51078"/>
                </a:lnTo>
                <a:lnTo>
                  <a:pt x="33772" y="51078"/>
                </a:lnTo>
                <a:lnTo>
                  <a:pt x="41726" y="57690"/>
                </a:lnTo>
                <a:lnTo>
                  <a:pt x="49920" y="52961"/>
                </a:lnTo>
                <a:lnTo>
                  <a:pt x="48173" y="42758"/>
                </a:lnTo>
                <a:lnTo>
                  <a:pt x="51397" y="37180"/>
                </a:lnTo>
                <a:lnTo>
                  <a:pt x="61097" y="33599"/>
                </a:lnTo>
                <a:lnTo>
                  <a:pt x="61097" y="24130"/>
                </a:lnTo>
                <a:close/>
                <a:moveTo>
                  <a:pt x="30549" y="43154"/>
                </a:moveTo>
                <a:cubicBezTo>
                  <a:pt x="22654" y="43175"/>
                  <a:pt x="16237" y="36793"/>
                  <a:pt x="16215" y="28898"/>
                </a:cubicBezTo>
                <a:cubicBezTo>
                  <a:pt x="16194" y="21003"/>
                  <a:pt x="22577" y="14586"/>
                  <a:pt x="30471" y="14565"/>
                </a:cubicBezTo>
                <a:cubicBezTo>
                  <a:pt x="38366" y="14544"/>
                  <a:pt x="44783" y="20926"/>
                  <a:pt x="44805" y="28821"/>
                </a:cubicBezTo>
                <a:cubicBezTo>
                  <a:pt x="44805" y="28834"/>
                  <a:pt x="44805" y="28847"/>
                  <a:pt x="44805" y="28859"/>
                </a:cubicBezTo>
                <a:cubicBezTo>
                  <a:pt x="44805" y="36739"/>
                  <a:pt x="38428" y="43133"/>
                  <a:pt x="30549" y="43154"/>
                </a:cubicBezTo>
                <a:close/>
              </a:path>
            </a:pathLst>
          </a:custGeom>
          <a:solidFill>
            <a:srgbClr val="FFFFFF"/>
          </a:solidFill>
          <a:ln w="9525" cap="flat">
            <a:noFill/>
            <a:prstDash val="solid"/>
            <a:miter/>
          </a:ln>
        </p:spPr>
        <p:txBody>
          <a:bodyPr rtlCol="0" anchor="ctr"/>
          <a:lstStyle/>
          <a:p>
            <a:endParaRPr lang="en-US"/>
          </a:p>
        </p:txBody>
      </p:sp>
      <p:sp>
        <p:nvSpPr>
          <p:cNvPr id="91" name="Freeform: Shape 90">
            <a:extLst>
              <a:ext uri="{FF2B5EF4-FFF2-40B4-BE49-F238E27FC236}">
                <a16:creationId xmlns:a16="http://schemas.microsoft.com/office/drawing/2014/main" id="{27E4B4A1-9190-70D8-0432-886AD45272A8}"/>
              </a:ext>
              <a:ext uri="{C183D7F6-B498-43B3-948B-1728B52AA6E4}">
                <adec:decorative xmlns:adec="http://schemas.microsoft.com/office/drawing/2017/decorative" val="1"/>
              </a:ext>
            </a:extLst>
          </p:cNvPr>
          <p:cNvSpPr/>
          <p:nvPr/>
        </p:nvSpPr>
        <p:spPr>
          <a:xfrm>
            <a:off x="6558203" y="2687272"/>
            <a:ext cx="21240" cy="18383"/>
          </a:xfrm>
          <a:custGeom>
            <a:avLst/>
            <a:gdLst>
              <a:gd name="connsiteX0" fmla="*/ 9525 w 21240"/>
              <a:gd name="connsiteY0" fmla="*/ 0 h 18383"/>
              <a:gd name="connsiteX1" fmla="*/ 9525 w 21240"/>
              <a:gd name="connsiteY1" fmla="*/ 0 h 18383"/>
              <a:gd name="connsiteX2" fmla="*/ 0 w 21240"/>
              <a:gd name="connsiteY2" fmla="*/ 18383 h 18383"/>
              <a:gd name="connsiteX3" fmla="*/ 9525 w 21240"/>
              <a:gd name="connsiteY3" fmla="*/ 10763 h 18383"/>
              <a:gd name="connsiteX4" fmla="*/ 21241 w 21240"/>
              <a:gd name="connsiteY4" fmla="*/ 1715 h 183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240" h="18383">
                <a:moveTo>
                  <a:pt x="9525" y="0"/>
                </a:moveTo>
                <a:lnTo>
                  <a:pt x="9525" y="0"/>
                </a:lnTo>
                <a:lnTo>
                  <a:pt x="0" y="18383"/>
                </a:lnTo>
                <a:lnTo>
                  <a:pt x="9525" y="10763"/>
                </a:lnTo>
                <a:lnTo>
                  <a:pt x="21241" y="1715"/>
                </a:lnTo>
                <a:close/>
              </a:path>
            </a:pathLst>
          </a:custGeom>
          <a:solidFill>
            <a:srgbClr val="9CEBFF"/>
          </a:solidFill>
          <a:ln w="9525" cap="flat">
            <a:noFill/>
            <a:prstDash val="solid"/>
            <a:miter/>
          </a:ln>
        </p:spPr>
        <p:txBody>
          <a:bodyPr rtlCol="0" anchor="ctr"/>
          <a:lstStyle/>
          <a:p>
            <a:endParaRPr lang="en-US"/>
          </a:p>
        </p:txBody>
      </p:sp>
      <p:sp>
        <p:nvSpPr>
          <p:cNvPr id="92" name="Freeform: Shape 91">
            <a:extLst>
              <a:ext uri="{FF2B5EF4-FFF2-40B4-BE49-F238E27FC236}">
                <a16:creationId xmlns:a16="http://schemas.microsoft.com/office/drawing/2014/main" id="{8AEEAC61-8D24-6B6D-1A41-E1ADA48F3B66}"/>
              </a:ext>
              <a:ext uri="{C183D7F6-B498-43B3-948B-1728B52AA6E4}">
                <adec:decorative xmlns:adec="http://schemas.microsoft.com/office/drawing/2017/decorative" val="1"/>
              </a:ext>
            </a:extLst>
          </p:cNvPr>
          <p:cNvSpPr/>
          <p:nvPr/>
        </p:nvSpPr>
        <p:spPr>
          <a:xfrm>
            <a:off x="6497242" y="2543818"/>
            <a:ext cx="45815" cy="40012"/>
          </a:xfrm>
          <a:custGeom>
            <a:avLst/>
            <a:gdLst>
              <a:gd name="connsiteX0" fmla="*/ 7525 w 45815"/>
              <a:gd name="connsiteY0" fmla="*/ 21820 h 40012"/>
              <a:gd name="connsiteX1" fmla="*/ 22860 w 45815"/>
              <a:gd name="connsiteY1" fmla="*/ 7437 h 40012"/>
              <a:gd name="connsiteX2" fmla="*/ 38385 w 45815"/>
              <a:gd name="connsiteY2" fmla="*/ 21798 h 40012"/>
              <a:gd name="connsiteX3" fmla="*/ 38386 w 45815"/>
              <a:gd name="connsiteY3" fmla="*/ 21820 h 40012"/>
              <a:gd name="connsiteX4" fmla="*/ 38386 w 45815"/>
              <a:gd name="connsiteY4" fmla="*/ 40013 h 40012"/>
              <a:gd name="connsiteX5" fmla="*/ 45815 w 45815"/>
              <a:gd name="connsiteY5" fmla="*/ 40013 h 40012"/>
              <a:gd name="connsiteX6" fmla="*/ 45815 w 45815"/>
              <a:gd name="connsiteY6" fmla="*/ 21820 h 40012"/>
              <a:gd name="connsiteX7" fmla="*/ 22874 w 45815"/>
              <a:gd name="connsiteY7" fmla="*/ 7 h 40012"/>
              <a:gd name="connsiteX8" fmla="*/ 22860 w 45815"/>
              <a:gd name="connsiteY8" fmla="*/ 8 h 40012"/>
              <a:gd name="connsiteX9" fmla="*/ 0 w 45815"/>
              <a:gd name="connsiteY9" fmla="*/ 21820 h 40012"/>
              <a:gd name="connsiteX10" fmla="*/ 0 w 45815"/>
              <a:gd name="connsiteY10" fmla="*/ 40013 h 40012"/>
              <a:gd name="connsiteX11" fmla="*/ 7430 w 45815"/>
              <a:gd name="connsiteY11" fmla="*/ 40013 h 40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815" h="40012">
                <a:moveTo>
                  <a:pt x="7525" y="21820"/>
                </a:moveTo>
                <a:cubicBezTo>
                  <a:pt x="7835" y="13635"/>
                  <a:pt x="14672" y="7223"/>
                  <a:pt x="22860" y="7437"/>
                </a:cubicBezTo>
                <a:cubicBezTo>
                  <a:pt x="31112" y="7116"/>
                  <a:pt x="38064" y="13545"/>
                  <a:pt x="38385" y="21798"/>
                </a:cubicBezTo>
                <a:cubicBezTo>
                  <a:pt x="38385" y="21805"/>
                  <a:pt x="38386" y="21813"/>
                  <a:pt x="38386" y="21820"/>
                </a:cubicBezTo>
                <a:lnTo>
                  <a:pt x="38386" y="40013"/>
                </a:lnTo>
                <a:lnTo>
                  <a:pt x="45815" y="40013"/>
                </a:lnTo>
                <a:lnTo>
                  <a:pt x="45815" y="21820"/>
                </a:lnTo>
                <a:cubicBezTo>
                  <a:pt x="45504" y="9462"/>
                  <a:pt x="35233" y="-304"/>
                  <a:pt x="22874" y="7"/>
                </a:cubicBezTo>
                <a:cubicBezTo>
                  <a:pt x="22870" y="7"/>
                  <a:pt x="22865" y="7"/>
                  <a:pt x="22860" y="8"/>
                </a:cubicBezTo>
                <a:cubicBezTo>
                  <a:pt x="10533" y="-259"/>
                  <a:pt x="312" y="9494"/>
                  <a:pt x="0" y="21820"/>
                </a:cubicBezTo>
                <a:lnTo>
                  <a:pt x="0" y="40013"/>
                </a:lnTo>
                <a:lnTo>
                  <a:pt x="7430" y="40013"/>
                </a:lnTo>
                <a:close/>
              </a:path>
            </a:pathLst>
          </a:custGeom>
          <a:solidFill>
            <a:srgbClr val="A3A3A3"/>
          </a:solidFill>
          <a:ln w="9525" cap="flat">
            <a:noFill/>
            <a:prstDash val="solid"/>
            <a:miter/>
          </a:ln>
        </p:spPr>
        <p:txBody>
          <a:bodyPr rtlCol="0" anchor="ctr"/>
          <a:lstStyle/>
          <a:p>
            <a:endParaRPr lang="en-US"/>
          </a:p>
        </p:txBody>
      </p:sp>
      <p:sp>
        <p:nvSpPr>
          <p:cNvPr id="93" name="Freeform: Shape 92">
            <a:extLst>
              <a:ext uri="{FF2B5EF4-FFF2-40B4-BE49-F238E27FC236}">
                <a16:creationId xmlns:a16="http://schemas.microsoft.com/office/drawing/2014/main" id="{8A4AE20D-2EDE-6DC5-16D5-FA43A588E44E}"/>
              </a:ext>
              <a:ext uri="{C183D7F6-B498-43B3-948B-1728B52AA6E4}">
                <adec:decorative xmlns:adec="http://schemas.microsoft.com/office/drawing/2017/decorative" val="1"/>
              </a:ext>
            </a:extLst>
          </p:cNvPr>
          <p:cNvSpPr/>
          <p:nvPr/>
        </p:nvSpPr>
        <p:spPr>
          <a:xfrm>
            <a:off x="6474573" y="2543820"/>
            <a:ext cx="45529" cy="40010"/>
          </a:xfrm>
          <a:custGeom>
            <a:avLst/>
            <a:gdLst>
              <a:gd name="connsiteX0" fmla="*/ 7430 w 45529"/>
              <a:gd name="connsiteY0" fmla="*/ 21818 h 40010"/>
              <a:gd name="connsiteX1" fmla="*/ 22860 w 45529"/>
              <a:gd name="connsiteY1" fmla="*/ 7435 h 40010"/>
              <a:gd name="connsiteX2" fmla="*/ 38386 w 45529"/>
              <a:gd name="connsiteY2" fmla="*/ 21818 h 40010"/>
              <a:gd name="connsiteX3" fmla="*/ 38386 w 45529"/>
              <a:gd name="connsiteY3" fmla="*/ 40010 h 40010"/>
              <a:gd name="connsiteX4" fmla="*/ 45530 w 45529"/>
              <a:gd name="connsiteY4" fmla="*/ 40010 h 40010"/>
              <a:gd name="connsiteX5" fmla="*/ 45530 w 45529"/>
              <a:gd name="connsiteY5" fmla="*/ 21818 h 40010"/>
              <a:gd name="connsiteX6" fmla="*/ 22860 w 45529"/>
              <a:gd name="connsiteY6" fmla="*/ 5 h 40010"/>
              <a:gd name="connsiteX7" fmla="*/ 0 w 45529"/>
              <a:gd name="connsiteY7" fmla="*/ 21818 h 40010"/>
              <a:gd name="connsiteX8" fmla="*/ 0 w 45529"/>
              <a:gd name="connsiteY8" fmla="*/ 40010 h 40010"/>
              <a:gd name="connsiteX9" fmla="*/ 7430 w 45529"/>
              <a:gd name="connsiteY9" fmla="*/ 40010 h 40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529" h="40010">
                <a:moveTo>
                  <a:pt x="7430" y="21818"/>
                </a:moveTo>
                <a:cubicBezTo>
                  <a:pt x="7740" y="13594"/>
                  <a:pt x="14635" y="7167"/>
                  <a:pt x="22860" y="7435"/>
                </a:cubicBezTo>
                <a:cubicBezTo>
                  <a:pt x="31102" y="7166"/>
                  <a:pt x="38025" y="13579"/>
                  <a:pt x="38386" y="21818"/>
                </a:cubicBezTo>
                <a:lnTo>
                  <a:pt x="38386" y="40010"/>
                </a:lnTo>
                <a:lnTo>
                  <a:pt x="45530" y="40010"/>
                </a:lnTo>
                <a:lnTo>
                  <a:pt x="45530" y="21818"/>
                </a:lnTo>
                <a:cubicBezTo>
                  <a:pt x="45167" y="9590"/>
                  <a:pt x="35093" y="-104"/>
                  <a:pt x="22860" y="5"/>
                </a:cubicBezTo>
                <a:cubicBezTo>
                  <a:pt x="10533" y="-261"/>
                  <a:pt x="312" y="9492"/>
                  <a:pt x="0" y="21818"/>
                </a:cubicBezTo>
                <a:lnTo>
                  <a:pt x="0" y="40010"/>
                </a:lnTo>
                <a:lnTo>
                  <a:pt x="7430" y="40010"/>
                </a:lnTo>
                <a:close/>
              </a:path>
            </a:pathLst>
          </a:custGeom>
          <a:solidFill>
            <a:srgbClr val="767676"/>
          </a:solidFill>
          <a:ln w="9525" cap="flat">
            <a:noFill/>
            <a:prstDash val="solid"/>
            <a:miter/>
          </a:ln>
        </p:spPr>
        <p:txBody>
          <a:bodyPr rtlCol="0" anchor="ctr"/>
          <a:lstStyle/>
          <a:p>
            <a:endParaRPr lang="en-US"/>
          </a:p>
        </p:txBody>
      </p:sp>
      <p:sp>
        <p:nvSpPr>
          <p:cNvPr id="94" name="Freeform: Shape 93">
            <a:extLst>
              <a:ext uri="{FF2B5EF4-FFF2-40B4-BE49-F238E27FC236}">
                <a16:creationId xmlns:a16="http://schemas.microsoft.com/office/drawing/2014/main" id="{DAC1460D-0F51-70BD-11FA-78B1182A33E8}"/>
              </a:ext>
              <a:ext uri="{C183D7F6-B498-43B3-948B-1728B52AA6E4}">
                <adec:decorative xmlns:adec="http://schemas.microsoft.com/office/drawing/2017/decorative" val="1"/>
              </a:ext>
            </a:extLst>
          </p:cNvPr>
          <p:cNvSpPr/>
          <p:nvPr/>
        </p:nvSpPr>
        <p:spPr>
          <a:xfrm>
            <a:off x="6438664" y="2583831"/>
            <a:ext cx="118776" cy="121919"/>
          </a:xfrm>
          <a:custGeom>
            <a:avLst/>
            <a:gdLst>
              <a:gd name="connsiteX0" fmla="*/ 118777 w 118776"/>
              <a:gd name="connsiteY0" fmla="*/ 0 h 121919"/>
              <a:gd name="connsiteX1" fmla="*/ 118777 w 118776"/>
              <a:gd name="connsiteY1" fmla="*/ 121920 h 121919"/>
              <a:gd name="connsiteX2" fmla="*/ 0 w 118776"/>
              <a:gd name="connsiteY2" fmla="*/ 112490 h 121919"/>
              <a:gd name="connsiteX3" fmla="*/ 3620 w 118776"/>
              <a:gd name="connsiteY3" fmla="*/ 0 h 121919"/>
              <a:gd name="connsiteX4" fmla="*/ 118777 w 118776"/>
              <a:gd name="connsiteY4" fmla="*/ 0 h 121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776" h="121919">
                <a:moveTo>
                  <a:pt x="118777" y="0"/>
                </a:moveTo>
                <a:lnTo>
                  <a:pt x="118777" y="121920"/>
                </a:lnTo>
                <a:lnTo>
                  <a:pt x="0" y="112490"/>
                </a:lnTo>
                <a:lnTo>
                  <a:pt x="3620" y="0"/>
                </a:lnTo>
                <a:lnTo>
                  <a:pt x="118777" y="0"/>
                </a:lnTo>
                <a:close/>
              </a:path>
            </a:pathLst>
          </a:custGeom>
          <a:solidFill>
            <a:srgbClr val="32BEDD"/>
          </a:solidFill>
          <a:ln w="9525" cap="flat">
            <a:noFill/>
            <a:prstDash val="solid"/>
            <a:miter/>
          </a:ln>
        </p:spPr>
        <p:txBody>
          <a:bodyPr rtlCol="0" anchor="ctr"/>
          <a:lstStyle/>
          <a:p>
            <a:endParaRPr lang="en-US"/>
          </a:p>
        </p:txBody>
      </p:sp>
      <p:sp>
        <p:nvSpPr>
          <p:cNvPr id="95" name="Freeform: Shape 94">
            <a:extLst>
              <a:ext uri="{FF2B5EF4-FFF2-40B4-BE49-F238E27FC236}">
                <a16:creationId xmlns:a16="http://schemas.microsoft.com/office/drawing/2014/main" id="{74D317C9-3A6D-93D2-6794-E5E3A3DF8B58}"/>
              </a:ext>
              <a:ext uri="{C183D7F6-B498-43B3-948B-1728B52AA6E4}">
                <adec:decorative xmlns:adec="http://schemas.microsoft.com/office/drawing/2017/decorative" val="1"/>
              </a:ext>
            </a:extLst>
          </p:cNvPr>
          <p:cNvSpPr/>
          <p:nvPr/>
        </p:nvSpPr>
        <p:spPr>
          <a:xfrm>
            <a:off x="6567251" y="2583831"/>
            <a:ext cx="11715" cy="105251"/>
          </a:xfrm>
          <a:custGeom>
            <a:avLst/>
            <a:gdLst>
              <a:gd name="connsiteX0" fmla="*/ 0 w 11715"/>
              <a:gd name="connsiteY0" fmla="*/ 0 h 105251"/>
              <a:gd name="connsiteX1" fmla="*/ 0 w 11715"/>
              <a:gd name="connsiteY1" fmla="*/ 103537 h 105251"/>
              <a:gd name="connsiteX2" fmla="*/ 11716 w 11715"/>
              <a:gd name="connsiteY2" fmla="*/ 105251 h 105251"/>
              <a:gd name="connsiteX3" fmla="*/ 8192 w 11715"/>
              <a:gd name="connsiteY3" fmla="*/ 0 h 105251"/>
              <a:gd name="connsiteX4" fmla="*/ 0 w 11715"/>
              <a:gd name="connsiteY4" fmla="*/ 0 h 1052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15" h="105251">
                <a:moveTo>
                  <a:pt x="0" y="0"/>
                </a:moveTo>
                <a:lnTo>
                  <a:pt x="0" y="103537"/>
                </a:lnTo>
                <a:lnTo>
                  <a:pt x="11716" y="105251"/>
                </a:lnTo>
                <a:lnTo>
                  <a:pt x="8192" y="0"/>
                </a:lnTo>
                <a:lnTo>
                  <a:pt x="0" y="0"/>
                </a:lnTo>
                <a:close/>
              </a:path>
            </a:pathLst>
          </a:custGeom>
          <a:solidFill>
            <a:srgbClr val="32BEDD"/>
          </a:solidFill>
          <a:ln w="9525" cap="flat">
            <a:noFill/>
            <a:prstDash val="solid"/>
            <a:miter/>
          </a:ln>
        </p:spPr>
        <p:txBody>
          <a:bodyPr rtlCol="0" anchor="ctr"/>
          <a:lstStyle/>
          <a:p>
            <a:endParaRPr lang="en-US"/>
          </a:p>
        </p:txBody>
      </p:sp>
      <p:sp>
        <p:nvSpPr>
          <p:cNvPr id="116" name="Freeform: Shape 115">
            <a:extLst>
              <a:ext uri="{FF2B5EF4-FFF2-40B4-BE49-F238E27FC236}">
                <a16:creationId xmlns:a16="http://schemas.microsoft.com/office/drawing/2014/main" id="{29DE056D-20FC-942E-3FF3-60F6D278872E}"/>
              </a:ext>
              <a:ext uri="{C183D7F6-B498-43B3-948B-1728B52AA6E4}">
                <adec:decorative xmlns:adec="http://schemas.microsoft.com/office/drawing/2017/decorative" val="1"/>
              </a:ext>
            </a:extLst>
          </p:cNvPr>
          <p:cNvSpPr/>
          <p:nvPr/>
        </p:nvSpPr>
        <p:spPr>
          <a:xfrm>
            <a:off x="3476994" y="1634813"/>
            <a:ext cx="141011" cy="85236"/>
          </a:xfrm>
          <a:custGeom>
            <a:avLst/>
            <a:gdLst>
              <a:gd name="connsiteX0" fmla="*/ 127981 w 141011"/>
              <a:gd name="connsiteY0" fmla="*/ 85227 h 85236"/>
              <a:gd name="connsiteX1" fmla="*/ 141003 w 141011"/>
              <a:gd name="connsiteY1" fmla="*/ 73172 h 85236"/>
              <a:gd name="connsiteX2" fmla="*/ 141011 w 141011"/>
              <a:gd name="connsiteY2" fmla="*/ 72776 h 85236"/>
              <a:gd name="connsiteX3" fmla="*/ 141011 w 141011"/>
              <a:gd name="connsiteY3" fmla="*/ 71232 h 85236"/>
              <a:gd name="connsiteX4" fmla="*/ 70841 w 141011"/>
              <a:gd name="connsiteY4" fmla="*/ 0 h 85236"/>
              <a:gd name="connsiteX5" fmla="*/ 92 w 141011"/>
              <a:gd name="connsiteY5" fmla="*/ 71328 h 85236"/>
              <a:gd name="connsiteX6" fmla="*/ 10950 w 141011"/>
              <a:gd name="connsiteY6" fmla="*/ 85190 h 85236"/>
              <a:gd name="connsiteX7" fmla="*/ 11289 w 141011"/>
              <a:gd name="connsiteY7" fmla="*/ 85227 h 85236"/>
              <a:gd name="connsiteX8" fmla="*/ 127981 w 141011"/>
              <a:gd name="connsiteY8" fmla="*/ 85227 h 85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011" h="85236">
                <a:moveTo>
                  <a:pt x="127981" y="85227"/>
                </a:moveTo>
                <a:cubicBezTo>
                  <a:pt x="134906" y="85494"/>
                  <a:pt x="140735" y="80096"/>
                  <a:pt x="141003" y="73172"/>
                </a:cubicBezTo>
                <a:cubicBezTo>
                  <a:pt x="141008" y="73040"/>
                  <a:pt x="141010" y="72908"/>
                  <a:pt x="141011" y="72776"/>
                </a:cubicBezTo>
                <a:lnTo>
                  <a:pt x="141011" y="71232"/>
                </a:lnTo>
                <a:cubicBezTo>
                  <a:pt x="136089" y="31948"/>
                  <a:pt x="113600" y="0"/>
                  <a:pt x="70841" y="0"/>
                </a:cubicBezTo>
                <a:cubicBezTo>
                  <a:pt x="28083" y="0"/>
                  <a:pt x="4436" y="27315"/>
                  <a:pt x="92" y="71328"/>
                </a:cubicBezTo>
                <a:cubicBezTo>
                  <a:pt x="-737" y="78154"/>
                  <a:pt x="4124" y="84361"/>
                  <a:pt x="10950" y="85190"/>
                </a:cubicBezTo>
                <a:cubicBezTo>
                  <a:pt x="11063" y="85204"/>
                  <a:pt x="11176" y="85217"/>
                  <a:pt x="11289" y="85227"/>
                </a:cubicBezTo>
                <a:lnTo>
                  <a:pt x="127981" y="85227"/>
                </a:lnTo>
                <a:close/>
              </a:path>
            </a:pathLst>
          </a:custGeom>
          <a:gradFill>
            <a:gsLst>
              <a:gs pos="22000">
                <a:srgbClr val="32D4F5"/>
              </a:gs>
              <a:gs pos="100000">
                <a:srgbClr val="198AB3"/>
              </a:gs>
            </a:gsLst>
            <a:lin ang="5400000" scaled="1"/>
          </a:gradFill>
          <a:ln w="9525" cap="flat">
            <a:noFill/>
            <a:prstDash val="solid"/>
            <a:miter/>
          </a:ln>
        </p:spPr>
        <p:txBody>
          <a:bodyPr rtlCol="0" anchor="ctr"/>
          <a:lstStyle/>
          <a:p>
            <a:endParaRPr lang="en-US"/>
          </a:p>
        </p:txBody>
      </p:sp>
      <p:sp>
        <p:nvSpPr>
          <p:cNvPr id="117" name="Freeform: Shape 116">
            <a:extLst>
              <a:ext uri="{FF2B5EF4-FFF2-40B4-BE49-F238E27FC236}">
                <a16:creationId xmlns:a16="http://schemas.microsoft.com/office/drawing/2014/main" id="{C7312616-BAF3-F9BC-E8E6-115718BAF791}"/>
              </a:ext>
              <a:ext uri="{C183D7F6-B498-43B3-948B-1728B52AA6E4}">
                <adec:decorative xmlns:adec="http://schemas.microsoft.com/office/drawing/2017/decorative" val="1"/>
              </a:ext>
            </a:extLst>
          </p:cNvPr>
          <p:cNvSpPr/>
          <p:nvPr/>
        </p:nvSpPr>
        <p:spPr>
          <a:xfrm>
            <a:off x="3526022" y="1637805"/>
            <a:ext cx="42179" cy="55209"/>
          </a:xfrm>
          <a:custGeom>
            <a:avLst/>
            <a:gdLst>
              <a:gd name="connsiteX0" fmla="*/ 21331 w 42179"/>
              <a:gd name="connsiteY0" fmla="*/ 6274 h 55209"/>
              <a:gd name="connsiteX1" fmla="*/ 0 w 42179"/>
              <a:gd name="connsiteY1" fmla="*/ 0 h 55209"/>
              <a:gd name="connsiteX2" fmla="*/ 21138 w 42179"/>
              <a:gd name="connsiteY2" fmla="*/ 55209 h 55209"/>
              <a:gd name="connsiteX3" fmla="*/ 42179 w 42179"/>
              <a:gd name="connsiteY3" fmla="*/ 386 h 55209"/>
              <a:gd name="connsiteX4" fmla="*/ 21331 w 42179"/>
              <a:gd name="connsiteY4" fmla="*/ 6274 h 552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179" h="55209">
                <a:moveTo>
                  <a:pt x="21331" y="6274"/>
                </a:moveTo>
                <a:cubicBezTo>
                  <a:pt x="13759" y="6319"/>
                  <a:pt x="6341" y="4138"/>
                  <a:pt x="0" y="0"/>
                </a:cubicBezTo>
                <a:lnTo>
                  <a:pt x="21138" y="55209"/>
                </a:lnTo>
                <a:lnTo>
                  <a:pt x="42179" y="386"/>
                </a:lnTo>
                <a:cubicBezTo>
                  <a:pt x="35915" y="4254"/>
                  <a:pt x="28693" y="6294"/>
                  <a:pt x="21331" y="6274"/>
                </a:cubicBezTo>
                <a:close/>
              </a:path>
            </a:pathLst>
          </a:custGeom>
          <a:solidFill>
            <a:srgbClr val="FFFFFF">
              <a:alpha val="80000"/>
            </a:srgbClr>
          </a:solidFill>
          <a:ln w="9525" cap="flat">
            <a:noFill/>
            <a:prstDash val="solid"/>
            <a:miter/>
          </a:ln>
        </p:spPr>
        <p:txBody>
          <a:bodyPr rtlCol="0" anchor="ctr"/>
          <a:lstStyle/>
          <a:p>
            <a:endParaRPr lang="en-US"/>
          </a:p>
        </p:txBody>
      </p:sp>
      <p:sp>
        <p:nvSpPr>
          <p:cNvPr id="118" name="Freeform: Shape 117">
            <a:extLst>
              <a:ext uri="{FF2B5EF4-FFF2-40B4-BE49-F238E27FC236}">
                <a16:creationId xmlns:a16="http://schemas.microsoft.com/office/drawing/2014/main" id="{BB8BC459-694D-94AB-4BB5-C1999C95533A}"/>
              </a:ext>
              <a:ext uri="{C183D7F6-B498-43B3-948B-1728B52AA6E4}">
                <adec:decorative xmlns:adec="http://schemas.microsoft.com/office/drawing/2017/decorative" val="1"/>
              </a:ext>
            </a:extLst>
          </p:cNvPr>
          <p:cNvSpPr/>
          <p:nvPr/>
        </p:nvSpPr>
        <p:spPr>
          <a:xfrm>
            <a:off x="3507973" y="1565319"/>
            <a:ext cx="78760" cy="78760"/>
          </a:xfrm>
          <a:custGeom>
            <a:avLst/>
            <a:gdLst>
              <a:gd name="connsiteX0" fmla="*/ 78760 w 78760"/>
              <a:gd name="connsiteY0" fmla="*/ 39380 h 78760"/>
              <a:gd name="connsiteX1" fmla="*/ 39380 w 78760"/>
              <a:gd name="connsiteY1" fmla="*/ 78760 h 78760"/>
              <a:gd name="connsiteX2" fmla="*/ 0 w 78760"/>
              <a:gd name="connsiteY2" fmla="*/ 39380 h 78760"/>
              <a:gd name="connsiteX3" fmla="*/ 39380 w 78760"/>
              <a:gd name="connsiteY3" fmla="*/ 0 h 78760"/>
              <a:gd name="connsiteX4" fmla="*/ 78760 w 78760"/>
              <a:gd name="connsiteY4" fmla="*/ 39380 h 787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760" h="78760">
                <a:moveTo>
                  <a:pt x="78760" y="39380"/>
                </a:moveTo>
                <a:cubicBezTo>
                  <a:pt x="78760" y="61129"/>
                  <a:pt x="61129" y="78760"/>
                  <a:pt x="39380" y="78760"/>
                </a:cubicBezTo>
                <a:cubicBezTo>
                  <a:pt x="17631" y="78760"/>
                  <a:pt x="0" y="61129"/>
                  <a:pt x="0" y="39380"/>
                </a:cubicBezTo>
                <a:cubicBezTo>
                  <a:pt x="0" y="17631"/>
                  <a:pt x="17631" y="0"/>
                  <a:pt x="39380" y="0"/>
                </a:cubicBezTo>
                <a:cubicBezTo>
                  <a:pt x="61129" y="0"/>
                  <a:pt x="78760" y="17631"/>
                  <a:pt x="78760" y="39380"/>
                </a:cubicBezTo>
                <a:close/>
              </a:path>
            </a:pathLst>
          </a:custGeom>
          <a:gradFill>
            <a:gsLst>
              <a:gs pos="22000">
                <a:srgbClr val="32D4F5"/>
              </a:gs>
              <a:gs pos="100000">
                <a:srgbClr val="198AB3"/>
              </a:gs>
            </a:gsLst>
            <a:lin ang="5125067" scaled="1"/>
          </a:gradFill>
          <a:ln w="9525" cap="flat">
            <a:noFill/>
            <a:prstDash val="solid"/>
            <a:miter/>
          </a:ln>
        </p:spPr>
        <p:txBody>
          <a:bodyPr rtlCol="0" anchor="ctr"/>
          <a:lstStyle/>
          <a:p>
            <a:endParaRPr lang="en-US"/>
          </a:p>
        </p:txBody>
      </p:sp>
      <p:sp>
        <p:nvSpPr>
          <p:cNvPr id="119" name="Freeform: Shape 118">
            <a:extLst>
              <a:ext uri="{FF2B5EF4-FFF2-40B4-BE49-F238E27FC236}">
                <a16:creationId xmlns:a16="http://schemas.microsoft.com/office/drawing/2014/main" id="{ED7D1D1F-349D-8A62-AFA9-D7F4CF93F046}"/>
              </a:ext>
              <a:ext uri="{C183D7F6-B498-43B3-948B-1728B52AA6E4}">
                <adec:decorative xmlns:adec="http://schemas.microsoft.com/office/drawing/2017/decorative" val="1"/>
              </a:ext>
            </a:extLst>
          </p:cNvPr>
          <p:cNvSpPr/>
          <p:nvPr/>
        </p:nvSpPr>
        <p:spPr>
          <a:xfrm>
            <a:off x="3498219" y="1546158"/>
            <a:ext cx="110267" cy="93646"/>
          </a:xfrm>
          <a:custGeom>
            <a:avLst/>
            <a:gdLst>
              <a:gd name="connsiteX0" fmla="*/ 108204 w 110267"/>
              <a:gd name="connsiteY0" fmla="*/ 69931 h 93646"/>
              <a:gd name="connsiteX1" fmla="*/ 107336 w 110267"/>
              <a:gd name="connsiteY1" fmla="*/ 45318 h 93646"/>
              <a:gd name="connsiteX2" fmla="*/ 51161 w 110267"/>
              <a:gd name="connsiteY2" fmla="*/ 147 h 93646"/>
              <a:gd name="connsiteX3" fmla="*/ 874 w 110267"/>
              <a:gd name="connsiteY3" fmla="*/ 26883 h 93646"/>
              <a:gd name="connsiteX4" fmla="*/ 2612 w 110267"/>
              <a:gd name="connsiteY4" fmla="*/ 34701 h 93646"/>
              <a:gd name="connsiteX5" fmla="*/ 2612 w 110267"/>
              <a:gd name="connsiteY5" fmla="*/ 34701 h 93646"/>
              <a:gd name="connsiteX6" fmla="*/ 9754 w 110267"/>
              <a:gd name="connsiteY6" fmla="*/ 33157 h 93646"/>
              <a:gd name="connsiteX7" fmla="*/ 50485 w 110267"/>
              <a:gd name="connsiteY7" fmla="*/ 11054 h 93646"/>
              <a:gd name="connsiteX8" fmla="*/ 96429 w 110267"/>
              <a:gd name="connsiteY8" fmla="*/ 46573 h 93646"/>
              <a:gd name="connsiteX9" fmla="*/ 97684 w 110267"/>
              <a:gd name="connsiteY9" fmla="*/ 67711 h 93646"/>
              <a:gd name="connsiteX10" fmla="*/ 92472 w 110267"/>
              <a:gd name="connsiteY10" fmla="*/ 73406 h 93646"/>
              <a:gd name="connsiteX11" fmla="*/ 89866 w 110267"/>
              <a:gd name="connsiteY11" fmla="*/ 82092 h 93646"/>
              <a:gd name="connsiteX12" fmla="*/ 95850 w 110267"/>
              <a:gd name="connsiteY12" fmla="*/ 93385 h 93646"/>
              <a:gd name="connsiteX13" fmla="*/ 107239 w 110267"/>
              <a:gd name="connsiteY13" fmla="*/ 87015 h 93646"/>
              <a:gd name="connsiteX14" fmla="*/ 109845 w 110267"/>
              <a:gd name="connsiteY14" fmla="*/ 78328 h 93646"/>
              <a:gd name="connsiteX15" fmla="*/ 108204 w 110267"/>
              <a:gd name="connsiteY15" fmla="*/ 69931 h 93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0267" h="93646">
                <a:moveTo>
                  <a:pt x="108204" y="69931"/>
                </a:moveTo>
                <a:cubicBezTo>
                  <a:pt x="109608" y="61754"/>
                  <a:pt x="109312" y="53376"/>
                  <a:pt x="107336" y="45318"/>
                </a:cubicBezTo>
                <a:cubicBezTo>
                  <a:pt x="100826" y="19389"/>
                  <a:pt x="77884" y="940"/>
                  <a:pt x="51161" y="147"/>
                </a:cubicBezTo>
                <a:cubicBezTo>
                  <a:pt x="30647" y="-1375"/>
                  <a:pt x="11084" y="9026"/>
                  <a:pt x="874" y="26883"/>
                </a:cubicBezTo>
                <a:cubicBezTo>
                  <a:pt x="-787" y="29525"/>
                  <a:pt x="-12" y="33011"/>
                  <a:pt x="2612" y="34701"/>
                </a:cubicBezTo>
                <a:lnTo>
                  <a:pt x="2612" y="34701"/>
                </a:lnTo>
                <a:cubicBezTo>
                  <a:pt x="5015" y="36221"/>
                  <a:pt x="8193" y="35534"/>
                  <a:pt x="9754" y="33157"/>
                </a:cubicBezTo>
                <a:cubicBezTo>
                  <a:pt x="17989" y="18608"/>
                  <a:pt x="33799" y="10029"/>
                  <a:pt x="50485" y="11054"/>
                </a:cubicBezTo>
                <a:cubicBezTo>
                  <a:pt x="71896" y="11637"/>
                  <a:pt x="90473" y="25999"/>
                  <a:pt x="96429" y="46573"/>
                </a:cubicBezTo>
                <a:cubicBezTo>
                  <a:pt x="98305" y="53456"/>
                  <a:pt x="98733" y="60654"/>
                  <a:pt x="97684" y="67711"/>
                </a:cubicBezTo>
                <a:cubicBezTo>
                  <a:pt x="95177" y="68727"/>
                  <a:pt x="93262" y="70819"/>
                  <a:pt x="92472" y="73406"/>
                </a:cubicBezTo>
                <a:lnTo>
                  <a:pt x="89866" y="82092"/>
                </a:lnTo>
                <a:cubicBezTo>
                  <a:pt x="88421" y="86861"/>
                  <a:pt x="91092" y="91903"/>
                  <a:pt x="95850" y="93385"/>
                </a:cubicBezTo>
                <a:cubicBezTo>
                  <a:pt x="100724" y="94539"/>
                  <a:pt x="105671" y="91772"/>
                  <a:pt x="107239" y="87015"/>
                </a:cubicBezTo>
                <a:lnTo>
                  <a:pt x="109845" y="78328"/>
                </a:lnTo>
                <a:cubicBezTo>
                  <a:pt x="110772" y="75433"/>
                  <a:pt x="110153" y="72265"/>
                  <a:pt x="108204" y="69931"/>
                </a:cubicBezTo>
                <a:close/>
              </a:path>
            </a:pathLst>
          </a:custGeom>
          <a:solidFill>
            <a:srgbClr val="767676"/>
          </a:solidFill>
          <a:ln w="9525" cap="flat">
            <a:noFill/>
            <a:prstDash val="solid"/>
            <a:miter/>
          </a:ln>
        </p:spPr>
        <p:txBody>
          <a:bodyPr rtlCol="0" anchor="ctr"/>
          <a:lstStyle/>
          <a:p>
            <a:endParaRPr lang="en-US"/>
          </a:p>
        </p:txBody>
      </p:sp>
      <p:sp>
        <p:nvSpPr>
          <p:cNvPr id="121" name="Freeform: Shape 120">
            <a:extLst>
              <a:ext uri="{FF2B5EF4-FFF2-40B4-BE49-F238E27FC236}">
                <a16:creationId xmlns:a16="http://schemas.microsoft.com/office/drawing/2014/main" id="{C4E803F2-30CD-9CB3-C24C-5885989532FD}"/>
              </a:ext>
              <a:ext uri="{C183D7F6-B498-43B3-948B-1728B52AA6E4}">
                <adec:decorative xmlns:adec="http://schemas.microsoft.com/office/drawing/2017/decorative" val="1"/>
              </a:ext>
            </a:extLst>
          </p:cNvPr>
          <p:cNvSpPr/>
          <p:nvPr/>
        </p:nvSpPr>
        <p:spPr>
          <a:xfrm>
            <a:off x="571488" y="2601779"/>
            <a:ext cx="172620" cy="124698"/>
          </a:xfrm>
          <a:custGeom>
            <a:avLst/>
            <a:gdLst>
              <a:gd name="connsiteX0" fmla="*/ 167244 w 172620"/>
              <a:gd name="connsiteY0" fmla="*/ 10376 h 124698"/>
              <a:gd name="connsiteX1" fmla="*/ 22512 w 172620"/>
              <a:gd name="connsiteY1" fmla="*/ 10376 h 124698"/>
              <a:gd name="connsiteX2" fmla="*/ 11837 w 172620"/>
              <a:gd name="connsiteY2" fmla="*/ 0 h 124698"/>
              <a:gd name="connsiteX3" fmla="*/ 2832 w 172620"/>
              <a:gd name="connsiteY3" fmla="*/ 0 h 124698"/>
              <a:gd name="connsiteX4" fmla="*/ 5 w 172620"/>
              <a:gd name="connsiteY4" fmla="*/ 3167 h 124698"/>
              <a:gd name="connsiteX5" fmla="*/ 2832 w 172620"/>
              <a:gd name="connsiteY5" fmla="*/ 5994 h 124698"/>
              <a:gd name="connsiteX6" fmla="*/ 11837 w 172620"/>
              <a:gd name="connsiteY6" fmla="*/ 5994 h 124698"/>
              <a:gd name="connsiteX7" fmla="*/ 16595 w 172620"/>
              <a:gd name="connsiteY7" fmla="*/ 10752 h 124698"/>
              <a:gd name="connsiteX8" fmla="*/ 16595 w 172620"/>
              <a:gd name="connsiteY8" fmla="*/ 121866 h 124698"/>
              <a:gd name="connsiteX9" fmla="*/ 19763 w 172620"/>
              <a:gd name="connsiteY9" fmla="*/ 124693 h 124698"/>
              <a:gd name="connsiteX10" fmla="*/ 22589 w 172620"/>
              <a:gd name="connsiteY10" fmla="*/ 121866 h 124698"/>
              <a:gd name="connsiteX11" fmla="*/ 22589 w 172620"/>
              <a:gd name="connsiteY11" fmla="*/ 116143 h 124698"/>
              <a:gd name="connsiteX12" fmla="*/ 167244 w 172620"/>
              <a:gd name="connsiteY12" fmla="*/ 116143 h 124698"/>
              <a:gd name="connsiteX13" fmla="*/ 172620 w 172620"/>
              <a:gd name="connsiteY13" fmla="*/ 110863 h 124698"/>
              <a:gd name="connsiteX14" fmla="*/ 172620 w 172620"/>
              <a:gd name="connsiteY14" fmla="*/ 110863 h 124698"/>
              <a:gd name="connsiteX15" fmla="*/ 172620 w 172620"/>
              <a:gd name="connsiteY15" fmla="*/ 15704 h 124698"/>
              <a:gd name="connsiteX16" fmla="*/ 167292 w 172620"/>
              <a:gd name="connsiteY16" fmla="*/ 10376 h 124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2620" h="124698">
                <a:moveTo>
                  <a:pt x="167244" y="10376"/>
                </a:moveTo>
                <a:lnTo>
                  <a:pt x="22512" y="10376"/>
                </a:lnTo>
                <a:cubicBezTo>
                  <a:pt x="22330" y="4606"/>
                  <a:pt x="17610" y="18"/>
                  <a:pt x="11837" y="0"/>
                </a:cubicBezTo>
                <a:lnTo>
                  <a:pt x="2832" y="0"/>
                </a:lnTo>
                <a:cubicBezTo>
                  <a:pt x="1177" y="94"/>
                  <a:pt x="-89" y="1512"/>
                  <a:pt x="5" y="3167"/>
                </a:cubicBezTo>
                <a:cubicBezTo>
                  <a:pt x="91" y="4691"/>
                  <a:pt x="1308" y="5907"/>
                  <a:pt x="2832" y="5994"/>
                </a:cubicBezTo>
                <a:lnTo>
                  <a:pt x="11837" y="5994"/>
                </a:lnTo>
                <a:cubicBezTo>
                  <a:pt x="14465" y="5994"/>
                  <a:pt x="16595" y="8124"/>
                  <a:pt x="16595" y="10752"/>
                </a:cubicBezTo>
                <a:lnTo>
                  <a:pt x="16595" y="121866"/>
                </a:lnTo>
                <a:cubicBezTo>
                  <a:pt x="16689" y="123521"/>
                  <a:pt x="18107" y="124787"/>
                  <a:pt x="19763" y="124693"/>
                </a:cubicBezTo>
                <a:cubicBezTo>
                  <a:pt x="21286" y="124606"/>
                  <a:pt x="22503" y="123390"/>
                  <a:pt x="22589" y="121866"/>
                </a:cubicBezTo>
                <a:lnTo>
                  <a:pt x="22589" y="116143"/>
                </a:lnTo>
                <a:lnTo>
                  <a:pt x="167244" y="116143"/>
                </a:lnTo>
                <a:cubicBezTo>
                  <a:pt x="170186" y="116170"/>
                  <a:pt x="172593" y="113806"/>
                  <a:pt x="172620" y="110863"/>
                </a:cubicBezTo>
                <a:cubicBezTo>
                  <a:pt x="172620" y="110863"/>
                  <a:pt x="172620" y="110863"/>
                  <a:pt x="172620" y="110863"/>
                </a:cubicBezTo>
                <a:lnTo>
                  <a:pt x="172620" y="15704"/>
                </a:lnTo>
                <a:cubicBezTo>
                  <a:pt x="172620" y="12761"/>
                  <a:pt x="170235" y="10376"/>
                  <a:pt x="167292" y="10376"/>
                </a:cubicBezTo>
                <a:close/>
              </a:path>
            </a:pathLst>
          </a:custGeom>
          <a:gradFill>
            <a:gsLst>
              <a:gs pos="0">
                <a:srgbClr val="5EA0EF"/>
              </a:gs>
              <a:gs pos="50000">
                <a:srgbClr val="2F8CE1"/>
              </a:gs>
              <a:gs pos="100000">
                <a:srgbClr val="0078D4"/>
              </a:gs>
            </a:gsLst>
            <a:lin ang="5400000" scaled="1"/>
          </a:gradFill>
          <a:ln w="9525" cap="flat">
            <a:noFill/>
            <a:prstDash val="solid"/>
            <a:miter/>
          </a:ln>
        </p:spPr>
        <p:txBody>
          <a:bodyPr rtlCol="0" anchor="ctr"/>
          <a:lstStyle/>
          <a:p>
            <a:endParaRPr lang="en-US"/>
          </a:p>
        </p:txBody>
      </p:sp>
      <p:sp>
        <p:nvSpPr>
          <p:cNvPr id="122" name="Freeform: Shape 121">
            <a:extLst>
              <a:ext uri="{FF2B5EF4-FFF2-40B4-BE49-F238E27FC236}">
                <a16:creationId xmlns:a16="http://schemas.microsoft.com/office/drawing/2014/main" id="{13A72DA1-C48F-F400-C7C7-B5EE66AB3A08}"/>
              </a:ext>
              <a:ext uri="{C183D7F6-B498-43B3-948B-1728B52AA6E4}">
                <adec:decorative xmlns:adec="http://schemas.microsoft.com/office/drawing/2017/decorative" val="1"/>
              </a:ext>
            </a:extLst>
          </p:cNvPr>
          <p:cNvSpPr/>
          <p:nvPr/>
        </p:nvSpPr>
        <p:spPr>
          <a:xfrm>
            <a:off x="660590" y="2631970"/>
            <a:ext cx="66425" cy="66425"/>
          </a:xfrm>
          <a:custGeom>
            <a:avLst/>
            <a:gdLst>
              <a:gd name="connsiteX0" fmla="*/ 66425 w 66425"/>
              <a:gd name="connsiteY0" fmla="*/ 33213 h 66425"/>
              <a:gd name="connsiteX1" fmla="*/ 33213 w 66425"/>
              <a:gd name="connsiteY1" fmla="*/ 66425 h 66425"/>
              <a:gd name="connsiteX2" fmla="*/ 0 w 66425"/>
              <a:gd name="connsiteY2" fmla="*/ 33213 h 66425"/>
              <a:gd name="connsiteX3" fmla="*/ 33213 w 66425"/>
              <a:gd name="connsiteY3" fmla="*/ 0 h 66425"/>
              <a:gd name="connsiteX4" fmla="*/ 66425 w 66425"/>
              <a:gd name="connsiteY4" fmla="*/ 33213 h 664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425" h="66425">
                <a:moveTo>
                  <a:pt x="66425" y="33213"/>
                </a:moveTo>
                <a:cubicBezTo>
                  <a:pt x="66425" y="51555"/>
                  <a:pt x="51555" y="66425"/>
                  <a:pt x="33213" y="66425"/>
                </a:cubicBezTo>
                <a:cubicBezTo>
                  <a:pt x="14870" y="66425"/>
                  <a:pt x="0" y="51555"/>
                  <a:pt x="0" y="33213"/>
                </a:cubicBezTo>
                <a:cubicBezTo>
                  <a:pt x="0" y="14870"/>
                  <a:pt x="14870" y="0"/>
                  <a:pt x="33213" y="0"/>
                </a:cubicBezTo>
                <a:cubicBezTo>
                  <a:pt x="51555" y="0"/>
                  <a:pt x="66425" y="14870"/>
                  <a:pt x="66425" y="33213"/>
                </a:cubicBezTo>
                <a:close/>
              </a:path>
            </a:pathLst>
          </a:custGeom>
          <a:solidFill>
            <a:srgbClr val="FFFFFF">
              <a:alpha val="70000"/>
            </a:srgbClr>
          </a:solidFill>
          <a:ln w="9525" cap="flat">
            <a:noFill/>
            <a:prstDash val="solid"/>
            <a:miter/>
          </a:ln>
        </p:spPr>
        <p:txBody>
          <a:bodyPr rtlCol="0" anchor="ctr"/>
          <a:lstStyle/>
          <a:p>
            <a:endParaRPr lang="en-US"/>
          </a:p>
        </p:txBody>
      </p:sp>
      <p:sp>
        <p:nvSpPr>
          <p:cNvPr id="123" name="Freeform: Shape 122">
            <a:extLst>
              <a:ext uri="{FF2B5EF4-FFF2-40B4-BE49-F238E27FC236}">
                <a16:creationId xmlns:a16="http://schemas.microsoft.com/office/drawing/2014/main" id="{11A10D36-70A3-A9B3-FC74-6FEF0DE90DF4}"/>
              </a:ext>
              <a:ext uri="{C183D7F6-B498-43B3-948B-1728B52AA6E4}">
                <adec:decorative xmlns:adec="http://schemas.microsoft.com/office/drawing/2017/decorative" val="1"/>
              </a:ext>
            </a:extLst>
          </p:cNvPr>
          <p:cNvSpPr/>
          <p:nvPr/>
        </p:nvSpPr>
        <p:spPr>
          <a:xfrm>
            <a:off x="664663" y="2635937"/>
            <a:ext cx="58394" cy="58484"/>
          </a:xfrm>
          <a:custGeom>
            <a:avLst/>
            <a:gdLst>
              <a:gd name="connsiteX0" fmla="*/ 53810 w 58394"/>
              <a:gd name="connsiteY0" fmla="*/ 13677 h 58484"/>
              <a:gd name="connsiteX1" fmla="*/ 52237 w 58394"/>
              <a:gd name="connsiteY1" fmla="*/ 11283 h 58484"/>
              <a:gd name="connsiteX2" fmla="*/ 29863 w 58394"/>
              <a:gd name="connsiteY2" fmla="*/ 0 h 58484"/>
              <a:gd name="connsiteX3" fmla="*/ 29159 w 58394"/>
              <a:gd name="connsiteY3" fmla="*/ 0 h 58484"/>
              <a:gd name="connsiteX4" fmla="*/ 2046 w 58394"/>
              <a:gd name="connsiteY4" fmla="*/ 18387 h 58484"/>
              <a:gd name="connsiteX5" fmla="*/ 878 w 58394"/>
              <a:gd name="connsiteY5" fmla="*/ 22161 h 58484"/>
              <a:gd name="connsiteX6" fmla="*/ 261 w 58394"/>
              <a:gd name="connsiteY6" fmla="*/ 25742 h 58484"/>
              <a:gd name="connsiteX7" fmla="*/ 0 w 58394"/>
              <a:gd name="connsiteY7" fmla="*/ 28348 h 58484"/>
              <a:gd name="connsiteX8" fmla="*/ 193 w 58394"/>
              <a:gd name="connsiteY8" fmla="*/ 32064 h 58484"/>
              <a:gd name="connsiteX9" fmla="*/ 425 w 58394"/>
              <a:gd name="connsiteY9" fmla="*/ 34458 h 58484"/>
              <a:gd name="connsiteX10" fmla="*/ 1737 w 58394"/>
              <a:gd name="connsiteY10" fmla="*/ 39120 h 58484"/>
              <a:gd name="connsiteX11" fmla="*/ 2085 w 58394"/>
              <a:gd name="connsiteY11" fmla="*/ 40268 h 58484"/>
              <a:gd name="connsiteX12" fmla="*/ 5106 w 58394"/>
              <a:gd name="connsiteY12" fmla="*/ 45847 h 58484"/>
              <a:gd name="connsiteX13" fmla="*/ 5106 w 58394"/>
              <a:gd name="connsiteY13" fmla="*/ 45847 h 58484"/>
              <a:gd name="connsiteX14" fmla="*/ 5183 w 58394"/>
              <a:gd name="connsiteY14" fmla="*/ 45934 h 58484"/>
              <a:gd name="connsiteX15" fmla="*/ 45847 w 58394"/>
              <a:gd name="connsiteY15" fmla="*/ 53260 h 58484"/>
              <a:gd name="connsiteX16" fmla="*/ 58395 w 58394"/>
              <a:gd name="connsiteY16" fmla="*/ 29236 h 58484"/>
              <a:gd name="connsiteX17" fmla="*/ 53810 w 58394"/>
              <a:gd name="connsiteY17" fmla="*/ 13677 h 58484"/>
              <a:gd name="connsiteX18" fmla="*/ 22499 w 58394"/>
              <a:gd name="connsiteY18" fmla="*/ 29236 h 58484"/>
              <a:gd name="connsiteX19" fmla="*/ 29101 w 58394"/>
              <a:gd name="connsiteY19" fmla="*/ 22615 h 58484"/>
              <a:gd name="connsiteX20" fmla="*/ 35722 w 58394"/>
              <a:gd name="connsiteY20" fmla="*/ 29217 h 58484"/>
              <a:gd name="connsiteX21" fmla="*/ 29120 w 58394"/>
              <a:gd name="connsiteY21" fmla="*/ 35838 h 58484"/>
              <a:gd name="connsiteX22" fmla="*/ 29110 w 58394"/>
              <a:gd name="connsiteY22" fmla="*/ 35838 h 58484"/>
              <a:gd name="connsiteX23" fmla="*/ 29110 w 58394"/>
              <a:gd name="connsiteY23" fmla="*/ 35838 h 58484"/>
              <a:gd name="connsiteX24" fmla="*/ 22499 w 58394"/>
              <a:gd name="connsiteY24" fmla="*/ 29246 h 58484"/>
              <a:gd name="connsiteX25" fmla="*/ 22499 w 58394"/>
              <a:gd name="connsiteY25" fmla="*/ 29236 h 58484"/>
              <a:gd name="connsiteX26" fmla="*/ 53520 w 58394"/>
              <a:gd name="connsiteY26" fmla="*/ 37537 h 58484"/>
              <a:gd name="connsiteX27" fmla="*/ 39042 w 58394"/>
              <a:gd name="connsiteY27" fmla="*/ 29303 h 58484"/>
              <a:gd name="connsiteX28" fmla="*/ 39042 w 58394"/>
              <a:gd name="connsiteY28" fmla="*/ 29236 h 58484"/>
              <a:gd name="connsiteX29" fmla="*/ 36456 w 58394"/>
              <a:gd name="connsiteY29" fmla="*/ 22692 h 58484"/>
              <a:gd name="connsiteX30" fmla="*/ 50094 w 58394"/>
              <a:gd name="connsiteY30" fmla="*/ 14169 h 58484"/>
              <a:gd name="connsiteX31" fmla="*/ 53511 w 58394"/>
              <a:gd name="connsiteY31" fmla="*/ 37537 h 58484"/>
              <a:gd name="connsiteX32" fmla="*/ 26881 w 58394"/>
              <a:gd name="connsiteY32" fmla="*/ 3542 h 58484"/>
              <a:gd name="connsiteX33" fmla="*/ 25327 w 58394"/>
              <a:gd name="connsiteY33" fmla="*/ 20038 h 58484"/>
              <a:gd name="connsiteX34" fmla="*/ 19632 w 58394"/>
              <a:gd name="connsiteY34" fmla="*/ 27055 h 58484"/>
              <a:gd name="connsiteX35" fmla="*/ 4710 w 58394"/>
              <a:gd name="connsiteY35" fmla="*/ 21070 h 58484"/>
              <a:gd name="connsiteX36" fmla="*/ 26910 w 58394"/>
              <a:gd name="connsiteY36" fmla="*/ 3533 h 58484"/>
              <a:gd name="connsiteX37" fmla="*/ 9623 w 58394"/>
              <a:gd name="connsiteY37" fmla="*/ 46098 h 58484"/>
              <a:gd name="connsiteX38" fmla="*/ 24043 w 58394"/>
              <a:gd name="connsiteY38" fmla="*/ 37575 h 58484"/>
              <a:gd name="connsiteX39" fmla="*/ 29139 w 58394"/>
              <a:gd name="connsiteY39" fmla="*/ 39187 h 58484"/>
              <a:gd name="connsiteX40" fmla="*/ 32035 w 58394"/>
              <a:gd name="connsiteY40" fmla="*/ 38608 h 58484"/>
              <a:gd name="connsiteX41" fmla="*/ 34313 w 58394"/>
              <a:gd name="connsiteY41" fmla="*/ 54592 h 58484"/>
              <a:gd name="connsiteX42" fmla="*/ 29159 w 58394"/>
              <a:gd name="connsiteY42" fmla="*/ 55123 h 58484"/>
              <a:gd name="connsiteX43" fmla="*/ 9642 w 58394"/>
              <a:gd name="connsiteY43" fmla="*/ 46117 h 58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58394" h="58484">
                <a:moveTo>
                  <a:pt x="53810" y="13677"/>
                </a:moveTo>
                <a:lnTo>
                  <a:pt x="52237" y="11283"/>
                </a:lnTo>
                <a:cubicBezTo>
                  <a:pt x="46861" y="4342"/>
                  <a:pt x="38641" y="196"/>
                  <a:pt x="29863" y="0"/>
                </a:cubicBezTo>
                <a:lnTo>
                  <a:pt x="29159" y="0"/>
                </a:lnTo>
                <a:cubicBezTo>
                  <a:pt x="17217" y="28"/>
                  <a:pt x="6490" y="7303"/>
                  <a:pt x="2046" y="18387"/>
                </a:cubicBezTo>
                <a:cubicBezTo>
                  <a:pt x="2046" y="18387"/>
                  <a:pt x="985" y="21794"/>
                  <a:pt x="878" y="22161"/>
                </a:cubicBezTo>
                <a:cubicBezTo>
                  <a:pt x="591" y="23339"/>
                  <a:pt x="384" y="24535"/>
                  <a:pt x="261" y="25742"/>
                </a:cubicBezTo>
                <a:cubicBezTo>
                  <a:pt x="126" y="26605"/>
                  <a:pt x="39" y="27475"/>
                  <a:pt x="0" y="28348"/>
                </a:cubicBezTo>
                <a:cubicBezTo>
                  <a:pt x="0" y="28647"/>
                  <a:pt x="97" y="31128"/>
                  <a:pt x="193" y="32064"/>
                </a:cubicBezTo>
                <a:cubicBezTo>
                  <a:pt x="290" y="33000"/>
                  <a:pt x="290" y="33666"/>
                  <a:pt x="425" y="34458"/>
                </a:cubicBezTo>
                <a:cubicBezTo>
                  <a:pt x="736" y="36044"/>
                  <a:pt x="1175" y="37603"/>
                  <a:pt x="1737" y="39120"/>
                </a:cubicBezTo>
                <a:cubicBezTo>
                  <a:pt x="1872" y="39496"/>
                  <a:pt x="1940" y="39892"/>
                  <a:pt x="2085" y="40268"/>
                </a:cubicBezTo>
                <a:cubicBezTo>
                  <a:pt x="2892" y="42229"/>
                  <a:pt x="3904" y="44100"/>
                  <a:pt x="5106" y="45847"/>
                </a:cubicBezTo>
                <a:lnTo>
                  <a:pt x="5106" y="45847"/>
                </a:lnTo>
                <a:lnTo>
                  <a:pt x="5183" y="45934"/>
                </a:lnTo>
                <a:cubicBezTo>
                  <a:pt x="14389" y="59186"/>
                  <a:pt x="32595" y="62466"/>
                  <a:pt x="45847" y="53260"/>
                </a:cubicBezTo>
                <a:cubicBezTo>
                  <a:pt x="53715" y="47794"/>
                  <a:pt x="58404" y="38816"/>
                  <a:pt x="58395" y="29236"/>
                </a:cubicBezTo>
                <a:cubicBezTo>
                  <a:pt x="58385" y="23718"/>
                  <a:pt x="56793" y="18319"/>
                  <a:pt x="53810" y="13677"/>
                </a:cubicBezTo>
                <a:close/>
                <a:moveTo>
                  <a:pt x="22499" y="29236"/>
                </a:moveTo>
                <a:cubicBezTo>
                  <a:pt x="22493" y="25584"/>
                  <a:pt x="25449" y="22620"/>
                  <a:pt x="29101" y="22615"/>
                </a:cubicBezTo>
                <a:cubicBezTo>
                  <a:pt x="32752" y="22609"/>
                  <a:pt x="35716" y="25565"/>
                  <a:pt x="35722" y="29217"/>
                </a:cubicBezTo>
                <a:cubicBezTo>
                  <a:pt x="35728" y="32868"/>
                  <a:pt x="32771" y="35832"/>
                  <a:pt x="29120" y="35838"/>
                </a:cubicBezTo>
                <a:cubicBezTo>
                  <a:pt x="29117" y="35838"/>
                  <a:pt x="29113" y="35838"/>
                  <a:pt x="29110" y="35838"/>
                </a:cubicBezTo>
                <a:lnTo>
                  <a:pt x="29110" y="35838"/>
                </a:lnTo>
                <a:cubicBezTo>
                  <a:pt x="25464" y="35844"/>
                  <a:pt x="22505" y="32892"/>
                  <a:pt x="22499" y="29246"/>
                </a:cubicBezTo>
                <a:cubicBezTo>
                  <a:pt x="22499" y="29242"/>
                  <a:pt x="22499" y="29239"/>
                  <a:pt x="22499" y="29236"/>
                </a:cubicBezTo>
                <a:close/>
                <a:moveTo>
                  <a:pt x="53520" y="37537"/>
                </a:moveTo>
                <a:cubicBezTo>
                  <a:pt x="49700" y="33313"/>
                  <a:pt x="44625" y="30427"/>
                  <a:pt x="39042" y="29303"/>
                </a:cubicBezTo>
                <a:lnTo>
                  <a:pt x="39042" y="29236"/>
                </a:lnTo>
                <a:cubicBezTo>
                  <a:pt x="39022" y="26809"/>
                  <a:pt x="38100" y="24477"/>
                  <a:pt x="36456" y="22692"/>
                </a:cubicBezTo>
                <a:cubicBezTo>
                  <a:pt x="39824" y="18298"/>
                  <a:pt x="44668" y="15271"/>
                  <a:pt x="50094" y="14169"/>
                </a:cubicBezTo>
                <a:cubicBezTo>
                  <a:pt x="55066" y="20898"/>
                  <a:pt x="56347" y="29666"/>
                  <a:pt x="53511" y="37537"/>
                </a:cubicBezTo>
                <a:close/>
                <a:moveTo>
                  <a:pt x="26881" y="3542"/>
                </a:moveTo>
                <a:cubicBezTo>
                  <a:pt x="24633" y="8738"/>
                  <a:pt x="24089" y="14513"/>
                  <a:pt x="25327" y="20038"/>
                </a:cubicBezTo>
                <a:cubicBezTo>
                  <a:pt x="22401" y="21313"/>
                  <a:pt x="20278" y="23930"/>
                  <a:pt x="19632" y="27055"/>
                </a:cubicBezTo>
                <a:cubicBezTo>
                  <a:pt x="14101" y="26920"/>
                  <a:pt x="8803" y="24795"/>
                  <a:pt x="4710" y="21070"/>
                </a:cubicBezTo>
                <a:cubicBezTo>
                  <a:pt x="7953" y="11322"/>
                  <a:pt x="16676" y="4431"/>
                  <a:pt x="26910" y="3533"/>
                </a:cubicBezTo>
                <a:close/>
                <a:moveTo>
                  <a:pt x="9623" y="46098"/>
                </a:moveTo>
                <a:cubicBezTo>
                  <a:pt x="15215" y="44868"/>
                  <a:pt x="20268" y="41882"/>
                  <a:pt x="24043" y="37575"/>
                </a:cubicBezTo>
                <a:cubicBezTo>
                  <a:pt x="25557" y="38582"/>
                  <a:pt x="27323" y="39140"/>
                  <a:pt x="29139" y="39187"/>
                </a:cubicBezTo>
                <a:cubicBezTo>
                  <a:pt x="30128" y="39141"/>
                  <a:pt x="31105" y="38946"/>
                  <a:pt x="32035" y="38608"/>
                </a:cubicBezTo>
                <a:cubicBezTo>
                  <a:pt x="34727" y="43476"/>
                  <a:pt x="35538" y="49164"/>
                  <a:pt x="34313" y="54592"/>
                </a:cubicBezTo>
                <a:cubicBezTo>
                  <a:pt x="32616" y="54937"/>
                  <a:pt x="30890" y="55115"/>
                  <a:pt x="29159" y="55123"/>
                </a:cubicBezTo>
                <a:cubicBezTo>
                  <a:pt x="21653" y="55102"/>
                  <a:pt x="14528" y="51815"/>
                  <a:pt x="9642" y="46117"/>
                </a:cubicBezTo>
                <a:close/>
              </a:path>
            </a:pathLst>
          </a:custGeom>
          <a:gradFill>
            <a:gsLst>
              <a:gs pos="0">
                <a:srgbClr val="005BA1"/>
              </a:gs>
              <a:gs pos="50000">
                <a:srgbClr val="004584"/>
              </a:gs>
              <a:gs pos="100000">
                <a:srgbClr val="003067"/>
              </a:gs>
            </a:gsLst>
            <a:lin ang="5400000" scaled="1"/>
          </a:gradFill>
          <a:ln w="9525" cap="flat">
            <a:noFill/>
            <a:prstDash val="solid"/>
            <a:miter/>
          </a:ln>
        </p:spPr>
        <p:txBody>
          <a:bodyPr rtlCol="0" anchor="ctr"/>
          <a:lstStyle/>
          <a:p>
            <a:endParaRPr lang="en-US"/>
          </a:p>
        </p:txBody>
      </p:sp>
      <p:sp>
        <p:nvSpPr>
          <p:cNvPr id="124" name="Freeform: Shape 123">
            <a:extLst>
              <a:ext uri="{FF2B5EF4-FFF2-40B4-BE49-F238E27FC236}">
                <a16:creationId xmlns:a16="http://schemas.microsoft.com/office/drawing/2014/main" id="{0722F9F6-F59A-9BBD-9FF1-1C5D78640D43}"/>
              </a:ext>
              <a:ext uri="{C183D7F6-B498-43B3-948B-1728B52AA6E4}">
                <adec:decorative xmlns:adec="http://schemas.microsoft.com/office/drawing/2017/decorative" val="1"/>
              </a:ext>
            </a:extLst>
          </p:cNvPr>
          <p:cNvSpPr/>
          <p:nvPr/>
        </p:nvSpPr>
        <p:spPr>
          <a:xfrm>
            <a:off x="598614" y="2622067"/>
            <a:ext cx="10192" cy="10192"/>
          </a:xfrm>
          <a:custGeom>
            <a:avLst/>
            <a:gdLst>
              <a:gd name="connsiteX0" fmla="*/ 10193 w 10192"/>
              <a:gd name="connsiteY0" fmla="*/ 5096 h 10192"/>
              <a:gd name="connsiteX1" fmla="*/ 5096 w 10192"/>
              <a:gd name="connsiteY1" fmla="*/ 10193 h 10192"/>
              <a:gd name="connsiteX2" fmla="*/ 0 w 10192"/>
              <a:gd name="connsiteY2" fmla="*/ 5096 h 10192"/>
              <a:gd name="connsiteX3" fmla="*/ 5096 w 10192"/>
              <a:gd name="connsiteY3" fmla="*/ 0 h 10192"/>
              <a:gd name="connsiteX4" fmla="*/ 10193 w 10192"/>
              <a:gd name="connsiteY4" fmla="*/ 5096 h 101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92" h="10192">
                <a:moveTo>
                  <a:pt x="10193" y="5096"/>
                </a:moveTo>
                <a:cubicBezTo>
                  <a:pt x="10193" y="7911"/>
                  <a:pt x="7911" y="10193"/>
                  <a:pt x="5096" y="10193"/>
                </a:cubicBezTo>
                <a:cubicBezTo>
                  <a:pt x="2282" y="10193"/>
                  <a:pt x="0" y="7911"/>
                  <a:pt x="0" y="5096"/>
                </a:cubicBezTo>
                <a:cubicBezTo>
                  <a:pt x="0" y="2282"/>
                  <a:pt x="2282" y="0"/>
                  <a:pt x="5096" y="0"/>
                </a:cubicBezTo>
                <a:cubicBezTo>
                  <a:pt x="7911" y="0"/>
                  <a:pt x="10193" y="2282"/>
                  <a:pt x="10193" y="5096"/>
                </a:cubicBezTo>
                <a:close/>
              </a:path>
            </a:pathLst>
          </a:custGeom>
          <a:solidFill>
            <a:srgbClr val="FFFFFF">
              <a:alpha val="60000"/>
            </a:srgbClr>
          </a:solidFill>
          <a:ln w="9525" cap="flat">
            <a:noFill/>
            <a:prstDash val="solid"/>
            <a:miter/>
          </a:ln>
        </p:spPr>
        <p:txBody>
          <a:bodyPr rtlCol="0" anchor="ctr"/>
          <a:lstStyle/>
          <a:p>
            <a:endParaRPr lang="en-US"/>
          </a:p>
        </p:txBody>
      </p:sp>
      <p:sp>
        <p:nvSpPr>
          <p:cNvPr id="125" name="Freeform: Shape 124">
            <a:extLst>
              <a:ext uri="{FF2B5EF4-FFF2-40B4-BE49-F238E27FC236}">
                <a16:creationId xmlns:a16="http://schemas.microsoft.com/office/drawing/2014/main" id="{3AFF9F18-4D11-0FDE-7CD2-DA570745FD93}"/>
              </a:ext>
              <a:ext uri="{C183D7F6-B498-43B3-948B-1728B52AA6E4}">
                <adec:decorative xmlns:adec="http://schemas.microsoft.com/office/drawing/2017/decorative" val="1"/>
              </a:ext>
            </a:extLst>
          </p:cNvPr>
          <p:cNvSpPr/>
          <p:nvPr/>
        </p:nvSpPr>
        <p:spPr>
          <a:xfrm>
            <a:off x="723559" y="2622067"/>
            <a:ext cx="10192" cy="10192"/>
          </a:xfrm>
          <a:custGeom>
            <a:avLst/>
            <a:gdLst>
              <a:gd name="connsiteX0" fmla="*/ 10193 w 10192"/>
              <a:gd name="connsiteY0" fmla="*/ 5096 h 10192"/>
              <a:gd name="connsiteX1" fmla="*/ 5096 w 10192"/>
              <a:gd name="connsiteY1" fmla="*/ 10193 h 10192"/>
              <a:gd name="connsiteX2" fmla="*/ 0 w 10192"/>
              <a:gd name="connsiteY2" fmla="*/ 5096 h 10192"/>
              <a:gd name="connsiteX3" fmla="*/ 5096 w 10192"/>
              <a:gd name="connsiteY3" fmla="*/ 0 h 10192"/>
              <a:gd name="connsiteX4" fmla="*/ 10193 w 10192"/>
              <a:gd name="connsiteY4" fmla="*/ 5096 h 101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92" h="10192">
                <a:moveTo>
                  <a:pt x="10193" y="5096"/>
                </a:moveTo>
                <a:cubicBezTo>
                  <a:pt x="10193" y="7911"/>
                  <a:pt x="7911" y="10193"/>
                  <a:pt x="5096" y="10193"/>
                </a:cubicBezTo>
                <a:cubicBezTo>
                  <a:pt x="2282" y="10193"/>
                  <a:pt x="0" y="7911"/>
                  <a:pt x="0" y="5096"/>
                </a:cubicBezTo>
                <a:cubicBezTo>
                  <a:pt x="0" y="2282"/>
                  <a:pt x="2282" y="0"/>
                  <a:pt x="5096" y="0"/>
                </a:cubicBezTo>
                <a:cubicBezTo>
                  <a:pt x="7911" y="0"/>
                  <a:pt x="10193" y="2282"/>
                  <a:pt x="10193" y="5096"/>
                </a:cubicBezTo>
                <a:close/>
              </a:path>
            </a:pathLst>
          </a:custGeom>
          <a:solidFill>
            <a:srgbClr val="FFFFFF">
              <a:alpha val="60000"/>
            </a:srgbClr>
          </a:solidFill>
          <a:ln w="9525" cap="flat">
            <a:noFill/>
            <a:prstDash val="solid"/>
            <a:miter/>
          </a:ln>
        </p:spPr>
        <p:txBody>
          <a:bodyPr rtlCol="0" anchor="ctr"/>
          <a:lstStyle/>
          <a:p>
            <a:endParaRPr lang="en-US"/>
          </a:p>
        </p:txBody>
      </p:sp>
      <p:sp>
        <p:nvSpPr>
          <p:cNvPr id="126" name="Freeform: Shape 125">
            <a:extLst>
              <a:ext uri="{FF2B5EF4-FFF2-40B4-BE49-F238E27FC236}">
                <a16:creationId xmlns:a16="http://schemas.microsoft.com/office/drawing/2014/main" id="{7831577C-CAE6-E308-F357-55214E582A21}"/>
              </a:ext>
              <a:ext uri="{C183D7F6-B498-43B3-948B-1728B52AA6E4}">
                <adec:decorative xmlns:adec="http://schemas.microsoft.com/office/drawing/2017/decorative" val="1"/>
              </a:ext>
            </a:extLst>
          </p:cNvPr>
          <p:cNvSpPr/>
          <p:nvPr/>
        </p:nvSpPr>
        <p:spPr>
          <a:xfrm>
            <a:off x="598614" y="2697285"/>
            <a:ext cx="10192" cy="10192"/>
          </a:xfrm>
          <a:custGeom>
            <a:avLst/>
            <a:gdLst>
              <a:gd name="connsiteX0" fmla="*/ 10193 w 10192"/>
              <a:gd name="connsiteY0" fmla="*/ 5096 h 10192"/>
              <a:gd name="connsiteX1" fmla="*/ 5096 w 10192"/>
              <a:gd name="connsiteY1" fmla="*/ 10193 h 10192"/>
              <a:gd name="connsiteX2" fmla="*/ 0 w 10192"/>
              <a:gd name="connsiteY2" fmla="*/ 5096 h 10192"/>
              <a:gd name="connsiteX3" fmla="*/ 5096 w 10192"/>
              <a:gd name="connsiteY3" fmla="*/ 0 h 10192"/>
              <a:gd name="connsiteX4" fmla="*/ 10193 w 10192"/>
              <a:gd name="connsiteY4" fmla="*/ 5096 h 101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92" h="10192">
                <a:moveTo>
                  <a:pt x="10193" y="5096"/>
                </a:moveTo>
                <a:cubicBezTo>
                  <a:pt x="10193" y="7911"/>
                  <a:pt x="7911" y="10193"/>
                  <a:pt x="5096" y="10193"/>
                </a:cubicBezTo>
                <a:cubicBezTo>
                  <a:pt x="2282" y="10193"/>
                  <a:pt x="0" y="7911"/>
                  <a:pt x="0" y="5096"/>
                </a:cubicBezTo>
                <a:cubicBezTo>
                  <a:pt x="0" y="2282"/>
                  <a:pt x="2282" y="0"/>
                  <a:pt x="5096" y="0"/>
                </a:cubicBezTo>
                <a:cubicBezTo>
                  <a:pt x="7911" y="0"/>
                  <a:pt x="10193" y="2282"/>
                  <a:pt x="10193" y="5096"/>
                </a:cubicBezTo>
                <a:close/>
              </a:path>
            </a:pathLst>
          </a:custGeom>
          <a:solidFill>
            <a:srgbClr val="FFFFFF">
              <a:alpha val="60000"/>
            </a:srgbClr>
          </a:solidFill>
          <a:ln w="9525" cap="flat">
            <a:noFill/>
            <a:prstDash val="solid"/>
            <a:miter/>
          </a:ln>
        </p:spPr>
        <p:txBody>
          <a:bodyPr rtlCol="0" anchor="ctr"/>
          <a:lstStyle/>
          <a:p>
            <a:endParaRPr lang="en-US"/>
          </a:p>
        </p:txBody>
      </p:sp>
      <p:sp>
        <p:nvSpPr>
          <p:cNvPr id="127" name="Freeform: Shape 126">
            <a:extLst>
              <a:ext uri="{FF2B5EF4-FFF2-40B4-BE49-F238E27FC236}">
                <a16:creationId xmlns:a16="http://schemas.microsoft.com/office/drawing/2014/main" id="{00C21494-FFC9-52CC-40EC-5046218CA6BA}"/>
              </a:ext>
              <a:ext uri="{C183D7F6-B498-43B3-948B-1728B52AA6E4}">
                <adec:decorative xmlns:adec="http://schemas.microsoft.com/office/drawing/2017/decorative" val="1"/>
              </a:ext>
            </a:extLst>
          </p:cNvPr>
          <p:cNvSpPr/>
          <p:nvPr/>
        </p:nvSpPr>
        <p:spPr>
          <a:xfrm>
            <a:off x="723559" y="2697285"/>
            <a:ext cx="10192" cy="10192"/>
          </a:xfrm>
          <a:custGeom>
            <a:avLst/>
            <a:gdLst>
              <a:gd name="connsiteX0" fmla="*/ 10193 w 10192"/>
              <a:gd name="connsiteY0" fmla="*/ 5096 h 10192"/>
              <a:gd name="connsiteX1" fmla="*/ 5096 w 10192"/>
              <a:gd name="connsiteY1" fmla="*/ 10193 h 10192"/>
              <a:gd name="connsiteX2" fmla="*/ 0 w 10192"/>
              <a:gd name="connsiteY2" fmla="*/ 5096 h 10192"/>
              <a:gd name="connsiteX3" fmla="*/ 5096 w 10192"/>
              <a:gd name="connsiteY3" fmla="*/ 0 h 10192"/>
              <a:gd name="connsiteX4" fmla="*/ 10193 w 10192"/>
              <a:gd name="connsiteY4" fmla="*/ 5096 h 101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92" h="10192">
                <a:moveTo>
                  <a:pt x="10193" y="5096"/>
                </a:moveTo>
                <a:cubicBezTo>
                  <a:pt x="10193" y="7911"/>
                  <a:pt x="7911" y="10193"/>
                  <a:pt x="5096" y="10193"/>
                </a:cubicBezTo>
                <a:cubicBezTo>
                  <a:pt x="2282" y="10193"/>
                  <a:pt x="0" y="7911"/>
                  <a:pt x="0" y="5096"/>
                </a:cubicBezTo>
                <a:cubicBezTo>
                  <a:pt x="0" y="2282"/>
                  <a:pt x="2282" y="0"/>
                  <a:pt x="5096" y="0"/>
                </a:cubicBezTo>
                <a:cubicBezTo>
                  <a:pt x="7911" y="0"/>
                  <a:pt x="10193" y="2282"/>
                  <a:pt x="10193" y="5096"/>
                </a:cubicBezTo>
                <a:close/>
              </a:path>
            </a:pathLst>
          </a:custGeom>
          <a:solidFill>
            <a:srgbClr val="FFFFFF">
              <a:alpha val="60000"/>
            </a:srgbClr>
          </a:solidFill>
          <a:ln w="9525" cap="flat">
            <a:noFill/>
            <a:prstDash val="solid"/>
            <a:miter/>
          </a:ln>
        </p:spPr>
        <p:txBody>
          <a:bodyPr rtlCol="0" anchor="ctr"/>
          <a:lstStyle/>
          <a:p>
            <a:endParaRPr lang="en-US"/>
          </a:p>
        </p:txBody>
      </p:sp>
      <p:sp>
        <p:nvSpPr>
          <p:cNvPr id="128" name="Freeform: Shape 127">
            <a:extLst>
              <a:ext uri="{FF2B5EF4-FFF2-40B4-BE49-F238E27FC236}">
                <a16:creationId xmlns:a16="http://schemas.microsoft.com/office/drawing/2014/main" id="{50724B3D-56F8-AB7B-EFFD-2ADDCE989C84}"/>
              </a:ext>
              <a:ext uri="{C183D7F6-B498-43B3-948B-1728B52AA6E4}">
                <adec:decorative xmlns:adec="http://schemas.microsoft.com/office/drawing/2017/decorative" val="1"/>
              </a:ext>
            </a:extLst>
          </p:cNvPr>
          <p:cNvSpPr/>
          <p:nvPr/>
        </p:nvSpPr>
        <p:spPr>
          <a:xfrm>
            <a:off x="629086" y="2639325"/>
            <a:ext cx="6515" cy="51715"/>
          </a:xfrm>
          <a:custGeom>
            <a:avLst/>
            <a:gdLst>
              <a:gd name="connsiteX0" fmla="*/ 4459 w 6515"/>
              <a:gd name="connsiteY0" fmla="*/ 0 h 51715"/>
              <a:gd name="connsiteX1" fmla="*/ 6515 w 6515"/>
              <a:gd name="connsiteY1" fmla="*/ 0 h 51715"/>
              <a:gd name="connsiteX2" fmla="*/ 6515 w 6515"/>
              <a:gd name="connsiteY2" fmla="*/ 51715 h 51715"/>
              <a:gd name="connsiteX3" fmla="*/ 4459 w 6515"/>
              <a:gd name="connsiteY3" fmla="*/ 51715 h 51715"/>
              <a:gd name="connsiteX4" fmla="*/ 2056 w 6515"/>
              <a:gd name="connsiteY4" fmla="*/ 51715 h 51715"/>
              <a:gd name="connsiteX5" fmla="*/ 0 w 6515"/>
              <a:gd name="connsiteY5" fmla="*/ 51715 h 51715"/>
              <a:gd name="connsiteX6" fmla="*/ 0 w 6515"/>
              <a:gd name="connsiteY6" fmla="*/ 0 h 51715"/>
              <a:gd name="connsiteX7" fmla="*/ 2056 w 6515"/>
              <a:gd name="connsiteY7" fmla="*/ 0 h 51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15" h="51715">
                <a:moveTo>
                  <a:pt x="4459" y="0"/>
                </a:moveTo>
                <a:cubicBezTo>
                  <a:pt x="5595" y="0"/>
                  <a:pt x="6515" y="0"/>
                  <a:pt x="6515" y="0"/>
                </a:cubicBezTo>
                <a:lnTo>
                  <a:pt x="6515" y="51715"/>
                </a:lnTo>
                <a:cubicBezTo>
                  <a:pt x="6515" y="51715"/>
                  <a:pt x="5595" y="51715"/>
                  <a:pt x="4459" y="51715"/>
                </a:cubicBezTo>
                <a:lnTo>
                  <a:pt x="2056" y="51715"/>
                </a:lnTo>
                <a:cubicBezTo>
                  <a:pt x="920" y="51715"/>
                  <a:pt x="0" y="51715"/>
                  <a:pt x="0" y="51715"/>
                </a:cubicBezTo>
                <a:lnTo>
                  <a:pt x="0" y="0"/>
                </a:lnTo>
                <a:cubicBezTo>
                  <a:pt x="0" y="0"/>
                  <a:pt x="920" y="0"/>
                  <a:pt x="2056" y="0"/>
                </a:cubicBezTo>
                <a:close/>
              </a:path>
            </a:pathLst>
          </a:custGeom>
          <a:solidFill>
            <a:srgbClr val="FFFFFF">
              <a:alpha val="70000"/>
            </a:srgbClr>
          </a:solidFill>
          <a:ln w="9525" cap="flat">
            <a:noFill/>
            <a:prstDash val="solid"/>
            <a:miter/>
          </a:ln>
        </p:spPr>
        <p:txBody>
          <a:bodyPr rtlCol="0" anchor="ctr"/>
          <a:lstStyle/>
          <a:p>
            <a:endParaRPr lang="en-US"/>
          </a:p>
        </p:txBody>
      </p:sp>
      <p:sp>
        <p:nvSpPr>
          <p:cNvPr id="129" name="Freeform: Shape 128">
            <a:extLst>
              <a:ext uri="{FF2B5EF4-FFF2-40B4-BE49-F238E27FC236}">
                <a16:creationId xmlns:a16="http://schemas.microsoft.com/office/drawing/2014/main" id="{C292FB4D-30D6-6650-A1D8-A4ACE18B842E}"/>
              </a:ext>
              <a:ext uri="{C183D7F6-B498-43B3-948B-1728B52AA6E4}">
                <adec:decorative xmlns:adec="http://schemas.microsoft.com/office/drawing/2017/decorative" val="1"/>
              </a:ext>
            </a:extLst>
          </p:cNvPr>
          <p:cNvSpPr/>
          <p:nvPr/>
        </p:nvSpPr>
        <p:spPr>
          <a:xfrm>
            <a:off x="643573" y="2639325"/>
            <a:ext cx="6544" cy="51715"/>
          </a:xfrm>
          <a:custGeom>
            <a:avLst/>
            <a:gdLst>
              <a:gd name="connsiteX0" fmla="*/ 4488 w 6544"/>
              <a:gd name="connsiteY0" fmla="*/ 0 h 51715"/>
              <a:gd name="connsiteX1" fmla="*/ 6544 w 6544"/>
              <a:gd name="connsiteY1" fmla="*/ 0 h 51715"/>
              <a:gd name="connsiteX2" fmla="*/ 6544 w 6544"/>
              <a:gd name="connsiteY2" fmla="*/ 51715 h 51715"/>
              <a:gd name="connsiteX3" fmla="*/ 4488 w 6544"/>
              <a:gd name="connsiteY3" fmla="*/ 51715 h 51715"/>
              <a:gd name="connsiteX4" fmla="*/ 2056 w 6544"/>
              <a:gd name="connsiteY4" fmla="*/ 51715 h 51715"/>
              <a:gd name="connsiteX5" fmla="*/ 0 w 6544"/>
              <a:gd name="connsiteY5" fmla="*/ 51715 h 51715"/>
              <a:gd name="connsiteX6" fmla="*/ 0 w 6544"/>
              <a:gd name="connsiteY6" fmla="*/ 0 h 51715"/>
              <a:gd name="connsiteX7" fmla="*/ 2056 w 6544"/>
              <a:gd name="connsiteY7" fmla="*/ 0 h 51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44" h="51715">
                <a:moveTo>
                  <a:pt x="4488" y="0"/>
                </a:moveTo>
                <a:cubicBezTo>
                  <a:pt x="5624" y="0"/>
                  <a:pt x="6544" y="0"/>
                  <a:pt x="6544" y="0"/>
                </a:cubicBezTo>
                <a:lnTo>
                  <a:pt x="6544" y="51715"/>
                </a:lnTo>
                <a:cubicBezTo>
                  <a:pt x="6544" y="51715"/>
                  <a:pt x="5624" y="51715"/>
                  <a:pt x="4488" y="51715"/>
                </a:cubicBezTo>
                <a:lnTo>
                  <a:pt x="2056" y="51715"/>
                </a:lnTo>
                <a:cubicBezTo>
                  <a:pt x="920" y="51715"/>
                  <a:pt x="0" y="51715"/>
                  <a:pt x="0" y="51715"/>
                </a:cubicBezTo>
                <a:lnTo>
                  <a:pt x="0" y="0"/>
                </a:lnTo>
                <a:cubicBezTo>
                  <a:pt x="0" y="0"/>
                  <a:pt x="920" y="0"/>
                  <a:pt x="2056" y="0"/>
                </a:cubicBezTo>
                <a:close/>
              </a:path>
            </a:pathLst>
          </a:custGeom>
          <a:solidFill>
            <a:srgbClr val="FFFFFF">
              <a:alpha val="70000"/>
            </a:srgbClr>
          </a:solidFill>
          <a:ln w="9525" cap="flat">
            <a:noFill/>
            <a:prstDash val="solid"/>
            <a:miter/>
          </a:ln>
        </p:spPr>
        <p:txBody>
          <a:bodyPr rtlCol="0" anchor="ctr"/>
          <a:lstStyle/>
          <a:p>
            <a:endParaRPr lang="en-US"/>
          </a:p>
        </p:txBody>
      </p:sp>
      <p:sp>
        <p:nvSpPr>
          <p:cNvPr id="130" name="Freeform: Shape 129">
            <a:extLst>
              <a:ext uri="{FF2B5EF4-FFF2-40B4-BE49-F238E27FC236}">
                <a16:creationId xmlns:a16="http://schemas.microsoft.com/office/drawing/2014/main" id="{05ECA01F-AE91-556F-D777-4C2AD865E556}"/>
              </a:ext>
              <a:ext uri="{C183D7F6-B498-43B3-948B-1728B52AA6E4}">
                <adec:decorative xmlns:adec="http://schemas.microsoft.com/office/drawing/2017/decorative" val="1"/>
              </a:ext>
            </a:extLst>
          </p:cNvPr>
          <p:cNvSpPr/>
          <p:nvPr/>
        </p:nvSpPr>
        <p:spPr>
          <a:xfrm>
            <a:off x="614559" y="2639325"/>
            <a:ext cx="6486" cy="51715"/>
          </a:xfrm>
          <a:custGeom>
            <a:avLst/>
            <a:gdLst>
              <a:gd name="connsiteX0" fmla="*/ 4440 w 6486"/>
              <a:gd name="connsiteY0" fmla="*/ 0 h 51715"/>
              <a:gd name="connsiteX1" fmla="*/ 6486 w 6486"/>
              <a:gd name="connsiteY1" fmla="*/ 0 h 51715"/>
              <a:gd name="connsiteX2" fmla="*/ 6486 w 6486"/>
              <a:gd name="connsiteY2" fmla="*/ 51715 h 51715"/>
              <a:gd name="connsiteX3" fmla="*/ 4440 w 6486"/>
              <a:gd name="connsiteY3" fmla="*/ 51715 h 51715"/>
              <a:gd name="connsiteX4" fmla="*/ 2046 w 6486"/>
              <a:gd name="connsiteY4" fmla="*/ 51715 h 51715"/>
              <a:gd name="connsiteX5" fmla="*/ 0 w 6486"/>
              <a:gd name="connsiteY5" fmla="*/ 51715 h 51715"/>
              <a:gd name="connsiteX6" fmla="*/ 0 w 6486"/>
              <a:gd name="connsiteY6" fmla="*/ 0 h 51715"/>
              <a:gd name="connsiteX7" fmla="*/ 2046 w 6486"/>
              <a:gd name="connsiteY7" fmla="*/ 0 h 51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86" h="51715">
                <a:moveTo>
                  <a:pt x="4440" y="0"/>
                </a:moveTo>
                <a:cubicBezTo>
                  <a:pt x="5570" y="0"/>
                  <a:pt x="6486" y="0"/>
                  <a:pt x="6486" y="0"/>
                </a:cubicBezTo>
                <a:lnTo>
                  <a:pt x="6486" y="51715"/>
                </a:lnTo>
                <a:cubicBezTo>
                  <a:pt x="6486" y="51715"/>
                  <a:pt x="5570" y="51715"/>
                  <a:pt x="4440" y="51715"/>
                </a:cubicBezTo>
                <a:lnTo>
                  <a:pt x="2046" y="51715"/>
                </a:lnTo>
                <a:cubicBezTo>
                  <a:pt x="916" y="51715"/>
                  <a:pt x="0" y="51715"/>
                  <a:pt x="0" y="51715"/>
                </a:cubicBezTo>
                <a:lnTo>
                  <a:pt x="0" y="0"/>
                </a:lnTo>
                <a:cubicBezTo>
                  <a:pt x="0" y="0"/>
                  <a:pt x="916" y="0"/>
                  <a:pt x="2046" y="0"/>
                </a:cubicBezTo>
                <a:close/>
              </a:path>
            </a:pathLst>
          </a:custGeom>
          <a:solidFill>
            <a:srgbClr val="FFFFFF">
              <a:alpha val="70000"/>
            </a:srgbClr>
          </a:solidFill>
          <a:ln w="9525" cap="flat">
            <a:noFill/>
            <a:prstDash val="solid"/>
            <a:miter/>
          </a:ln>
        </p:spPr>
        <p:txBody>
          <a:bodyPr rtlCol="0" anchor="ctr"/>
          <a:lstStyle/>
          <a:p>
            <a:endParaRPr lang="en-US"/>
          </a:p>
        </p:txBody>
      </p:sp>
      <p:grpSp>
        <p:nvGrpSpPr>
          <p:cNvPr id="382" name="Group 381">
            <a:extLst>
              <a:ext uri="{FF2B5EF4-FFF2-40B4-BE49-F238E27FC236}">
                <a16:creationId xmlns:a16="http://schemas.microsoft.com/office/drawing/2014/main" id="{4C63656F-1104-4F81-04EA-50811DD5986F}"/>
              </a:ext>
              <a:ext uri="{C183D7F6-B498-43B3-948B-1728B52AA6E4}">
                <adec:decorative xmlns:adec="http://schemas.microsoft.com/office/drawing/2017/decorative" val="1"/>
              </a:ext>
            </a:extLst>
          </p:cNvPr>
          <p:cNvGrpSpPr/>
          <p:nvPr/>
        </p:nvGrpSpPr>
        <p:grpSpPr>
          <a:xfrm>
            <a:off x="563648" y="1590434"/>
            <a:ext cx="173735" cy="141208"/>
            <a:chOff x="579473" y="2861393"/>
            <a:chExt cx="173735" cy="141208"/>
          </a:xfrm>
        </p:grpSpPr>
        <p:sp>
          <p:nvSpPr>
            <p:cNvPr id="132" name="Freeform: Shape 131">
              <a:extLst>
                <a:ext uri="{FF2B5EF4-FFF2-40B4-BE49-F238E27FC236}">
                  <a16:creationId xmlns:a16="http://schemas.microsoft.com/office/drawing/2014/main" id="{CC8C41D8-B438-748F-A29E-B13CF6742F6E}"/>
                </a:ext>
              </a:extLst>
            </p:cNvPr>
            <p:cNvSpPr/>
            <p:nvPr/>
          </p:nvSpPr>
          <p:spPr>
            <a:xfrm>
              <a:off x="579473" y="2861393"/>
              <a:ext cx="100660" cy="93894"/>
            </a:xfrm>
            <a:custGeom>
              <a:avLst/>
              <a:gdLst>
                <a:gd name="connsiteX0" fmla="*/ 95227 w 100660"/>
                <a:gd name="connsiteY0" fmla="*/ 0 h 93894"/>
                <a:gd name="connsiteX1" fmla="*/ 97485 w 100660"/>
                <a:gd name="connsiteY1" fmla="*/ 0 h 93894"/>
                <a:gd name="connsiteX2" fmla="*/ 100661 w 100660"/>
                <a:gd name="connsiteY2" fmla="*/ 3176 h 93894"/>
                <a:gd name="connsiteX3" fmla="*/ 100661 w 100660"/>
                <a:gd name="connsiteY3" fmla="*/ 3176 h 93894"/>
                <a:gd name="connsiteX4" fmla="*/ 100661 w 100660"/>
                <a:gd name="connsiteY4" fmla="*/ 15057 h 93894"/>
                <a:gd name="connsiteX5" fmla="*/ 92051 w 100660"/>
                <a:gd name="connsiteY5" fmla="*/ 15057 h 93894"/>
                <a:gd name="connsiteX6" fmla="*/ 92051 w 100660"/>
                <a:gd name="connsiteY6" fmla="*/ 3166 h 93894"/>
                <a:gd name="connsiteX7" fmla="*/ 95227 w 100660"/>
                <a:gd name="connsiteY7" fmla="*/ 0 h 93894"/>
                <a:gd name="connsiteX8" fmla="*/ 92051 w 100660"/>
                <a:gd name="connsiteY8" fmla="*/ 36504 h 93894"/>
                <a:gd name="connsiteX9" fmla="*/ 100661 w 100660"/>
                <a:gd name="connsiteY9" fmla="*/ 36504 h 93894"/>
                <a:gd name="connsiteX10" fmla="*/ 100661 w 100660"/>
                <a:gd name="connsiteY10" fmla="*/ 21427 h 93894"/>
                <a:gd name="connsiteX11" fmla="*/ 92051 w 100660"/>
                <a:gd name="connsiteY11" fmla="*/ 21427 h 93894"/>
                <a:gd name="connsiteX12" fmla="*/ 92051 w 100660"/>
                <a:gd name="connsiteY12" fmla="*/ 57178 h 93894"/>
                <a:gd name="connsiteX13" fmla="*/ 100661 w 100660"/>
                <a:gd name="connsiteY13" fmla="*/ 57178 h 93894"/>
                <a:gd name="connsiteX14" fmla="*/ 100661 w 100660"/>
                <a:gd name="connsiteY14" fmla="*/ 42112 h 93894"/>
                <a:gd name="connsiteX15" fmla="*/ 92051 w 100660"/>
                <a:gd name="connsiteY15" fmla="*/ 42112 h 93894"/>
                <a:gd name="connsiteX16" fmla="*/ 20626 w 100660"/>
                <a:gd name="connsiteY16" fmla="*/ 85275 h 93894"/>
                <a:gd name="connsiteX17" fmla="*/ 20626 w 100660"/>
                <a:gd name="connsiteY17" fmla="*/ 93895 h 93894"/>
                <a:gd name="connsiteX18" fmla="*/ 37228 w 100660"/>
                <a:gd name="connsiteY18" fmla="*/ 93895 h 93894"/>
                <a:gd name="connsiteX19" fmla="*/ 37228 w 100660"/>
                <a:gd name="connsiteY19" fmla="*/ 85275 h 93894"/>
                <a:gd name="connsiteX20" fmla="*/ 3195 w 100660"/>
                <a:gd name="connsiteY20" fmla="*/ 85275 h 93894"/>
                <a:gd name="connsiteX21" fmla="*/ 3195 w 100660"/>
                <a:gd name="connsiteY21" fmla="*/ 85275 h 93894"/>
                <a:gd name="connsiteX22" fmla="*/ 0 w 100660"/>
                <a:gd name="connsiteY22" fmla="*/ 88432 h 93894"/>
                <a:gd name="connsiteX23" fmla="*/ 0 w 100660"/>
                <a:gd name="connsiteY23" fmla="*/ 88451 h 93894"/>
                <a:gd name="connsiteX24" fmla="*/ 0 w 100660"/>
                <a:gd name="connsiteY24" fmla="*/ 90710 h 93894"/>
                <a:gd name="connsiteX25" fmla="*/ 0 w 100660"/>
                <a:gd name="connsiteY25" fmla="*/ 90710 h 93894"/>
                <a:gd name="connsiteX26" fmla="*/ 3176 w 100660"/>
                <a:gd name="connsiteY26" fmla="*/ 93885 h 93894"/>
                <a:gd name="connsiteX27" fmla="*/ 15067 w 100660"/>
                <a:gd name="connsiteY27" fmla="*/ 93885 h 93894"/>
                <a:gd name="connsiteX28" fmla="*/ 15067 w 100660"/>
                <a:gd name="connsiteY28" fmla="*/ 85275 h 93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660" h="93894">
                  <a:moveTo>
                    <a:pt x="95227" y="0"/>
                  </a:moveTo>
                  <a:lnTo>
                    <a:pt x="97485" y="0"/>
                  </a:lnTo>
                  <a:cubicBezTo>
                    <a:pt x="99239" y="0"/>
                    <a:pt x="100661" y="1422"/>
                    <a:pt x="100661" y="3176"/>
                  </a:cubicBezTo>
                  <a:lnTo>
                    <a:pt x="100661" y="3176"/>
                  </a:lnTo>
                  <a:lnTo>
                    <a:pt x="100661" y="15057"/>
                  </a:lnTo>
                  <a:lnTo>
                    <a:pt x="92051" y="15057"/>
                  </a:lnTo>
                  <a:lnTo>
                    <a:pt x="92051" y="3166"/>
                  </a:lnTo>
                  <a:cubicBezTo>
                    <a:pt x="92056" y="1416"/>
                    <a:pt x="93477" y="0"/>
                    <a:pt x="95227" y="0"/>
                  </a:cubicBezTo>
                  <a:close/>
                  <a:moveTo>
                    <a:pt x="92051" y="36504"/>
                  </a:moveTo>
                  <a:lnTo>
                    <a:pt x="100661" y="36504"/>
                  </a:lnTo>
                  <a:lnTo>
                    <a:pt x="100661" y="21427"/>
                  </a:lnTo>
                  <a:lnTo>
                    <a:pt x="92051" y="21427"/>
                  </a:lnTo>
                  <a:close/>
                  <a:moveTo>
                    <a:pt x="92051" y="57178"/>
                  </a:moveTo>
                  <a:lnTo>
                    <a:pt x="100661" y="57178"/>
                  </a:lnTo>
                  <a:lnTo>
                    <a:pt x="100661" y="42112"/>
                  </a:lnTo>
                  <a:lnTo>
                    <a:pt x="92051" y="42112"/>
                  </a:lnTo>
                  <a:close/>
                  <a:moveTo>
                    <a:pt x="20626" y="85275"/>
                  </a:moveTo>
                  <a:lnTo>
                    <a:pt x="20626" y="93895"/>
                  </a:lnTo>
                  <a:lnTo>
                    <a:pt x="37228" y="93895"/>
                  </a:lnTo>
                  <a:lnTo>
                    <a:pt x="37228" y="85275"/>
                  </a:lnTo>
                  <a:close/>
                  <a:moveTo>
                    <a:pt x="3195" y="85275"/>
                  </a:moveTo>
                  <a:lnTo>
                    <a:pt x="3195" y="85275"/>
                  </a:lnTo>
                  <a:cubicBezTo>
                    <a:pt x="1441" y="85265"/>
                    <a:pt x="11" y="86678"/>
                    <a:pt x="0" y="88432"/>
                  </a:cubicBezTo>
                  <a:cubicBezTo>
                    <a:pt x="0" y="88438"/>
                    <a:pt x="0" y="88444"/>
                    <a:pt x="0" y="88451"/>
                  </a:cubicBezTo>
                  <a:lnTo>
                    <a:pt x="0" y="90710"/>
                  </a:lnTo>
                  <a:lnTo>
                    <a:pt x="0" y="90710"/>
                  </a:lnTo>
                  <a:cubicBezTo>
                    <a:pt x="0" y="92463"/>
                    <a:pt x="1422" y="93885"/>
                    <a:pt x="3176" y="93885"/>
                  </a:cubicBezTo>
                  <a:lnTo>
                    <a:pt x="15067" y="93885"/>
                  </a:lnTo>
                  <a:lnTo>
                    <a:pt x="15067" y="85275"/>
                  </a:lnTo>
                  <a:close/>
                </a:path>
              </a:pathLst>
            </a:custGeom>
            <a:solidFill>
              <a:srgbClr val="B796F9"/>
            </a:solidFill>
            <a:ln w="9525" cap="flat">
              <a:noFill/>
              <a:prstDash val="solid"/>
              <a:miter/>
            </a:ln>
          </p:spPr>
          <p:txBody>
            <a:bodyPr rtlCol="0" anchor="ctr"/>
            <a:lstStyle/>
            <a:p>
              <a:endParaRPr lang="en-US"/>
            </a:p>
          </p:txBody>
        </p:sp>
        <p:sp>
          <p:nvSpPr>
            <p:cNvPr id="133" name="Freeform: Shape 132">
              <a:extLst>
                <a:ext uri="{FF2B5EF4-FFF2-40B4-BE49-F238E27FC236}">
                  <a16:creationId xmlns:a16="http://schemas.microsoft.com/office/drawing/2014/main" id="{203DA822-5C8F-33AE-3AAC-6F4C8FC08A5B}"/>
                </a:ext>
              </a:extLst>
            </p:cNvPr>
            <p:cNvSpPr/>
            <p:nvPr/>
          </p:nvSpPr>
          <p:spPr>
            <a:xfrm>
              <a:off x="616681" y="2928735"/>
              <a:ext cx="117706" cy="40268"/>
            </a:xfrm>
            <a:custGeom>
              <a:avLst/>
              <a:gdLst>
                <a:gd name="connsiteX0" fmla="*/ 112870 w 117706"/>
                <a:gd name="connsiteY0" fmla="*/ 0 h 40268"/>
                <a:gd name="connsiteX1" fmla="*/ 4778 w 117706"/>
                <a:gd name="connsiteY1" fmla="*/ 0 h 40268"/>
                <a:gd name="connsiteX2" fmla="*/ 0 w 117706"/>
                <a:gd name="connsiteY2" fmla="*/ 4826 h 40268"/>
                <a:gd name="connsiteX3" fmla="*/ 0 w 117706"/>
                <a:gd name="connsiteY3" fmla="*/ 35442 h 40268"/>
                <a:gd name="connsiteX4" fmla="*/ 4778 w 117706"/>
                <a:gd name="connsiteY4" fmla="*/ 40268 h 40268"/>
                <a:gd name="connsiteX5" fmla="*/ 112880 w 117706"/>
                <a:gd name="connsiteY5" fmla="*/ 40268 h 40268"/>
                <a:gd name="connsiteX6" fmla="*/ 117706 w 117706"/>
                <a:gd name="connsiteY6" fmla="*/ 35442 h 40268"/>
                <a:gd name="connsiteX7" fmla="*/ 117706 w 117706"/>
                <a:gd name="connsiteY7" fmla="*/ 35442 h 40268"/>
                <a:gd name="connsiteX8" fmla="*/ 117706 w 117706"/>
                <a:gd name="connsiteY8" fmla="*/ 4787 h 40268"/>
                <a:gd name="connsiteX9" fmla="*/ 112870 w 117706"/>
                <a:gd name="connsiteY9" fmla="*/ 0 h 40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7706" h="40268">
                  <a:moveTo>
                    <a:pt x="112870" y="0"/>
                  </a:moveTo>
                  <a:lnTo>
                    <a:pt x="4778" y="0"/>
                  </a:lnTo>
                  <a:cubicBezTo>
                    <a:pt x="2131" y="26"/>
                    <a:pt x="0" y="2179"/>
                    <a:pt x="0" y="4826"/>
                  </a:cubicBezTo>
                  <a:lnTo>
                    <a:pt x="0" y="35442"/>
                  </a:lnTo>
                  <a:cubicBezTo>
                    <a:pt x="0" y="38089"/>
                    <a:pt x="2131" y="40242"/>
                    <a:pt x="4778" y="40268"/>
                  </a:cubicBezTo>
                  <a:lnTo>
                    <a:pt x="112880" y="40268"/>
                  </a:lnTo>
                  <a:cubicBezTo>
                    <a:pt x="115545" y="40268"/>
                    <a:pt x="117706" y="38107"/>
                    <a:pt x="117706" y="35442"/>
                  </a:cubicBezTo>
                  <a:lnTo>
                    <a:pt x="117706" y="35442"/>
                  </a:lnTo>
                  <a:lnTo>
                    <a:pt x="117706" y="4787"/>
                  </a:lnTo>
                  <a:cubicBezTo>
                    <a:pt x="117685" y="2133"/>
                    <a:pt x="115525" y="-5"/>
                    <a:pt x="112870" y="0"/>
                  </a:cubicBezTo>
                  <a:close/>
                </a:path>
              </a:pathLst>
            </a:custGeom>
            <a:gradFill>
              <a:gsLst>
                <a:gs pos="0">
                  <a:srgbClr val="773ADC"/>
                </a:gs>
                <a:gs pos="50000">
                  <a:srgbClr val="8E5AE8"/>
                </a:gs>
                <a:gs pos="100000">
                  <a:srgbClr val="A67AF4"/>
                </a:gs>
              </a:gsLst>
              <a:lin ang="16200000" scaled="1"/>
            </a:gradFill>
            <a:ln w="9525" cap="flat">
              <a:noFill/>
              <a:prstDash val="solid"/>
              <a:miter/>
            </a:ln>
          </p:spPr>
          <p:txBody>
            <a:bodyPr rtlCol="0" anchor="ctr"/>
            <a:lstStyle/>
            <a:p>
              <a:endParaRPr lang="en-US"/>
            </a:p>
          </p:txBody>
        </p:sp>
        <p:sp>
          <p:nvSpPr>
            <p:cNvPr id="134" name="Freeform: Shape 133">
              <a:extLst>
                <a:ext uri="{FF2B5EF4-FFF2-40B4-BE49-F238E27FC236}">
                  <a16:creationId xmlns:a16="http://schemas.microsoft.com/office/drawing/2014/main" id="{002FFE8F-99D5-D873-B28A-FC16AAB5FA59}"/>
                </a:ext>
              </a:extLst>
            </p:cNvPr>
            <p:cNvSpPr/>
            <p:nvPr/>
          </p:nvSpPr>
          <p:spPr>
            <a:xfrm>
              <a:off x="629084" y="2934246"/>
              <a:ext cx="10433" cy="28386"/>
            </a:xfrm>
            <a:custGeom>
              <a:avLst/>
              <a:gdLst>
                <a:gd name="connsiteX0" fmla="*/ 1448 w 10433"/>
                <a:gd name="connsiteY0" fmla="*/ 0 h 28386"/>
                <a:gd name="connsiteX1" fmla="*/ 8976 w 10433"/>
                <a:gd name="connsiteY1" fmla="*/ 0 h 28386"/>
                <a:gd name="connsiteX2" fmla="*/ 10434 w 10433"/>
                <a:gd name="connsiteY2" fmla="*/ 1448 h 28386"/>
                <a:gd name="connsiteX3" fmla="*/ 10434 w 10433"/>
                <a:gd name="connsiteY3" fmla="*/ 8976 h 28386"/>
                <a:gd name="connsiteX4" fmla="*/ 8976 w 10433"/>
                <a:gd name="connsiteY4" fmla="*/ 10424 h 28386"/>
                <a:gd name="connsiteX5" fmla="*/ 1448 w 10433"/>
                <a:gd name="connsiteY5" fmla="*/ 10424 h 28386"/>
                <a:gd name="connsiteX6" fmla="*/ 0 w 10433"/>
                <a:gd name="connsiteY6" fmla="*/ 8967 h 28386"/>
                <a:gd name="connsiteX7" fmla="*/ 0 w 10433"/>
                <a:gd name="connsiteY7" fmla="*/ 1448 h 28386"/>
                <a:gd name="connsiteX8" fmla="*/ 1448 w 10433"/>
                <a:gd name="connsiteY8" fmla="*/ 0 h 28386"/>
                <a:gd name="connsiteX9" fmla="*/ 0 w 10433"/>
                <a:gd name="connsiteY9" fmla="*/ 19410 h 28386"/>
                <a:gd name="connsiteX10" fmla="*/ 0 w 10433"/>
                <a:gd name="connsiteY10" fmla="*/ 26939 h 28386"/>
                <a:gd name="connsiteX11" fmla="*/ 1448 w 10433"/>
                <a:gd name="connsiteY11" fmla="*/ 28387 h 28386"/>
                <a:gd name="connsiteX12" fmla="*/ 8976 w 10433"/>
                <a:gd name="connsiteY12" fmla="*/ 28387 h 28386"/>
                <a:gd name="connsiteX13" fmla="*/ 10434 w 10433"/>
                <a:gd name="connsiteY13" fmla="*/ 26939 h 28386"/>
                <a:gd name="connsiteX14" fmla="*/ 10434 w 10433"/>
                <a:gd name="connsiteY14" fmla="*/ 19410 h 28386"/>
                <a:gd name="connsiteX15" fmla="*/ 8976 w 10433"/>
                <a:gd name="connsiteY15" fmla="*/ 17962 h 28386"/>
                <a:gd name="connsiteX16" fmla="*/ 1448 w 10433"/>
                <a:gd name="connsiteY16" fmla="*/ 17962 h 28386"/>
                <a:gd name="connsiteX17" fmla="*/ 0 w 10433"/>
                <a:gd name="connsiteY17" fmla="*/ 19410 h 28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433" h="28386">
                  <a:moveTo>
                    <a:pt x="1448" y="0"/>
                  </a:moveTo>
                  <a:lnTo>
                    <a:pt x="8976" y="0"/>
                  </a:lnTo>
                  <a:cubicBezTo>
                    <a:pt x="9778" y="0"/>
                    <a:pt x="10429" y="647"/>
                    <a:pt x="10434" y="1448"/>
                  </a:cubicBezTo>
                  <a:lnTo>
                    <a:pt x="10434" y="8976"/>
                  </a:lnTo>
                  <a:cubicBezTo>
                    <a:pt x="10423" y="9775"/>
                    <a:pt x="9775" y="10419"/>
                    <a:pt x="8976" y="10424"/>
                  </a:cubicBezTo>
                  <a:lnTo>
                    <a:pt x="1448" y="10424"/>
                  </a:lnTo>
                  <a:cubicBezTo>
                    <a:pt x="647" y="10419"/>
                    <a:pt x="0" y="9768"/>
                    <a:pt x="0" y="8967"/>
                  </a:cubicBezTo>
                  <a:lnTo>
                    <a:pt x="0" y="1448"/>
                  </a:lnTo>
                  <a:cubicBezTo>
                    <a:pt x="0" y="648"/>
                    <a:pt x="648" y="0"/>
                    <a:pt x="1448" y="0"/>
                  </a:cubicBezTo>
                  <a:close/>
                  <a:moveTo>
                    <a:pt x="0" y="19410"/>
                  </a:moveTo>
                  <a:lnTo>
                    <a:pt x="0" y="26939"/>
                  </a:lnTo>
                  <a:cubicBezTo>
                    <a:pt x="0" y="27738"/>
                    <a:pt x="648" y="28387"/>
                    <a:pt x="1448" y="28387"/>
                  </a:cubicBezTo>
                  <a:lnTo>
                    <a:pt x="8976" y="28387"/>
                  </a:lnTo>
                  <a:cubicBezTo>
                    <a:pt x="9778" y="28387"/>
                    <a:pt x="10429" y="27740"/>
                    <a:pt x="10434" y="26939"/>
                  </a:cubicBezTo>
                  <a:lnTo>
                    <a:pt x="10434" y="19410"/>
                  </a:lnTo>
                  <a:cubicBezTo>
                    <a:pt x="10429" y="18609"/>
                    <a:pt x="9778" y="17962"/>
                    <a:pt x="8976" y="17962"/>
                  </a:cubicBezTo>
                  <a:lnTo>
                    <a:pt x="1448" y="17962"/>
                  </a:lnTo>
                  <a:cubicBezTo>
                    <a:pt x="648" y="17962"/>
                    <a:pt x="0" y="18611"/>
                    <a:pt x="0" y="19410"/>
                  </a:cubicBezTo>
                  <a:close/>
                </a:path>
              </a:pathLst>
            </a:custGeom>
            <a:solidFill>
              <a:srgbClr val="C3F1FF"/>
            </a:solidFill>
            <a:ln w="9525" cap="flat">
              <a:noFill/>
              <a:prstDash val="solid"/>
              <a:miter/>
            </a:ln>
          </p:spPr>
          <p:txBody>
            <a:bodyPr rtlCol="0" anchor="ctr"/>
            <a:lstStyle/>
            <a:p>
              <a:endParaRPr lang="en-US"/>
            </a:p>
          </p:txBody>
        </p:sp>
        <p:sp>
          <p:nvSpPr>
            <p:cNvPr id="135" name="Freeform: Shape 134">
              <a:extLst>
                <a:ext uri="{FF2B5EF4-FFF2-40B4-BE49-F238E27FC236}">
                  <a16:creationId xmlns:a16="http://schemas.microsoft.com/office/drawing/2014/main" id="{AA531325-68A2-F9C9-3B6C-276D01196F77}"/>
                </a:ext>
              </a:extLst>
            </p:cNvPr>
            <p:cNvSpPr/>
            <p:nvPr/>
          </p:nvSpPr>
          <p:spPr>
            <a:xfrm>
              <a:off x="652036" y="2918330"/>
              <a:ext cx="46947" cy="10433"/>
            </a:xfrm>
            <a:custGeom>
              <a:avLst/>
              <a:gdLst>
                <a:gd name="connsiteX0" fmla="*/ 2616 w 46947"/>
                <a:gd name="connsiteY0" fmla="*/ 0 h 10433"/>
                <a:gd name="connsiteX1" fmla="*/ 44341 w 46947"/>
                <a:gd name="connsiteY1" fmla="*/ 0 h 10433"/>
                <a:gd name="connsiteX2" fmla="*/ 46947 w 46947"/>
                <a:gd name="connsiteY2" fmla="*/ 2606 h 10433"/>
                <a:gd name="connsiteX3" fmla="*/ 46947 w 46947"/>
                <a:gd name="connsiteY3" fmla="*/ 2606 h 10433"/>
                <a:gd name="connsiteX4" fmla="*/ 46947 w 46947"/>
                <a:gd name="connsiteY4" fmla="*/ 10434 h 10433"/>
                <a:gd name="connsiteX5" fmla="*/ 0 w 46947"/>
                <a:gd name="connsiteY5" fmla="*/ 10434 h 10433"/>
                <a:gd name="connsiteX6" fmla="*/ 0 w 46947"/>
                <a:gd name="connsiteY6" fmla="*/ 2596 h 10433"/>
                <a:gd name="connsiteX7" fmla="*/ 2616 w 46947"/>
                <a:gd name="connsiteY7" fmla="*/ 0 h 10433"/>
                <a:gd name="connsiteX8" fmla="*/ 2616 w 46947"/>
                <a:gd name="connsiteY8" fmla="*/ 0 h 10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947" h="10433">
                  <a:moveTo>
                    <a:pt x="2616" y="0"/>
                  </a:moveTo>
                  <a:lnTo>
                    <a:pt x="44341" y="0"/>
                  </a:lnTo>
                  <a:cubicBezTo>
                    <a:pt x="45780" y="0"/>
                    <a:pt x="46947" y="1167"/>
                    <a:pt x="46947" y="2606"/>
                  </a:cubicBezTo>
                  <a:lnTo>
                    <a:pt x="46947" y="2606"/>
                  </a:lnTo>
                  <a:lnTo>
                    <a:pt x="46947" y="10434"/>
                  </a:lnTo>
                  <a:lnTo>
                    <a:pt x="0" y="10434"/>
                  </a:lnTo>
                  <a:lnTo>
                    <a:pt x="0" y="2596"/>
                  </a:lnTo>
                  <a:cubicBezTo>
                    <a:pt x="5" y="1157"/>
                    <a:pt x="1176" y="-5"/>
                    <a:pt x="2616" y="0"/>
                  </a:cubicBezTo>
                  <a:cubicBezTo>
                    <a:pt x="2616" y="0"/>
                    <a:pt x="2616" y="0"/>
                    <a:pt x="2616" y="0"/>
                  </a:cubicBezTo>
                  <a:close/>
                </a:path>
              </a:pathLst>
            </a:custGeom>
            <a:solidFill>
              <a:srgbClr val="773ADC"/>
            </a:solidFill>
            <a:ln w="9525" cap="flat">
              <a:noFill/>
              <a:prstDash val="solid"/>
              <a:miter/>
            </a:ln>
          </p:spPr>
          <p:txBody>
            <a:bodyPr rtlCol="0" anchor="ctr"/>
            <a:lstStyle/>
            <a:p>
              <a:endParaRPr lang="en-US"/>
            </a:p>
          </p:txBody>
        </p:sp>
        <p:grpSp>
          <p:nvGrpSpPr>
            <p:cNvPr id="136" name="Graphic 38">
              <a:extLst>
                <a:ext uri="{FF2B5EF4-FFF2-40B4-BE49-F238E27FC236}">
                  <a16:creationId xmlns:a16="http://schemas.microsoft.com/office/drawing/2014/main" id="{E27F5CFA-5E44-7476-A8B6-53132ED8BCC6}"/>
                </a:ext>
              </a:extLst>
            </p:cNvPr>
            <p:cNvGrpSpPr/>
            <p:nvPr/>
          </p:nvGrpSpPr>
          <p:grpSpPr>
            <a:xfrm>
              <a:off x="682874" y="2932345"/>
              <a:ext cx="70334" cy="70256"/>
              <a:chOff x="682874" y="2932345"/>
              <a:chExt cx="70334" cy="70256"/>
            </a:xfrm>
          </p:grpSpPr>
          <p:sp>
            <p:nvSpPr>
              <p:cNvPr id="137" name="Freeform: Shape 136">
                <a:extLst>
                  <a:ext uri="{FF2B5EF4-FFF2-40B4-BE49-F238E27FC236}">
                    <a16:creationId xmlns:a16="http://schemas.microsoft.com/office/drawing/2014/main" id="{5E577361-875B-8711-F36A-76E2ED5E452D}"/>
                  </a:ext>
                </a:extLst>
              </p:cNvPr>
              <p:cNvSpPr/>
              <p:nvPr/>
            </p:nvSpPr>
            <p:spPr>
              <a:xfrm>
                <a:off x="700422" y="2950433"/>
                <a:ext cx="34071" cy="34071"/>
              </a:xfrm>
              <a:custGeom>
                <a:avLst/>
                <a:gdLst>
                  <a:gd name="connsiteX0" fmla="*/ 34072 w 34071"/>
                  <a:gd name="connsiteY0" fmla="*/ 17036 h 34071"/>
                  <a:gd name="connsiteX1" fmla="*/ 17036 w 34071"/>
                  <a:gd name="connsiteY1" fmla="*/ 34072 h 34071"/>
                  <a:gd name="connsiteX2" fmla="*/ 0 w 34071"/>
                  <a:gd name="connsiteY2" fmla="*/ 17036 h 34071"/>
                  <a:gd name="connsiteX3" fmla="*/ 17036 w 34071"/>
                  <a:gd name="connsiteY3" fmla="*/ 0 h 34071"/>
                  <a:gd name="connsiteX4" fmla="*/ 34072 w 34071"/>
                  <a:gd name="connsiteY4" fmla="*/ 17036 h 340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71" h="34071">
                    <a:moveTo>
                      <a:pt x="34072" y="17036"/>
                    </a:moveTo>
                    <a:cubicBezTo>
                      <a:pt x="34072" y="26444"/>
                      <a:pt x="26444" y="34072"/>
                      <a:pt x="17036" y="34072"/>
                    </a:cubicBezTo>
                    <a:cubicBezTo>
                      <a:pt x="7627" y="34072"/>
                      <a:pt x="0" y="26444"/>
                      <a:pt x="0" y="17036"/>
                    </a:cubicBezTo>
                    <a:cubicBezTo>
                      <a:pt x="0" y="7627"/>
                      <a:pt x="7627" y="0"/>
                      <a:pt x="17036" y="0"/>
                    </a:cubicBezTo>
                    <a:cubicBezTo>
                      <a:pt x="26444" y="0"/>
                      <a:pt x="34072" y="7627"/>
                      <a:pt x="34072" y="17036"/>
                    </a:cubicBezTo>
                    <a:close/>
                  </a:path>
                </a:pathLst>
              </a:custGeom>
              <a:solidFill>
                <a:srgbClr val="FFFFFF"/>
              </a:solidFill>
              <a:ln w="9525" cap="flat">
                <a:noFill/>
                <a:prstDash val="solid"/>
                <a:miter/>
              </a:ln>
            </p:spPr>
            <p:txBody>
              <a:bodyPr rtlCol="0" anchor="ctr"/>
              <a:lstStyle/>
              <a:p>
                <a:endParaRPr lang="en-US"/>
              </a:p>
            </p:txBody>
          </p:sp>
          <p:sp>
            <p:nvSpPr>
              <p:cNvPr id="138" name="Freeform: Shape 137">
                <a:extLst>
                  <a:ext uri="{FF2B5EF4-FFF2-40B4-BE49-F238E27FC236}">
                    <a16:creationId xmlns:a16="http://schemas.microsoft.com/office/drawing/2014/main" id="{F2EF07C8-8789-7507-0A4B-3451F05CDF37}"/>
                  </a:ext>
                </a:extLst>
              </p:cNvPr>
              <p:cNvSpPr/>
              <p:nvPr/>
            </p:nvSpPr>
            <p:spPr>
              <a:xfrm>
                <a:off x="682874" y="2932345"/>
                <a:ext cx="70334" cy="70256"/>
              </a:xfrm>
              <a:custGeom>
                <a:avLst/>
                <a:gdLst>
                  <a:gd name="connsiteX0" fmla="*/ 70334 w 70334"/>
                  <a:gd name="connsiteY0" fmla="*/ 38917 h 70256"/>
                  <a:gd name="connsiteX1" fmla="*/ 70334 w 70334"/>
                  <a:gd name="connsiteY1" fmla="*/ 30896 h 70256"/>
                  <a:gd name="connsiteX2" fmla="*/ 69205 w 70334"/>
                  <a:gd name="connsiteY2" fmla="*/ 30471 h 70256"/>
                  <a:gd name="connsiteX3" fmla="*/ 60624 w 70334"/>
                  <a:gd name="connsiteY3" fmla="*/ 27663 h 70256"/>
                  <a:gd name="connsiteX4" fmla="*/ 58375 w 70334"/>
                  <a:gd name="connsiteY4" fmla="*/ 22171 h 70256"/>
                  <a:gd name="connsiteX5" fmla="*/ 62738 w 70334"/>
                  <a:gd name="connsiteY5" fmla="*/ 12895 h 70256"/>
                  <a:gd name="connsiteX6" fmla="*/ 57111 w 70334"/>
                  <a:gd name="connsiteY6" fmla="*/ 7268 h 70256"/>
                  <a:gd name="connsiteX7" fmla="*/ 55982 w 70334"/>
                  <a:gd name="connsiteY7" fmla="*/ 7828 h 70256"/>
                  <a:gd name="connsiteX8" fmla="*/ 47970 w 70334"/>
                  <a:gd name="connsiteY8" fmla="*/ 11901 h 70256"/>
                  <a:gd name="connsiteX9" fmla="*/ 42478 w 70334"/>
                  <a:gd name="connsiteY9" fmla="*/ 9652 h 70256"/>
                  <a:gd name="connsiteX10" fmla="*/ 38965 w 70334"/>
                  <a:gd name="connsiteY10" fmla="*/ 0 h 70256"/>
                  <a:gd name="connsiteX11" fmla="*/ 30944 w 70334"/>
                  <a:gd name="connsiteY11" fmla="*/ 0 h 70256"/>
                  <a:gd name="connsiteX12" fmla="*/ 30529 w 70334"/>
                  <a:gd name="connsiteY12" fmla="*/ 1120 h 70256"/>
                  <a:gd name="connsiteX13" fmla="*/ 27711 w 70334"/>
                  <a:gd name="connsiteY13" fmla="*/ 9700 h 70256"/>
                  <a:gd name="connsiteX14" fmla="*/ 22229 w 70334"/>
                  <a:gd name="connsiteY14" fmla="*/ 11949 h 70256"/>
                  <a:gd name="connsiteX15" fmla="*/ 13088 w 70334"/>
                  <a:gd name="connsiteY15" fmla="*/ 7500 h 70256"/>
                  <a:gd name="connsiteX16" fmla="*/ 7461 w 70334"/>
                  <a:gd name="connsiteY16" fmla="*/ 13127 h 70256"/>
                  <a:gd name="connsiteX17" fmla="*/ 8021 w 70334"/>
                  <a:gd name="connsiteY17" fmla="*/ 14246 h 70256"/>
                  <a:gd name="connsiteX18" fmla="*/ 12104 w 70334"/>
                  <a:gd name="connsiteY18" fmla="*/ 22267 h 70256"/>
                  <a:gd name="connsiteX19" fmla="*/ 9845 w 70334"/>
                  <a:gd name="connsiteY19" fmla="*/ 27769 h 70256"/>
                  <a:gd name="connsiteX20" fmla="*/ 0 w 70334"/>
                  <a:gd name="connsiteY20" fmla="*/ 31292 h 70256"/>
                  <a:gd name="connsiteX21" fmla="*/ 0 w 70334"/>
                  <a:gd name="connsiteY21" fmla="*/ 39303 h 70256"/>
                  <a:gd name="connsiteX22" fmla="*/ 1129 w 70334"/>
                  <a:gd name="connsiteY22" fmla="*/ 39728 h 70256"/>
                  <a:gd name="connsiteX23" fmla="*/ 9710 w 70334"/>
                  <a:gd name="connsiteY23" fmla="*/ 42546 h 70256"/>
                  <a:gd name="connsiteX24" fmla="*/ 11959 w 70334"/>
                  <a:gd name="connsiteY24" fmla="*/ 48028 h 70256"/>
                  <a:gd name="connsiteX25" fmla="*/ 7596 w 70334"/>
                  <a:gd name="connsiteY25" fmla="*/ 57314 h 70256"/>
                  <a:gd name="connsiteX26" fmla="*/ 13223 w 70334"/>
                  <a:gd name="connsiteY26" fmla="*/ 62941 h 70256"/>
                  <a:gd name="connsiteX27" fmla="*/ 14353 w 70334"/>
                  <a:gd name="connsiteY27" fmla="*/ 62371 h 70256"/>
                  <a:gd name="connsiteX28" fmla="*/ 22364 w 70334"/>
                  <a:gd name="connsiteY28" fmla="*/ 58298 h 70256"/>
                  <a:gd name="connsiteX29" fmla="*/ 27856 w 70334"/>
                  <a:gd name="connsiteY29" fmla="*/ 60547 h 70256"/>
                  <a:gd name="connsiteX30" fmla="*/ 31369 w 70334"/>
                  <a:gd name="connsiteY30" fmla="*/ 70257 h 70256"/>
                  <a:gd name="connsiteX31" fmla="*/ 39390 w 70334"/>
                  <a:gd name="connsiteY31" fmla="*/ 70257 h 70256"/>
                  <a:gd name="connsiteX32" fmla="*/ 39815 w 70334"/>
                  <a:gd name="connsiteY32" fmla="*/ 69128 h 70256"/>
                  <a:gd name="connsiteX33" fmla="*/ 42623 w 70334"/>
                  <a:gd name="connsiteY33" fmla="*/ 60547 h 70256"/>
                  <a:gd name="connsiteX34" fmla="*/ 48106 w 70334"/>
                  <a:gd name="connsiteY34" fmla="*/ 58298 h 70256"/>
                  <a:gd name="connsiteX35" fmla="*/ 57391 w 70334"/>
                  <a:gd name="connsiteY35" fmla="*/ 62661 h 70256"/>
                  <a:gd name="connsiteX36" fmla="*/ 63018 w 70334"/>
                  <a:gd name="connsiteY36" fmla="*/ 57034 h 70256"/>
                  <a:gd name="connsiteX37" fmla="*/ 62458 w 70334"/>
                  <a:gd name="connsiteY37" fmla="*/ 55904 h 70256"/>
                  <a:gd name="connsiteX38" fmla="*/ 58375 w 70334"/>
                  <a:gd name="connsiteY38" fmla="*/ 47884 h 70256"/>
                  <a:gd name="connsiteX39" fmla="*/ 60624 w 70334"/>
                  <a:gd name="connsiteY39" fmla="*/ 42401 h 70256"/>
                  <a:gd name="connsiteX40" fmla="*/ 35172 w 70334"/>
                  <a:gd name="connsiteY40" fmla="*/ 50548 h 70256"/>
                  <a:gd name="connsiteX41" fmla="*/ 19729 w 70334"/>
                  <a:gd name="connsiteY41" fmla="*/ 35104 h 70256"/>
                  <a:gd name="connsiteX42" fmla="*/ 35172 w 70334"/>
                  <a:gd name="connsiteY42" fmla="*/ 19661 h 70256"/>
                  <a:gd name="connsiteX43" fmla="*/ 50615 w 70334"/>
                  <a:gd name="connsiteY43" fmla="*/ 35104 h 70256"/>
                  <a:gd name="connsiteX44" fmla="*/ 35172 w 70334"/>
                  <a:gd name="connsiteY44" fmla="*/ 50548 h 70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70334" h="70256">
                    <a:moveTo>
                      <a:pt x="70334" y="38917"/>
                    </a:moveTo>
                    <a:lnTo>
                      <a:pt x="70334" y="30896"/>
                    </a:lnTo>
                    <a:lnTo>
                      <a:pt x="69205" y="30471"/>
                    </a:lnTo>
                    <a:lnTo>
                      <a:pt x="60624" y="27663"/>
                    </a:lnTo>
                    <a:lnTo>
                      <a:pt x="58375" y="22171"/>
                    </a:lnTo>
                    <a:lnTo>
                      <a:pt x="62738" y="12895"/>
                    </a:lnTo>
                    <a:lnTo>
                      <a:pt x="57111" y="7268"/>
                    </a:lnTo>
                    <a:lnTo>
                      <a:pt x="55982" y="7828"/>
                    </a:lnTo>
                    <a:lnTo>
                      <a:pt x="47970" y="11901"/>
                    </a:lnTo>
                    <a:lnTo>
                      <a:pt x="42478" y="9652"/>
                    </a:lnTo>
                    <a:lnTo>
                      <a:pt x="38965" y="0"/>
                    </a:lnTo>
                    <a:lnTo>
                      <a:pt x="30944" y="0"/>
                    </a:lnTo>
                    <a:lnTo>
                      <a:pt x="30529" y="1120"/>
                    </a:lnTo>
                    <a:lnTo>
                      <a:pt x="27711" y="9700"/>
                    </a:lnTo>
                    <a:lnTo>
                      <a:pt x="22229" y="11949"/>
                    </a:lnTo>
                    <a:lnTo>
                      <a:pt x="13088" y="7500"/>
                    </a:lnTo>
                    <a:lnTo>
                      <a:pt x="7461" y="13127"/>
                    </a:lnTo>
                    <a:lnTo>
                      <a:pt x="8021" y="14246"/>
                    </a:lnTo>
                    <a:lnTo>
                      <a:pt x="12104" y="22267"/>
                    </a:lnTo>
                    <a:lnTo>
                      <a:pt x="9845" y="27769"/>
                    </a:lnTo>
                    <a:lnTo>
                      <a:pt x="0" y="31292"/>
                    </a:lnTo>
                    <a:lnTo>
                      <a:pt x="0" y="39303"/>
                    </a:lnTo>
                    <a:lnTo>
                      <a:pt x="1129" y="39728"/>
                    </a:lnTo>
                    <a:lnTo>
                      <a:pt x="9710" y="42546"/>
                    </a:lnTo>
                    <a:lnTo>
                      <a:pt x="11959" y="48028"/>
                    </a:lnTo>
                    <a:lnTo>
                      <a:pt x="7596" y="57314"/>
                    </a:lnTo>
                    <a:lnTo>
                      <a:pt x="13223" y="62941"/>
                    </a:lnTo>
                    <a:lnTo>
                      <a:pt x="14353" y="62371"/>
                    </a:lnTo>
                    <a:lnTo>
                      <a:pt x="22364" y="58298"/>
                    </a:lnTo>
                    <a:lnTo>
                      <a:pt x="27856" y="60547"/>
                    </a:lnTo>
                    <a:lnTo>
                      <a:pt x="31369" y="70257"/>
                    </a:lnTo>
                    <a:lnTo>
                      <a:pt x="39390" y="70257"/>
                    </a:lnTo>
                    <a:lnTo>
                      <a:pt x="39815" y="69128"/>
                    </a:lnTo>
                    <a:lnTo>
                      <a:pt x="42623" y="60547"/>
                    </a:lnTo>
                    <a:lnTo>
                      <a:pt x="48106" y="58298"/>
                    </a:lnTo>
                    <a:lnTo>
                      <a:pt x="57391" y="62661"/>
                    </a:lnTo>
                    <a:lnTo>
                      <a:pt x="63018" y="57034"/>
                    </a:lnTo>
                    <a:lnTo>
                      <a:pt x="62458" y="55904"/>
                    </a:lnTo>
                    <a:lnTo>
                      <a:pt x="58375" y="47884"/>
                    </a:lnTo>
                    <a:lnTo>
                      <a:pt x="60624" y="42401"/>
                    </a:lnTo>
                    <a:close/>
                    <a:moveTo>
                      <a:pt x="35172" y="50548"/>
                    </a:moveTo>
                    <a:cubicBezTo>
                      <a:pt x="26642" y="50548"/>
                      <a:pt x="19729" y="43634"/>
                      <a:pt x="19729" y="35104"/>
                    </a:cubicBezTo>
                    <a:cubicBezTo>
                      <a:pt x="19729" y="26575"/>
                      <a:pt x="26642" y="19661"/>
                      <a:pt x="35172" y="19661"/>
                    </a:cubicBezTo>
                    <a:cubicBezTo>
                      <a:pt x="43701" y="19661"/>
                      <a:pt x="50615" y="26575"/>
                      <a:pt x="50615" y="35104"/>
                    </a:cubicBezTo>
                    <a:cubicBezTo>
                      <a:pt x="50615" y="43634"/>
                      <a:pt x="43701" y="50548"/>
                      <a:pt x="35172" y="50548"/>
                    </a:cubicBezTo>
                    <a:close/>
                  </a:path>
                </a:pathLst>
              </a:custGeom>
              <a:solidFill>
                <a:srgbClr val="9CEBFF"/>
              </a:solidFill>
              <a:ln w="9525" cap="flat">
                <a:noFill/>
                <a:prstDash val="solid"/>
                <a:miter/>
              </a:ln>
            </p:spPr>
            <p:txBody>
              <a:bodyPr rtlCol="0" anchor="ctr"/>
              <a:lstStyle/>
              <a:p>
                <a:endParaRPr lang="en-US"/>
              </a:p>
            </p:txBody>
          </p:sp>
        </p:grpSp>
      </p:grpSp>
      <p:grpSp>
        <p:nvGrpSpPr>
          <p:cNvPr id="379" name="Group 378">
            <a:extLst>
              <a:ext uri="{FF2B5EF4-FFF2-40B4-BE49-F238E27FC236}">
                <a16:creationId xmlns:a16="http://schemas.microsoft.com/office/drawing/2014/main" id="{E8616AE2-4B50-0AB3-E5C4-ECBCBE38A2E4}"/>
              </a:ext>
              <a:ext uri="{C183D7F6-B498-43B3-948B-1728B52AA6E4}">
                <adec:decorative xmlns:adec="http://schemas.microsoft.com/office/drawing/2017/decorative" val="1"/>
              </a:ext>
            </a:extLst>
          </p:cNvPr>
          <p:cNvGrpSpPr/>
          <p:nvPr/>
        </p:nvGrpSpPr>
        <p:grpSpPr>
          <a:xfrm>
            <a:off x="9282524" y="2115234"/>
            <a:ext cx="145884" cy="171455"/>
            <a:chOff x="9276134" y="2118092"/>
            <a:chExt cx="145884" cy="171455"/>
          </a:xfrm>
        </p:grpSpPr>
        <p:grpSp>
          <p:nvGrpSpPr>
            <p:cNvPr id="163" name="Graphic 44">
              <a:extLst>
                <a:ext uri="{FF2B5EF4-FFF2-40B4-BE49-F238E27FC236}">
                  <a16:creationId xmlns:a16="http://schemas.microsoft.com/office/drawing/2014/main" id="{A3BED4D3-95A6-158B-5CEF-BEB05BE279C6}"/>
                </a:ext>
              </a:extLst>
            </p:cNvPr>
            <p:cNvGrpSpPr/>
            <p:nvPr/>
          </p:nvGrpSpPr>
          <p:grpSpPr>
            <a:xfrm>
              <a:off x="9276346" y="2223969"/>
              <a:ext cx="145485" cy="65578"/>
              <a:chOff x="9276346" y="2223969"/>
              <a:chExt cx="145485" cy="65578"/>
            </a:xfrm>
          </p:grpSpPr>
          <p:sp>
            <p:nvSpPr>
              <p:cNvPr id="164" name="Freeform: Shape 163">
                <a:extLst>
                  <a:ext uri="{FF2B5EF4-FFF2-40B4-BE49-F238E27FC236}">
                    <a16:creationId xmlns:a16="http://schemas.microsoft.com/office/drawing/2014/main" id="{5D85372A-00E4-A194-00CB-5983AE39C8B2}"/>
                  </a:ext>
                </a:extLst>
              </p:cNvPr>
              <p:cNvSpPr/>
              <p:nvPr/>
            </p:nvSpPr>
            <p:spPr>
              <a:xfrm>
                <a:off x="9276606" y="2248717"/>
                <a:ext cx="144936" cy="40829"/>
              </a:xfrm>
              <a:custGeom>
                <a:avLst/>
                <a:gdLst>
                  <a:gd name="connsiteX0" fmla="*/ 144737 w 144936"/>
                  <a:gd name="connsiteY0" fmla="*/ 17107 h 40829"/>
                  <a:gd name="connsiteX1" fmla="*/ 122620 w 144936"/>
                  <a:gd name="connsiteY1" fmla="*/ 33414 h 40829"/>
                  <a:gd name="connsiteX2" fmla="*/ 20083 w 144936"/>
                  <a:gd name="connsiteY2" fmla="*/ 33547 h 40829"/>
                  <a:gd name="connsiteX3" fmla="*/ 80 w 144936"/>
                  <a:gd name="connsiteY3" fmla="*/ 17964 h 40829"/>
                  <a:gd name="connsiteX4" fmla="*/ 80 w 144936"/>
                  <a:gd name="connsiteY4" fmla="*/ 1343 h 40829"/>
                  <a:gd name="connsiteX5" fmla="*/ 144937 w 144936"/>
                  <a:gd name="connsiteY5" fmla="*/ 0 h 40829"/>
                  <a:gd name="connsiteX6" fmla="*/ 144737 w 144936"/>
                  <a:gd name="connsiteY6" fmla="*/ 17107 h 40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936" h="40829">
                    <a:moveTo>
                      <a:pt x="144737" y="17107"/>
                    </a:moveTo>
                    <a:cubicBezTo>
                      <a:pt x="143384" y="23031"/>
                      <a:pt x="135983" y="28870"/>
                      <a:pt x="122620" y="33414"/>
                    </a:cubicBezTo>
                    <a:cubicBezTo>
                      <a:pt x="89155" y="43256"/>
                      <a:pt x="53572" y="43303"/>
                      <a:pt x="20083" y="33547"/>
                    </a:cubicBezTo>
                    <a:cubicBezTo>
                      <a:pt x="7805" y="29213"/>
                      <a:pt x="1157" y="23679"/>
                      <a:pt x="80" y="17964"/>
                    </a:cubicBezTo>
                    <a:cubicBezTo>
                      <a:pt x="-101" y="16964"/>
                      <a:pt x="80" y="1343"/>
                      <a:pt x="80" y="1343"/>
                    </a:cubicBezTo>
                    <a:lnTo>
                      <a:pt x="144937" y="0"/>
                    </a:lnTo>
                    <a:cubicBezTo>
                      <a:pt x="144937" y="0"/>
                      <a:pt x="144860" y="16383"/>
                      <a:pt x="144737" y="17107"/>
                    </a:cubicBezTo>
                    <a:close/>
                  </a:path>
                </a:pathLst>
              </a:custGeom>
              <a:solidFill>
                <a:srgbClr val="699BD2"/>
              </a:solidFill>
              <a:ln w="9525" cap="flat">
                <a:noFill/>
                <a:prstDash val="solid"/>
                <a:miter/>
              </a:ln>
            </p:spPr>
            <p:txBody>
              <a:bodyPr rtlCol="0" anchor="ctr"/>
              <a:lstStyle/>
              <a:p>
                <a:endParaRPr lang="en-US"/>
              </a:p>
            </p:txBody>
          </p:sp>
          <p:sp>
            <p:nvSpPr>
              <p:cNvPr id="165" name="Freeform: Shape 164">
                <a:extLst>
                  <a:ext uri="{FF2B5EF4-FFF2-40B4-BE49-F238E27FC236}">
                    <a16:creationId xmlns:a16="http://schemas.microsoft.com/office/drawing/2014/main" id="{E0E54A38-16F8-44B9-2B74-B97564F1F441}"/>
                  </a:ext>
                </a:extLst>
              </p:cNvPr>
              <p:cNvSpPr/>
              <p:nvPr/>
            </p:nvSpPr>
            <p:spPr>
              <a:xfrm rot="-34500">
                <a:off x="9276594" y="2224695"/>
                <a:ext cx="144989" cy="50120"/>
              </a:xfrm>
              <a:custGeom>
                <a:avLst/>
                <a:gdLst>
                  <a:gd name="connsiteX0" fmla="*/ 144990 w 144989"/>
                  <a:gd name="connsiteY0" fmla="*/ 25060 h 50120"/>
                  <a:gd name="connsiteX1" fmla="*/ 72495 w 144989"/>
                  <a:gd name="connsiteY1" fmla="*/ 50121 h 50120"/>
                  <a:gd name="connsiteX2" fmla="*/ 0 w 144989"/>
                  <a:gd name="connsiteY2" fmla="*/ 25060 h 50120"/>
                  <a:gd name="connsiteX3" fmla="*/ 72495 w 144989"/>
                  <a:gd name="connsiteY3" fmla="*/ 0 h 50120"/>
                  <a:gd name="connsiteX4" fmla="*/ 144990 w 144989"/>
                  <a:gd name="connsiteY4" fmla="*/ 25060 h 50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989" h="50120">
                    <a:moveTo>
                      <a:pt x="144990" y="25060"/>
                    </a:moveTo>
                    <a:cubicBezTo>
                      <a:pt x="144990" y="38901"/>
                      <a:pt x="112533" y="50121"/>
                      <a:pt x="72495" y="50121"/>
                    </a:cubicBezTo>
                    <a:cubicBezTo>
                      <a:pt x="32457" y="50121"/>
                      <a:pt x="0" y="38901"/>
                      <a:pt x="0" y="25060"/>
                    </a:cubicBezTo>
                    <a:cubicBezTo>
                      <a:pt x="0" y="11220"/>
                      <a:pt x="32457" y="0"/>
                      <a:pt x="72495" y="0"/>
                    </a:cubicBezTo>
                    <a:cubicBezTo>
                      <a:pt x="112533" y="0"/>
                      <a:pt x="144990" y="11220"/>
                      <a:pt x="144990" y="25060"/>
                    </a:cubicBezTo>
                    <a:close/>
                  </a:path>
                </a:pathLst>
              </a:custGeom>
              <a:solidFill>
                <a:srgbClr val="75CEEA"/>
              </a:solidFill>
              <a:ln w="9525" cap="flat">
                <a:noFill/>
                <a:prstDash val="solid"/>
                <a:miter/>
              </a:ln>
            </p:spPr>
            <p:txBody>
              <a:bodyPr rtlCol="0" anchor="ctr"/>
              <a:lstStyle/>
              <a:p>
                <a:endParaRPr lang="en-US"/>
              </a:p>
            </p:txBody>
          </p:sp>
        </p:grpSp>
        <p:sp>
          <p:nvSpPr>
            <p:cNvPr id="166" name="Freeform: Shape 165">
              <a:extLst>
                <a:ext uri="{FF2B5EF4-FFF2-40B4-BE49-F238E27FC236}">
                  <a16:creationId xmlns:a16="http://schemas.microsoft.com/office/drawing/2014/main" id="{1F19D2CA-A1AF-51E6-6820-7132B5CF7E40}"/>
                </a:ext>
              </a:extLst>
            </p:cNvPr>
            <p:cNvSpPr/>
            <p:nvPr/>
          </p:nvSpPr>
          <p:spPr>
            <a:xfrm>
              <a:off x="9276134" y="2118092"/>
              <a:ext cx="145884" cy="97259"/>
            </a:xfrm>
            <a:custGeom>
              <a:avLst/>
              <a:gdLst>
                <a:gd name="connsiteX0" fmla="*/ 141018 w 145884"/>
                <a:gd name="connsiteY0" fmla="*/ 0 h 97259"/>
                <a:gd name="connsiteX1" fmla="*/ 145885 w 145884"/>
                <a:gd name="connsiteY1" fmla="*/ 0 h 97259"/>
                <a:gd name="connsiteX2" fmla="*/ 145885 w 145884"/>
                <a:gd name="connsiteY2" fmla="*/ 97260 h 97259"/>
                <a:gd name="connsiteX3" fmla="*/ 141018 w 145884"/>
                <a:gd name="connsiteY3" fmla="*/ 97260 h 97259"/>
                <a:gd name="connsiteX4" fmla="*/ 4867 w 145884"/>
                <a:gd name="connsiteY4" fmla="*/ 97260 h 97259"/>
                <a:gd name="connsiteX5" fmla="*/ 0 w 145884"/>
                <a:gd name="connsiteY5" fmla="*/ 97260 h 97259"/>
                <a:gd name="connsiteX6" fmla="*/ 0 w 145884"/>
                <a:gd name="connsiteY6" fmla="*/ 0 h 97259"/>
                <a:gd name="connsiteX7" fmla="*/ 4867 w 145884"/>
                <a:gd name="connsiteY7" fmla="*/ 0 h 97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5884" h="97259">
                  <a:moveTo>
                    <a:pt x="141018" y="0"/>
                  </a:moveTo>
                  <a:cubicBezTo>
                    <a:pt x="143706" y="0"/>
                    <a:pt x="145885" y="0"/>
                    <a:pt x="145885" y="0"/>
                  </a:cubicBezTo>
                  <a:lnTo>
                    <a:pt x="145885" y="97260"/>
                  </a:lnTo>
                  <a:cubicBezTo>
                    <a:pt x="145885" y="97260"/>
                    <a:pt x="143706" y="97260"/>
                    <a:pt x="141018" y="97260"/>
                  </a:cubicBezTo>
                  <a:lnTo>
                    <a:pt x="4867" y="97260"/>
                  </a:lnTo>
                  <a:cubicBezTo>
                    <a:pt x="2179" y="97260"/>
                    <a:pt x="0" y="97260"/>
                    <a:pt x="0" y="97260"/>
                  </a:cubicBezTo>
                  <a:lnTo>
                    <a:pt x="0" y="0"/>
                  </a:lnTo>
                  <a:cubicBezTo>
                    <a:pt x="0" y="0"/>
                    <a:pt x="2179" y="0"/>
                    <a:pt x="4867" y="0"/>
                  </a:cubicBezTo>
                  <a:close/>
                </a:path>
              </a:pathLst>
            </a:custGeom>
            <a:gradFill>
              <a:gsLst>
                <a:gs pos="0">
                  <a:srgbClr val="552F99"/>
                </a:gs>
                <a:gs pos="50000">
                  <a:srgbClr val="6634BA"/>
                </a:gs>
                <a:gs pos="100000">
                  <a:srgbClr val="773ADC"/>
                </a:gs>
              </a:gsLst>
              <a:lin ang="16200000" scaled="1"/>
            </a:gradFill>
            <a:ln w="9525" cap="flat">
              <a:noFill/>
              <a:prstDash val="solid"/>
              <a:miter/>
            </a:ln>
          </p:spPr>
          <p:txBody>
            <a:bodyPr rtlCol="0" anchor="ctr"/>
            <a:lstStyle/>
            <a:p>
              <a:endParaRPr lang="en-US"/>
            </a:p>
          </p:txBody>
        </p:sp>
        <p:sp>
          <p:nvSpPr>
            <p:cNvPr id="167" name="Freeform: Shape 166">
              <a:extLst>
                <a:ext uri="{FF2B5EF4-FFF2-40B4-BE49-F238E27FC236}">
                  <a16:creationId xmlns:a16="http://schemas.microsoft.com/office/drawing/2014/main" id="{178D965E-67B8-D1FF-433A-7A9A725C69F1}"/>
                </a:ext>
              </a:extLst>
            </p:cNvPr>
            <p:cNvSpPr/>
            <p:nvPr/>
          </p:nvSpPr>
          <p:spPr>
            <a:xfrm>
              <a:off x="9312643" y="2215351"/>
              <a:ext cx="72942" cy="37518"/>
            </a:xfrm>
            <a:custGeom>
              <a:avLst/>
              <a:gdLst>
                <a:gd name="connsiteX0" fmla="*/ 65694 w 72942"/>
                <a:gd name="connsiteY0" fmla="*/ 29423 h 37518"/>
                <a:gd name="connsiteX1" fmla="*/ 50702 w 72942"/>
                <a:gd name="connsiteY1" fmla="*/ 0 h 37518"/>
                <a:gd name="connsiteX2" fmla="*/ 22127 w 72942"/>
                <a:gd name="connsiteY2" fmla="*/ 0 h 37518"/>
                <a:gd name="connsiteX3" fmla="*/ 7211 w 72942"/>
                <a:gd name="connsiteY3" fmla="*/ 29423 h 37518"/>
                <a:gd name="connsiteX4" fmla="*/ 0 w 72942"/>
                <a:gd name="connsiteY4" fmla="*/ 37519 h 37518"/>
                <a:gd name="connsiteX5" fmla="*/ 72943 w 72942"/>
                <a:gd name="connsiteY5" fmla="*/ 37519 h 37518"/>
                <a:gd name="connsiteX6" fmla="*/ 65694 w 72942"/>
                <a:gd name="connsiteY6" fmla="*/ 29423 h 37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942" h="37518">
                  <a:moveTo>
                    <a:pt x="65694" y="29423"/>
                  </a:moveTo>
                  <a:cubicBezTo>
                    <a:pt x="51264" y="27146"/>
                    <a:pt x="50702" y="16774"/>
                    <a:pt x="50702" y="0"/>
                  </a:cubicBezTo>
                  <a:lnTo>
                    <a:pt x="22127" y="0"/>
                  </a:lnTo>
                  <a:cubicBezTo>
                    <a:pt x="22127" y="16774"/>
                    <a:pt x="21641" y="27146"/>
                    <a:pt x="7211" y="29423"/>
                  </a:cubicBezTo>
                  <a:cubicBezTo>
                    <a:pt x="3088" y="29876"/>
                    <a:pt x="-25" y="33372"/>
                    <a:pt x="0" y="37519"/>
                  </a:cubicBezTo>
                  <a:lnTo>
                    <a:pt x="72943" y="37519"/>
                  </a:lnTo>
                  <a:cubicBezTo>
                    <a:pt x="72965" y="33358"/>
                    <a:pt x="69832" y="29858"/>
                    <a:pt x="65694" y="29423"/>
                  </a:cubicBezTo>
                  <a:close/>
                </a:path>
              </a:pathLst>
            </a:custGeom>
            <a:gradFill>
              <a:gsLst>
                <a:gs pos="15000">
                  <a:srgbClr val="CBCBCA"/>
                </a:gs>
                <a:gs pos="100000">
                  <a:srgbClr val="707171"/>
                </a:gs>
              </a:gsLst>
              <a:lin ang="16200000" scaled="1"/>
            </a:gradFill>
            <a:ln w="9525" cap="flat">
              <a:noFill/>
              <a:prstDash val="solid"/>
              <a:miter/>
            </a:ln>
          </p:spPr>
          <p:txBody>
            <a:bodyPr rtlCol="0" anchor="ctr"/>
            <a:lstStyle/>
            <a:p>
              <a:endParaRPr lang="en-US"/>
            </a:p>
          </p:txBody>
        </p:sp>
        <p:grpSp>
          <p:nvGrpSpPr>
            <p:cNvPr id="168" name="Graphic 44">
              <a:extLst>
                <a:ext uri="{FF2B5EF4-FFF2-40B4-BE49-F238E27FC236}">
                  <a16:creationId xmlns:a16="http://schemas.microsoft.com/office/drawing/2014/main" id="{101D7092-50A5-9126-4C1E-C358EDC0D435}"/>
                </a:ext>
              </a:extLst>
            </p:cNvPr>
            <p:cNvGrpSpPr/>
            <p:nvPr/>
          </p:nvGrpSpPr>
          <p:grpSpPr>
            <a:xfrm>
              <a:off x="9324750" y="2138437"/>
              <a:ext cx="48653" cy="56730"/>
              <a:chOff x="9324750" y="2138437"/>
              <a:chExt cx="48653" cy="56730"/>
            </a:xfrm>
          </p:grpSpPr>
          <p:sp>
            <p:nvSpPr>
              <p:cNvPr id="169" name="Freeform: Shape 168">
                <a:extLst>
                  <a:ext uri="{FF2B5EF4-FFF2-40B4-BE49-F238E27FC236}">
                    <a16:creationId xmlns:a16="http://schemas.microsoft.com/office/drawing/2014/main" id="{95F606B4-D5B1-10DC-14DA-41836E37FE2D}"/>
                  </a:ext>
                </a:extLst>
              </p:cNvPr>
              <p:cNvSpPr/>
              <p:nvPr/>
            </p:nvSpPr>
            <p:spPr>
              <a:xfrm>
                <a:off x="9324769" y="2138437"/>
                <a:ext cx="48634" cy="28432"/>
              </a:xfrm>
              <a:custGeom>
                <a:avLst/>
                <a:gdLst>
                  <a:gd name="connsiteX0" fmla="*/ 48635 w 48634"/>
                  <a:gd name="connsiteY0" fmla="*/ 14221 h 28432"/>
                  <a:gd name="connsiteX1" fmla="*/ 24317 w 48634"/>
                  <a:gd name="connsiteY1" fmla="*/ 28432 h 28432"/>
                  <a:gd name="connsiteX2" fmla="*/ 0 w 48634"/>
                  <a:gd name="connsiteY2" fmla="*/ 14211 h 28432"/>
                  <a:gd name="connsiteX3" fmla="*/ 24317 w 48634"/>
                  <a:gd name="connsiteY3" fmla="*/ 0 h 28432"/>
                  <a:gd name="connsiteX4" fmla="*/ 48635 w 48634"/>
                  <a:gd name="connsiteY4" fmla="*/ 14221 h 28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34" h="28432">
                    <a:moveTo>
                      <a:pt x="48635" y="14221"/>
                    </a:moveTo>
                    <a:lnTo>
                      <a:pt x="24317" y="28432"/>
                    </a:lnTo>
                    <a:lnTo>
                      <a:pt x="0" y="14211"/>
                    </a:lnTo>
                    <a:lnTo>
                      <a:pt x="24317" y="0"/>
                    </a:lnTo>
                    <a:lnTo>
                      <a:pt x="48635" y="14221"/>
                    </a:lnTo>
                    <a:close/>
                  </a:path>
                </a:pathLst>
              </a:custGeom>
              <a:solidFill>
                <a:srgbClr val="FFFFFF"/>
              </a:solidFill>
              <a:ln w="9525" cap="flat">
                <a:noFill/>
                <a:prstDash val="solid"/>
                <a:miter/>
              </a:ln>
            </p:spPr>
            <p:txBody>
              <a:bodyPr rtlCol="0" anchor="ctr"/>
              <a:lstStyle/>
              <a:p>
                <a:endParaRPr lang="en-US"/>
              </a:p>
            </p:txBody>
          </p:sp>
          <p:sp>
            <p:nvSpPr>
              <p:cNvPr id="170" name="Freeform: Shape 169">
                <a:extLst>
                  <a:ext uri="{FF2B5EF4-FFF2-40B4-BE49-F238E27FC236}">
                    <a16:creationId xmlns:a16="http://schemas.microsoft.com/office/drawing/2014/main" id="{7A4F03BB-9074-A408-AE88-9328C3B26131}"/>
                  </a:ext>
                </a:extLst>
              </p:cNvPr>
              <p:cNvSpPr/>
              <p:nvPr/>
            </p:nvSpPr>
            <p:spPr>
              <a:xfrm>
                <a:off x="9324769" y="2152648"/>
                <a:ext cx="24279" cy="28298"/>
              </a:xfrm>
              <a:custGeom>
                <a:avLst/>
                <a:gdLst>
                  <a:gd name="connsiteX0" fmla="*/ 0 w 24279"/>
                  <a:gd name="connsiteY0" fmla="*/ 0 h 28298"/>
                  <a:gd name="connsiteX1" fmla="*/ 0 w 24279"/>
                  <a:gd name="connsiteY1" fmla="*/ 28299 h 28298"/>
                  <a:gd name="connsiteX2" fmla="*/ 24279 w 24279"/>
                  <a:gd name="connsiteY2" fmla="*/ 14202 h 28298"/>
                  <a:gd name="connsiteX3" fmla="*/ 0 w 24279"/>
                  <a:gd name="connsiteY3" fmla="*/ 0 h 28298"/>
                </a:gdLst>
                <a:ahLst/>
                <a:cxnLst>
                  <a:cxn ang="0">
                    <a:pos x="connsiteX0" y="connsiteY0"/>
                  </a:cxn>
                  <a:cxn ang="0">
                    <a:pos x="connsiteX1" y="connsiteY1"/>
                  </a:cxn>
                  <a:cxn ang="0">
                    <a:pos x="connsiteX2" y="connsiteY2"/>
                  </a:cxn>
                  <a:cxn ang="0">
                    <a:pos x="connsiteX3" y="connsiteY3"/>
                  </a:cxn>
                </a:cxnLst>
                <a:rect l="l" t="t" r="r" b="b"/>
                <a:pathLst>
                  <a:path w="24279" h="28298">
                    <a:moveTo>
                      <a:pt x="0" y="0"/>
                    </a:moveTo>
                    <a:lnTo>
                      <a:pt x="0" y="28299"/>
                    </a:lnTo>
                    <a:lnTo>
                      <a:pt x="24279" y="14202"/>
                    </a:lnTo>
                    <a:lnTo>
                      <a:pt x="0" y="0"/>
                    </a:lnTo>
                    <a:close/>
                  </a:path>
                </a:pathLst>
              </a:custGeom>
              <a:solidFill>
                <a:srgbClr val="FFFFFF">
                  <a:alpha val="80000"/>
                </a:srgbClr>
              </a:solidFill>
              <a:ln w="9525" cap="flat">
                <a:noFill/>
                <a:prstDash val="solid"/>
                <a:miter/>
              </a:ln>
            </p:spPr>
            <p:txBody>
              <a:bodyPr rtlCol="0" anchor="ctr"/>
              <a:lstStyle/>
              <a:p>
                <a:endParaRPr lang="en-US"/>
              </a:p>
            </p:txBody>
          </p:sp>
          <p:sp>
            <p:nvSpPr>
              <p:cNvPr id="171" name="Freeform: Shape 170">
                <a:extLst>
                  <a:ext uri="{FF2B5EF4-FFF2-40B4-BE49-F238E27FC236}">
                    <a16:creationId xmlns:a16="http://schemas.microsoft.com/office/drawing/2014/main" id="{58DF9438-A18D-024D-DF9E-6A3AA2756998}"/>
                  </a:ext>
                </a:extLst>
              </p:cNvPr>
              <p:cNvSpPr/>
              <p:nvPr/>
            </p:nvSpPr>
            <p:spPr>
              <a:xfrm>
                <a:off x="9324750" y="2166840"/>
                <a:ext cx="24317" cy="28317"/>
              </a:xfrm>
              <a:custGeom>
                <a:avLst/>
                <a:gdLst>
                  <a:gd name="connsiteX0" fmla="*/ 0 w 24317"/>
                  <a:gd name="connsiteY0" fmla="*/ 14107 h 28317"/>
                  <a:gd name="connsiteX1" fmla="*/ 24317 w 24317"/>
                  <a:gd name="connsiteY1" fmla="*/ 28318 h 28317"/>
                  <a:gd name="connsiteX2" fmla="*/ 24317 w 24317"/>
                  <a:gd name="connsiteY2" fmla="*/ 19 h 28317"/>
                  <a:gd name="connsiteX3" fmla="*/ 24289 w 24317"/>
                  <a:gd name="connsiteY3" fmla="*/ 0 h 28317"/>
                  <a:gd name="connsiteX4" fmla="*/ 0 w 24317"/>
                  <a:gd name="connsiteY4" fmla="*/ 14107 h 283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17" h="28317">
                    <a:moveTo>
                      <a:pt x="0" y="14107"/>
                    </a:moveTo>
                    <a:lnTo>
                      <a:pt x="24317" y="28318"/>
                    </a:lnTo>
                    <a:lnTo>
                      <a:pt x="24317" y="19"/>
                    </a:lnTo>
                    <a:lnTo>
                      <a:pt x="24289" y="0"/>
                    </a:lnTo>
                    <a:lnTo>
                      <a:pt x="0" y="14107"/>
                    </a:lnTo>
                    <a:close/>
                  </a:path>
                </a:pathLst>
              </a:custGeom>
              <a:solidFill>
                <a:srgbClr val="FFFFFF"/>
              </a:solidFill>
              <a:ln w="9525" cap="flat">
                <a:noFill/>
                <a:prstDash val="solid"/>
                <a:miter/>
              </a:ln>
            </p:spPr>
            <p:txBody>
              <a:bodyPr rtlCol="0" anchor="ctr"/>
              <a:lstStyle/>
              <a:p>
                <a:endParaRPr lang="en-US"/>
              </a:p>
            </p:txBody>
          </p:sp>
          <p:sp>
            <p:nvSpPr>
              <p:cNvPr id="172" name="Freeform: Shape 171">
                <a:extLst>
                  <a:ext uri="{FF2B5EF4-FFF2-40B4-BE49-F238E27FC236}">
                    <a16:creationId xmlns:a16="http://schemas.microsoft.com/office/drawing/2014/main" id="{FAD43E34-83BB-21DC-3167-5E839D77618A}"/>
                  </a:ext>
                </a:extLst>
              </p:cNvPr>
              <p:cNvSpPr/>
              <p:nvPr/>
            </p:nvSpPr>
            <p:spPr>
              <a:xfrm>
                <a:off x="9349086" y="2152658"/>
                <a:ext cx="24317" cy="28289"/>
              </a:xfrm>
              <a:custGeom>
                <a:avLst/>
                <a:gdLst>
                  <a:gd name="connsiteX0" fmla="*/ 0 w 24317"/>
                  <a:gd name="connsiteY0" fmla="*/ 14173 h 28289"/>
                  <a:gd name="connsiteX1" fmla="*/ 24317 w 24317"/>
                  <a:gd name="connsiteY1" fmla="*/ 28289 h 28289"/>
                  <a:gd name="connsiteX2" fmla="*/ 24317 w 24317"/>
                  <a:gd name="connsiteY2" fmla="*/ 0 h 28289"/>
                  <a:gd name="connsiteX3" fmla="*/ 0 w 24317"/>
                  <a:gd name="connsiteY3" fmla="*/ 14173 h 28289"/>
                </a:gdLst>
                <a:ahLst/>
                <a:cxnLst>
                  <a:cxn ang="0">
                    <a:pos x="connsiteX0" y="connsiteY0"/>
                  </a:cxn>
                  <a:cxn ang="0">
                    <a:pos x="connsiteX1" y="connsiteY1"/>
                  </a:cxn>
                  <a:cxn ang="0">
                    <a:pos x="connsiteX2" y="connsiteY2"/>
                  </a:cxn>
                  <a:cxn ang="0">
                    <a:pos x="connsiteX3" y="connsiteY3"/>
                  </a:cxn>
                </a:cxnLst>
                <a:rect l="l" t="t" r="r" b="b"/>
                <a:pathLst>
                  <a:path w="24317" h="28289">
                    <a:moveTo>
                      <a:pt x="0" y="14173"/>
                    </a:moveTo>
                    <a:lnTo>
                      <a:pt x="24317" y="28289"/>
                    </a:lnTo>
                    <a:lnTo>
                      <a:pt x="24317" y="0"/>
                    </a:lnTo>
                    <a:lnTo>
                      <a:pt x="0" y="14173"/>
                    </a:lnTo>
                    <a:close/>
                  </a:path>
                </a:pathLst>
              </a:custGeom>
              <a:solidFill>
                <a:srgbClr val="FFFFFF">
                  <a:alpha val="60000"/>
                </a:srgbClr>
              </a:solidFill>
              <a:ln w="9525" cap="flat">
                <a:noFill/>
                <a:prstDash val="solid"/>
                <a:miter/>
              </a:ln>
            </p:spPr>
            <p:txBody>
              <a:bodyPr rtlCol="0" anchor="ctr"/>
              <a:lstStyle/>
              <a:p>
                <a:endParaRPr lang="en-US"/>
              </a:p>
            </p:txBody>
          </p:sp>
          <p:sp>
            <p:nvSpPr>
              <p:cNvPr id="173" name="Freeform: Shape 172">
                <a:extLst>
                  <a:ext uri="{FF2B5EF4-FFF2-40B4-BE49-F238E27FC236}">
                    <a16:creationId xmlns:a16="http://schemas.microsoft.com/office/drawing/2014/main" id="{17C1D3FD-2D7D-9A13-BCD0-0D7ED0CB1FF8}"/>
                  </a:ext>
                </a:extLst>
              </p:cNvPr>
              <p:cNvSpPr/>
              <p:nvPr/>
            </p:nvSpPr>
            <p:spPr>
              <a:xfrm>
                <a:off x="9349086" y="2166831"/>
                <a:ext cx="24317" cy="28336"/>
              </a:xfrm>
              <a:custGeom>
                <a:avLst/>
                <a:gdLst>
                  <a:gd name="connsiteX0" fmla="*/ 0 w 24317"/>
                  <a:gd name="connsiteY0" fmla="*/ 28337 h 28336"/>
                  <a:gd name="connsiteX1" fmla="*/ 24317 w 24317"/>
                  <a:gd name="connsiteY1" fmla="*/ 14116 h 28336"/>
                  <a:gd name="connsiteX2" fmla="*/ 0 w 24317"/>
                  <a:gd name="connsiteY2" fmla="*/ 0 h 28336"/>
                  <a:gd name="connsiteX3" fmla="*/ 0 w 24317"/>
                  <a:gd name="connsiteY3" fmla="*/ 28337 h 28336"/>
                </a:gdLst>
                <a:ahLst/>
                <a:cxnLst>
                  <a:cxn ang="0">
                    <a:pos x="connsiteX0" y="connsiteY0"/>
                  </a:cxn>
                  <a:cxn ang="0">
                    <a:pos x="connsiteX1" y="connsiteY1"/>
                  </a:cxn>
                  <a:cxn ang="0">
                    <a:pos x="connsiteX2" y="connsiteY2"/>
                  </a:cxn>
                  <a:cxn ang="0">
                    <a:pos x="connsiteX3" y="connsiteY3"/>
                  </a:cxn>
                </a:cxnLst>
                <a:rect l="l" t="t" r="r" b="b"/>
                <a:pathLst>
                  <a:path w="24317" h="28336">
                    <a:moveTo>
                      <a:pt x="0" y="28337"/>
                    </a:moveTo>
                    <a:lnTo>
                      <a:pt x="24317" y="14116"/>
                    </a:lnTo>
                    <a:lnTo>
                      <a:pt x="0" y="0"/>
                    </a:lnTo>
                    <a:lnTo>
                      <a:pt x="0" y="28337"/>
                    </a:lnTo>
                    <a:close/>
                  </a:path>
                </a:pathLst>
              </a:custGeom>
              <a:solidFill>
                <a:srgbClr val="FFFFFF">
                  <a:alpha val="80000"/>
                </a:srgbClr>
              </a:solidFill>
              <a:ln w="9525" cap="flat">
                <a:noFill/>
                <a:prstDash val="solid"/>
                <a:miter/>
              </a:ln>
            </p:spPr>
            <p:txBody>
              <a:bodyPr rtlCol="0" anchor="ctr"/>
              <a:lstStyle/>
              <a:p>
                <a:endParaRPr lang="en-US"/>
              </a:p>
            </p:txBody>
          </p:sp>
        </p:grpSp>
      </p:grpSp>
      <p:grpSp>
        <p:nvGrpSpPr>
          <p:cNvPr id="378" name="Group 377">
            <a:extLst>
              <a:ext uri="{FF2B5EF4-FFF2-40B4-BE49-F238E27FC236}">
                <a16:creationId xmlns:a16="http://schemas.microsoft.com/office/drawing/2014/main" id="{FC2EA858-5807-B019-35BB-66E4855EC4A1}"/>
              </a:ext>
              <a:ext uri="{C183D7F6-B498-43B3-948B-1728B52AA6E4}">
                <adec:decorative xmlns:adec="http://schemas.microsoft.com/office/drawing/2017/decorative" val="1"/>
              </a:ext>
            </a:extLst>
          </p:cNvPr>
          <p:cNvGrpSpPr/>
          <p:nvPr/>
        </p:nvGrpSpPr>
        <p:grpSpPr>
          <a:xfrm>
            <a:off x="589118" y="2877930"/>
            <a:ext cx="171451" cy="120125"/>
            <a:chOff x="579471" y="3258927"/>
            <a:chExt cx="171451" cy="120125"/>
          </a:xfrm>
        </p:grpSpPr>
        <p:sp>
          <p:nvSpPr>
            <p:cNvPr id="193" name="Freeform: Shape 192">
              <a:extLst>
                <a:ext uri="{FF2B5EF4-FFF2-40B4-BE49-F238E27FC236}">
                  <a16:creationId xmlns:a16="http://schemas.microsoft.com/office/drawing/2014/main" id="{4800B327-5BEA-9587-5C90-3CA11D713268}"/>
                </a:ext>
              </a:extLst>
            </p:cNvPr>
            <p:cNvSpPr/>
            <p:nvPr/>
          </p:nvSpPr>
          <p:spPr>
            <a:xfrm>
              <a:off x="581501" y="3258927"/>
              <a:ext cx="169421" cy="120125"/>
            </a:xfrm>
            <a:custGeom>
              <a:avLst/>
              <a:gdLst>
                <a:gd name="connsiteX0" fmla="*/ 169421 w 169421"/>
                <a:gd name="connsiteY0" fmla="*/ 82491 h 120125"/>
                <a:gd name="connsiteX1" fmla="*/ 136379 w 169421"/>
                <a:gd name="connsiteY1" fmla="*/ 45906 h 120125"/>
                <a:gd name="connsiteX2" fmla="*/ 86963 w 169421"/>
                <a:gd name="connsiteY2" fmla="*/ 24 h 120125"/>
                <a:gd name="connsiteX3" fmla="*/ 39681 w 169421"/>
                <a:gd name="connsiteY3" fmla="*/ 32113 h 120125"/>
                <a:gd name="connsiteX4" fmla="*/ 0 w 169421"/>
                <a:gd name="connsiteY4" fmla="*/ 75795 h 120125"/>
                <a:gd name="connsiteX5" fmla="*/ 47701 w 169421"/>
                <a:gd name="connsiteY5" fmla="*/ 120096 h 120125"/>
                <a:gd name="connsiteX6" fmla="*/ 51902 w 169421"/>
                <a:gd name="connsiteY6" fmla="*/ 119915 h 120125"/>
                <a:gd name="connsiteX7" fmla="*/ 129159 w 169421"/>
                <a:gd name="connsiteY7" fmla="*/ 119915 h 120125"/>
                <a:gd name="connsiteX8" fmla="*/ 131197 w 169421"/>
                <a:gd name="connsiteY8" fmla="*/ 119610 h 120125"/>
                <a:gd name="connsiteX9" fmla="*/ 169421 w 169421"/>
                <a:gd name="connsiteY9" fmla="*/ 82491 h 120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9421" h="120125">
                  <a:moveTo>
                    <a:pt x="169421" y="82491"/>
                  </a:moveTo>
                  <a:cubicBezTo>
                    <a:pt x="168844" y="63853"/>
                    <a:pt x="154862" y="48372"/>
                    <a:pt x="136379" y="45906"/>
                  </a:cubicBezTo>
                  <a:cubicBezTo>
                    <a:pt x="135249" y="19661"/>
                    <a:pt x="113220" y="-793"/>
                    <a:pt x="86963" y="24"/>
                  </a:cubicBezTo>
                  <a:cubicBezTo>
                    <a:pt x="65999" y="-366"/>
                    <a:pt x="47061" y="12487"/>
                    <a:pt x="39681" y="32113"/>
                  </a:cubicBezTo>
                  <a:cubicBezTo>
                    <a:pt x="17456" y="34826"/>
                    <a:pt x="572" y="53412"/>
                    <a:pt x="0" y="75795"/>
                  </a:cubicBezTo>
                  <a:cubicBezTo>
                    <a:pt x="971" y="101186"/>
                    <a:pt x="22308" y="121002"/>
                    <a:pt x="47701" y="120096"/>
                  </a:cubicBezTo>
                  <a:cubicBezTo>
                    <a:pt x="49120" y="120096"/>
                    <a:pt x="50559" y="120029"/>
                    <a:pt x="51902" y="119915"/>
                  </a:cubicBezTo>
                  <a:lnTo>
                    <a:pt x="129159" y="119915"/>
                  </a:lnTo>
                  <a:cubicBezTo>
                    <a:pt x="129850" y="119906"/>
                    <a:pt x="130534" y="119803"/>
                    <a:pt x="131197" y="119610"/>
                  </a:cubicBezTo>
                  <a:cubicBezTo>
                    <a:pt x="151824" y="119470"/>
                    <a:pt x="168676" y="103104"/>
                    <a:pt x="169421" y="82491"/>
                  </a:cubicBezTo>
                  <a:close/>
                </a:path>
              </a:pathLst>
            </a:custGeom>
            <a:gradFill>
              <a:gsLst>
                <a:gs pos="0">
                  <a:srgbClr val="32BEDD"/>
                </a:gs>
                <a:gs pos="81700">
                  <a:srgbClr val="50E6FF"/>
                </a:gs>
              </a:gsLst>
              <a:lin ang="16200000" scaled="1"/>
            </a:gradFill>
            <a:ln w="9525" cap="flat">
              <a:noFill/>
              <a:prstDash val="solid"/>
              <a:miter/>
            </a:ln>
          </p:spPr>
          <p:txBody>
            <a:bodyPr rtlCol="0" anchor="ctr"/>
            <a:lstStyle/>
            <a:p>
              <a:endParaRPr lang="en-US"/>
            </a:p>
          </p:txBody>
        </p:sp>
        <p:sp>
          <p:nvSpPr>
            <p:cNvPr id="194" name="Freeform: Shape 193">
              <a:extLst>
                <a:ext uri="{FF2B5EF4-FFF2-40B4-BE49-F238E27FC236}">
                  <a16:creationId xmlns:a16="http://schemas.microsoft.com/office/drawing/2014/main" id="{C8E442D0-1648-17C1-2CB7-5C2FB6DF0180}"/>
                </a:ext>
              </a:extLst>
            </p:cNvPr>
            <p:cNvSpPr/>
            <p:nvPr/>
          </p:nvSpPr>
          <p:spPr>
            <a:xfrm>
              <a:off x="579471" y="3291705"/>
              <a:ext cx="87319" cy="87319"/>
            </a:xfrm>
            <a:custGeom>
              <a:avLst/>
              <a:gdLst>
                <a:gd name="connsiteX0" fmla="*/ 2 w 87319"/>
                <a:gd name="connsiteY0" fmla="*/ 43665 h 87319"/>
                <a:gd name="connsiteX1" fmla="*/ 42842 w 87319"/>
                <a:gd name="connsiteY1" fmla="*/ 2 h 87319"/>
                <a:gd name="connsiteX2" fmla="*/ 43665 w 87319"/>
                <a:gd name="connsiteY2" fmla="*/ 2 h 87319"/>
                <a:gd name="connsiteX3" fmla="*/ 87318 w 87319"/>
                <a:gd name="connsiteY3" fmla="*/ 42851 h 87319"/>
                <a:gd name="connsiteX4" fmla="*/ 87318 w 87319"/>
                <a:gd name="connsiteY4" fmla="*/ 43665 h 87319"/>
                <a:gd name="connsiteX5" fmla="*/ 87318 w 87319"/>
                <a:gd name="connsiteY5" fmla="*/ 87318 h 87319"/>
                <a:gd name="connsiteX6" fmla="*/ 43665 w 87319"/>
                <a:gd name="connsiteY6" fmla="*/ 87318 h 87319"/>
                <a:gd name="connsiteX7" fmla="*/ 2 w 87319"/>
                <a:gd name="connsiteY7" fmla="*/ 44497 h 87319"/>
                <a:gd name="connsiteX8" fmla="*/ 2 w 87319"/>
                <a:gd name="connsiteY8" fmla="*/ 43665 h 87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7319" h="87319">
                  <a:moveTo>
                    <a:pt x="2" y="43665"/>
                  </a:moveTo>
                  <a:cubicBezTo>
                    <a:pt x="-225" y="19778"/>
                    <a:pt x="18955" y="229"/>
                    <a:pt x="42842" y="2"/>
                  </a:cubicBezTo>
                  <a:cubicBezTo>
                    <a:pt x="43116" y="-1"/>
                    <a:pt x="43390" y="-1"/>
                    <a:pt x="43665" y="2"/>
                  </a:cubicBezTo>
                  <a:cubicBezTo>
                    <a:pt x="67552" y="-220"/>
                    <a:pt x="87096" y="18964"/>
                    <a:pt x="87318" y="42851"/>
                  </a:cubicBezTo>
                  <a:cubicBezTo>
                    <a:pt x="87320" y="43123"/>
                    <a:pt x="87320" y="43393"/>
                    <a:pt x="87318" y="43665"/>
                  </a:cubicBezTo>
                  <a:lnTo>
                    <a:pt x="87318" y="87318"/>
                  </a:lnTo>
                  <a:lnTo>
                    <a:pt x="43665" y="87318"/>
                  </a:lnTo>
                  <a:cubicBezTo>
                    <a:pt x="19783" y="87550"/>
                    <a:pt x="235" y="68379"/>
                    <a:pt x="2" y="44497"/>
                  </a:cubicBezTo>
                  <a:cubicBezTo>
                    <a:pt x="-1" y="44220"/>
                    <a:pt x="-1" y="43942"/>
                    <a:pt x="2" y="43665"/>
                  </a:cubicBezTo>
                  <a:close/>
                </a:path>
              </a:pathLst>
            </a:custGeom>
            <a:gradFill>
              <a:gsLst>
                <a:gs pos="0">
                  <a:srgbClr val="A67AF4"/>
                </a:gs>
                <a:gs pos="99700">
                  <a:srgbClr val="773ADC"/>
                </a:gs>
              </a:gsLst>
              <a:lin ang="5400000" scaled="1"/>
            </a:gradFill>
            <a:ln w="9525" cap="flat">
              <a:noFill/>
              <a:prstDash val="solid"/>
              <a:miter/>
            </a:ln>
          </p:spPr>
          <p:txBody>
            <a:bodyPr rtlCol="0" anchor="ctr"/>
            <a:lstStyle/>
            <a:p>
              <a:endParaRPr lang="en-US"/>
            </a:p>
          </p:txBody>
        </p:sp>
        <p:sp>
          <p:nvSpPr>
            <p:cNvPr id="195" name="Freeform: Shape 194">
              <a:extLst>
                <a:ext uri="{FF2B5EF4-FFF2-40B4-BE49-F238E27FC236}">
                  <a16:creationId xmlns:a16="http://schemas.microsoft.com/office/drawing/2014/main" id="{EB9017DA-23E7-AB4A-C7FF-6BB6FCA25CF0}"/>
                </a:ext>
              </a:extLst>
            </p:cNvPr>
            <p:cNvSpPr/>
            <p:nvPr/>
          </p:nvSpPr>
          <p:spPr>
            <a:xfrm>
              <a:off x="608848" y="3302785"/>
              <a:ext cx="32308" cy="37309"/>
            </a:xfrm>
            <a:custGeom>
              <a:avLst/>
              <a:gdLst>
                <a:gd name="connsiteX0" fmla="*/ 32309 w 32308"/>
                <a:gd name="connsiteY0" fmla="*/ 27984 h 37309"/>
                <a:gd name="connsiteX1" fmla="*/ 32309 w 32308"/>
                <a:gd name="connsiteY1" fmla="*/ 9325 h 37309"/>
                <a:gd name="connsiteX2" fmla="*/ 16154 w 32308"/>
                <a:gd name="connsiteY2" fmla="*/ 0 h 37309"/>
                <a:gd name="connsiteX3" fmla="*/ 0 w 32308"/>
                <a:gd name="connsiteY3" fmla="*/ 9325 h 37309"/>
                <a:gd name="connsiteX4" fmla="*/ 0 w 32308"/>
                <a:gd name="connsiteY4" fmla="*/ 27984 h 37309"/>
                <a:gd name="connsiteX5" fmla="*/ 16154 w 32308"/>
                <a:gd name="connsiteY5" fmla="*/ 37309 h 37309"/>
                <a:gd name="connsiteX6" fmla="*/ 32309 w 32308"/>
                <a:gd name="connsiteY6" fmla="*/ 27984 h 37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308" h="37309">
                  <a:moveTo>
                    <a:pt x="32309" y="27984"/>
                  </a:moveTo>
                  <a:lnTo>
                    <a:pt x="32309" y="9325"/>
                  </a:lnTo>
                  <a:lnTo>
                    <a:pt x="16154" y="0"/>
                  </a:lnTo>
                  <a:lnTo>
                    <a:pt x="0" y="9325"/>
                  </a:lnTo>
                  <a:lnTo>
                    <a:pt x="0" y="27984"/>
                  </a:lnTo>
                  <a:lnTo>
                    <a:pt x="16154" y="37309"/>
                  </a:lnTo>
                  <a:lnTo>
                    <a:pt x="32309" y="27984"/>
                  </a:lnTo>
                  <a:close/>
                </a:path>
              </a:pathLst>
            </a:custGeom>
            <a:solidFill>
              <a:srgbClr val="FFFFFF">
                <a:alpha val="40000"/>
              </a:srgbClr>
            </a:solidFill>
            <a:ln w="9525" cap="flat">
              <a:noFill/>
              <a:prstDash val="solid"/>
              <a:miter/>
            </a:ln>
          </p:spPr>
          <p:txBody>
            <a:bodyPr rtlCol="0" anchor="ctr"/>
            <a:lstStyle/>
            <a:p>
              <a:endParaRPr lang="en-US"/>
            </a:p>
          </p:txBody>
        </p:sp>
        <p:sp>
          <p:nvSpPr>
            <p:cNvPr id="196" name="Freeform: Shape 195">
              <a:extLst>
                <a:ext uri="{FF2B5EF4-FFF2-40B4-BE49-F238E27FC236}">
                  <a16:creationId xmlns:a16="http://schemas.microsoft.com/office/drawing/2014/main" id="{037A1663-8F63-4B4D-A909-A5340EC585DA}"/>
                </a:ext>
              </a:extLst>
            </p:cNvPr>
            <p:cNvSpPr/>
            <p:nvPr/>
          </p:nvSpPr>
          <p:spPr>
            <a:xfrm>
              <a:off x="611915" y="3306328"/>
              <a:ext cx="26165" cy="30222"/>
            </a:xfrm>
            <a:custGeom>
              <a:avLst/>
              <a:gdLst>
                <a:gd name="connsiteX0" fmla="*/ 26165 w 26165"/>
                <a:gd name="connsiteY0" fmla="*/ 22669 h 30222"/>
                <a:gd name="connsiteX1" fmla="*/ 26165 w 26165"/>
                <a:gd name="connsiteY1" fmla="*/ 7553 h 30222"/>
                <a:gd name="connsiteX2" fmla="*/ 13087 w 26165"/>
                <a:gd name="connsiteY2" fmla="*/ 0 h 30222"/>
                <a:gd name="connsiteX3" fmla="*/ 0 w 26165"/>
                <a:gd name="connsiteY3" fmla="*/ 7553 h 30222"/>
                <a:gd name="connsiteX4" fmla="*/ 0 w 26165"/>
                <a:gd name="connsiteY4" fmla="*/ 22669 h 30222"/>
                <a:gd name="connsiteX5" fmla="*/ 13087 w 26165"/>
                <a:gd name="connsiteY5" fmla="*/ 30223 h 30222"/>
                <a:gd name="connsiteX6" fmla="*/ 26165 w 26165"/>
                <a:gd name="connsiteY6" fmla="*/ 22669 h 30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165" h="30222">
                  <a:moveTo>
                    <a:pt x="26165" y="22669"/>
                  </a:moveTo>
                  <a:lnTo>
                    <a:pt x="26165" y="7553"/>
                  </a:lnTo>
                  <a:lnTo>
                    <a:pt x="13087" y="0"/>
                  </a:lnTo>
                  <a:lnTo>
                    <a:pt x="0" y="7553"/>
                  </a:lnTo>
                  <a:lnTo>
                    <a:pt x="0" y="22669"/>
                  </a:lnTo>
                  <a:lnTo>
                    <a:pt x="13087" y="30223"/>
                  </a:lnTo>
                  <a:lnTo>
                    <a:pt x="26165" y="22669"/>
                  </a:lnTo>
                  <a:close/>
                </a:path>
              </a:pathLst>
            </a:custGeom>
            <a:solidFill>
              <a:srgbClr val="FFFFFF">
                <a:alpha val="40000"/>
              </a:srgbClr>
            </a:solidFill>
            <a:ln w="9525" cap="flat">
              <a:noFill/>
              <a:prstDash val="solid"/>
              <a:miter/>
            </a:ln>
          </p:spPr>
          <p:txBody>
            <a:bodyPr rtlCol="0" anchor="ctr"/>
            <a:lstStyle/>
            <a:p>
              <a:endParaRPr lang="en-US"/>
            </a:p>
          </p:txBody>
        </p:sp>
        <p:sp>
          <p:nvSpPr>
            <p:cNvPr id="197" name="Freeform: Shape 196">
              <a:extLst>
                <a:ext uri="{FF2B5EF4-FFF2-40B4-BE49-F238E27FC236}">
                  <a16:creationId xmlns:a16="http://schemas.microsoft.com/office/drawing/2014/main" id="{5E476F6C-8443-C053-8489-043584BC41C2}"/>
                </a:ext>
              </a:extLst>
            </p:cNvPr>
            <p:cNvSpPr/>
            <p:nvPr/>
          </p:nvSpPr>
          <p:spPr>
            <a:xfrm>
              <a:off x="592693" y="3330646"/>
              <a:ext cx="32308" cy="37309"/>
            </a:xfrm>
            <a:custGeom>
              <a:avLst/>
              <a:gdLst>
                <a:gd name="connsiteX0" fmla="*/ 32309 w 32308"/>
                <a:gd name="connsiteY0" fmla="*/ 27975 h 37309"/>
                <a:gd name="connsiteX1" fmla="*/ 32309 w 32308"/>
                <a:gd name="connsiteY1" fmla="*/ 9325 h 37309"/>
                <a:gd name="connsiteX2" fmla="*/ 16154 w 32308"/>
                <a:gd name="connsiteY2" fmla="*/ 0 h 37309"/>
                <a:gd name="connsiteX3" fmla="*/ 0 w 32308"/>
                <a:gd name="connsiteY3" fmla="*/ 9325 h 37309"/>
                <a:gd name="connsiteX4" fmla="*/ 0 w 32308"/>
                <a:gd name="connsiteY4" fmla="*/ 27975 h 37309"/>
                <a:gd name="connsiteX5" fmla="*/ 16154 w 32308"/>
                <a:gd name="connsiteY5" fmla="*/ 37309 h 37309"/>
                <a:gd name="connsiteX6" fmla="*/ 32309 w 32308"/>
                <a:gd name="connsiteY6" fmla="*/ 27975 h 37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308" h="37309">
                  <a:moveTo>
                    <a:pt x="32309" y="27975"/>
                  </a:moveTo>
                  <a:lnTo>
                    <a:pt x="32309" y="9325"/>
                  </a:lnTo>
                  <a:lnTo>
                    <a:pt x="16154" y="0"/>
                  </a:lnTo>
                  <a:lnTo>
                    <a:pt x="0" y="9325"/>
                  </a:lnTo>
                  <a:lnTo>
                    <a:pt x="0" y="27975"/>
                  </a:lnTo>
                  <a:lnTo>
                    <a:pt x="16154" y="37309"/>
                  </a:lnTo>
                  <a:lnTo>
                    <a:pt x="32309" y="27975"/>
                  </a:lnTo>
                  <a:close/>
                </a:path>
              </a:pathLst>
            </a:custGeom>
            <a:solidFill>
              <a:srgbClr val="FFFFFF">
                <a:alpha val="60000"/>
              </a:srgbClr>
            </a:solidFill>
            <a:ln w="9525" cap="flat">
              <a:noFill/>
              <a:prstDash val="solid"/>
              <a:miter/>
            </a:ln>
          </p:spPr>
          <p:txBody>
            <a:bodyPr rtlCol="0" anchor="ctr"/>
            <a:lstStyle/>
            <a:p>
              <a:endParaRPr lang="en-US"/>
            </a:p>
          </p:txBody>
        </p:sp>
        <p:sp>
          <p:nvSpPr>
            <p:cNvPr id="198" name="Freeform: Shape 197">
              <a:extLst>
                <a:ext uri="{FF2B5EF4-FFF2-40B4-BE49-F238E27FC236}">
                  <a16:creationId xmlns:a16="http://schemas.microsoft.com/office/drawing/2014/main" id="{38E959DD-684C-826A-F33D-C9DF1ABD5749}"/>
                </a:ext>
              </a:extLst>
            </p:cNvPr>
            <p:cNvSpPr/>
            <p:nvPr/>
          </p:nvSpPr>
          <p:spPr>
            <a:xfrm>
              <a:off x="595760" y="3334189"/>
              <a:ext cx="26165" cy="30222"/>
            </a:xfrm>
            <a:custGeom>
              <a:avLst/>
              <a:gdLst>
                <a:gd name="connsiteX0" fmla="*/ 26165 w 26165"/>
                <a:gd name="connsiteY0" fmla="*/ 22660 h 30222"/>
                <a:gd name="connsiteX1" fmla="*/ 26165 w 26165"/>
                <a:gd name="connsiteY1" fmla="*/ 7553 h 30222"/>
                <a:gd name="connsiteX2" fmla="*/ 13087 w 26165"/>
                <a:gd name="connsiteY2" fmla="*/ 0 h 30222"/>
                <a:gd name="connsiteX3" fmla="*/ 0 w 26165"/>
                <a:gd name="connsiteY3" fmla="*/ 7553 h 30222"/>
                <a:gd name="connsiteX4" fmla="*/ 0 w 26165"/>
                <a:gd name="connsiteY4" fmla="*/ 22660 h 30222"/>
                <a:gd name="connsiteX5" fmla="*/ 13087 w 26165"/>
                <a:gd name="connsiteY5" fmla="*/ 30223 h 30222"/>
                <a:gd name="connsiteX6" fmla="*/ 26165 w 26165"/>
                <a:gd name="connsiteY6" fmla="*/ 22660 h 30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165" h="30222">
                  <a:moveTo>
                    <a:pt x="26165" y="22660"/>
                  </a:moveTo>
                  <a:lnTo>
                    <a:pt x="26165" y="7553"/>
                  </a:lnTo>
                  <a:lnTo>
                    <a:pt x="13087" y="0"/>
                  </a:lnTo>
                  <a:lnTo>
                    <a:pt x="0" y="7553"/>
                  </a:lnTo>
                  <a:lnTo>
                    <a:pt x="0" y="22660"/>
                  </a:lnTo>
                  <a:lnTo>
                    <a:pt x="13087" y="30223"/>
                  </a:lnTo>
                  <a:lnTo>
                    <a:pt x="26165" y="22660"/>
                  </a:lnTo>
                  <a:close/>
                </a:path>
              </a:pathLst>
            </a:custGeom>
            <a:solidFill>
              <a:srgbClr val="FFFFFF">
                <a:alpha val="60000"/>
              </a:srgbClr>
            </a:solidFill>
            <a:ln w="9525" cap="flat">
              <a:noFill/>
              <a:prstDash val="solid"/>
              <a:miter/>
            </a:ln>
          </p:spPr>
          <p:txBody>
            <a:bodyPr rtlCol="0" anchor="ctr"/>
            <a:lstStyle/>
            <a:p>
              <a:endParaRPr lang="en-US"/>
            </a:p>
          </p:txBody>
        </p:sp>
        <p:sp>
          <p:nvSpPr>
            <p:cNvPr id="199" name="Freeform: Shape 198">
              <a:extLst>
                <a:ext uri="{FF2B5EF4-FFF2-40B4-BE49-F238E27FC236}">
                  <a16:creationId xmlns:a16="http://schemas.microsoft.com/office/drawing/2014/main" id="{FDBD6D21-6AB6-79BB-5232-2B1DC2FF2556}"/>
                </a:ext>
              </a:extLst>
            </p:cNvPr>
            <p:cNvSpPr/>
            <p:nvPr/>
          </p:nvSpPr>
          <p:spPr>
            <a:xfrm>
              <a:off x="625002" y="3330646"/>
              <a:ext cx="32299" cy="37309"/>
            </a:xfrm>
            <a:custGeom>
              <a:avLst/>
              <a:gdLst>
                <a:gd name="connsiteX0" fmla="*/ 32299 w 32299"/>
                <a:gd name="connsiteY0" fmla="*/ 27975 h 37309"/>
                <a:gd name="connsiteX1" fmla="*/ 32299 w 32299"/>
                <a:gd name="connsiteY1" fmla="*/ 9325 h 37309"/>
                <a:gd name="connsiteX2" fmla="*/ 16154 w 32299"/>
                <a:gd name="connsiteY2" fmla="*/ 0 h 37309"/>
                <a:gd name="connsiteX3" fmla="*/ 0 w 32299"/>
                <a:gd name="connsiteY3" fmla="*/ 9325 h 37309"/>
                <a:gd name="connsiteX4" fmla="*/ 0 w 32299"/>
                <a:gd name="connsiteY4" fmla="*/ 27975 h 37309"/>
                <a:gd name="connsiteX5" fmla="*/ 16154 w 32299"/>
                <a:gd name="connsiteY5" fmla="*/ 37309 h 37309"/>
                <a:gd name="connsiteX6" fmla="*/ 32299 w 32299"/>
                <a:gd name="connsiteY6" fmla="*/ 27975 h 37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299" h="37309">
                  <a:moveTo>
                    <a:pt x="32299" y="27975"/>
                  </a:moveTo>
                  <a:lnTo>
                    <a:pt x="32299" y="9325"/>
                  </a:lnTo>
                  <a:lnTo>
                    <a:pt x="16154" y="0"/>
                  </a:lnTo>
                  <a:lnTo>
                    <a:pt x="0" y="9325"/>
                  </a:lnTo>
                  <a:lnTo>
                    <a:pt x="0" y="27975"/>
                  </a:lnTo>
                  <a:lnTo>
                    <a:pt x="16154" y="37309"/>
                  </a:lnTo>
                  <a:lnTo>
                    <a:pt x="32299" y="27975"/>
                  </a:lnTo>
                  <a:close/>
                </a:path>
              </a:pathLst>
            </a:custGeom>
            <a:solidFill>
              <a:srgbClr val="FFFFFF">
                <a:alpha val="80000"/>
              </a:srgbClr>
            </a:solidFill>
            <a:ln w="9525" cap="flat">
              <a:noFill/>
              <a:prstDash val="solid"/>
              <a:miter/>
            </a:ln>
          </p:spPr>
          <p:txBody>
            <a:bodyPr rtlCol="0" anchor="ctr"/>
            <a:lstStyle/>
            <a:p>
              <a:endParaRPr lang="en-US"/>
            </a:p>
          </p:txBody>
        </p:sp>
        <p:sp>
          <p:nvSpPr>
            <p:cNvPr id="200" name="Freeform: Shape 199">
              <a:extLst>
                <a:ext uri="{FF2B5EF4-FFF2-40B4-BE49-F238E27FC236}">
                  <a16:creationId xmlns:a16="http://schemas.microsoft.com/office/drawing/2014/main" id="{AB1935B6-5724-E2E7-20FD-2DCED10C5727}"/>
                </a:ext>
              </a:extLst>
            </p:cNvPr>
            <p:cNvSpPr/>
            <p:nvPr/>
          </p:nvSpPr>
          <p:spPr>
            <a:xfrm>
              <a:off x="628069" y="3334189"/>
              <a:ext cx="26165" cy="30222"/>
            </a:xfrm>
            <a:custGeom>
              <a:avLst/>
              <a:gdLst>
                <a:gd name="connsiteX0" fmla="*/ 26165 w 26165"/>
                <a:gd name="connsiteY0" fmla="*/ 22660 h 30222"/>
                <a:gd name="connsiteX1" fmla="*/ 26165 w 26165"/>
                <a:gd name="connsiteY1" fmla="*/ 7553 h 30222"/>
                <a:gd name="connsiteX2" fmla="*/ 13087 w 26165"/>
                <a:gd name="connsiteY2" fmla="*/ 0 h 30222"/>
                <a:gd name="connsiteX3" fmla="*/ 0 w 26165"/>
                <a:gd name="connsiteY3" fmla="*/ 7553 h 30222"/>
                <a:gd name="connsiteX4" fmla="*/ 0 w 26165"/>
                <a:gd name="connsiteY4" fmla="*/ 22660 h 30222"/>
                <a:gd name="connsiteX5" fmla="*/ 13087 w 26165"/>
                <a:gd name="connsiteY5" fmla="*/ 30223 h 30222"/>
                <a:gd name="connsiteX6" fmla="*/ 26165 w 26165"/>
                <a:gd name="connsiteY6" fmla="*/ 22660 h 30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165" h="30222">
                  <a:moveTo>
                    <a:pt x="26165" y="22660"/>
                  </a:moveTo>
                  <a:lnTo>
                    <a:pt x="26165" y="7553"/>
                  </a:lnTo>
                  <a:lnTo>
                    <a:pt x="13087" y="0"/>
                  </a:lnTo>
                  <a:lnTo>
                    <a:pt x="0" y="7553"/>
                  </a:lnTo>
                  <a:lnTo>
                    <a:pt x="0" y="22660"/>
                  </a:lnTo>
                  <a:lnTo>
                    <a:pt x="13087" y="30223"/>
                  </a:lnTo>
                  <a:lnTo>
                    <a:pt x="26165" y="22660"/>
                  </a:lnTo>
                  <a:close/>
                </a:path>
              </a:pathLst>
            </a:custGeom>
            <a:solidFill>
              <a:srgbClr val="FFFFFF">
                <a:alpha val="80000"/>
              </a:srgbClr>
            </a:solidFill>
            <a:ln w="9525" cap="flat">
              <a:noFill/>
              <a:prstDash val="solid"/>
              <a:miter/>
            </a:ln>
          </p:spPr>
          <p:txBody>
            <a:bodyPr rtlCol="0" anchor="ctr"/>
            <a:lstStyle/>
            <a:p>
              <a:endParaRPr lang="en-US"/>
            </a:p>
          </p:txBody>
        </p:sp>
        <p:sp>
          <p:nvSpPr>
            <p:cNvPr id="201" name="Freeform: Shape 200">
              <a:extLst>
                <a:ext uri="{FF2B5EF4-FFF2-40B4-BE49-F238E27FC236}">
                  <a16:creationId xmlns:a16="http://schemas.microsoft.com/office/drawing/2014/main" id="{2E31059C-116A-F64A-55DF-E8385B077EDD}"/>
                </a:ext>
              </a:extLst>
            </p:cNvPr>
            <p:cNvSpPr/>
            <p:nvPr/>
          </p:nvSpPr>
          <p:spPr>
            <a:xfrm>
              <a:off x="608143" y="3317339"/>
              <a:ext cx="33708" cy="32366"/>
            </a:xfrm>
            <a:custGeom>
              <a:avLst/>
              <a:gdLst>
                <a:gd name="connsiteX0" fmla="*/ 33709 w 33708"/>
                <a:gd name="connsiteY0" fmla="*/ 31547 h 32366"/>
                <a:gd name="connsiteX1" fmla="*/ 19574 w 33708"/>
                <a:gd name="connsiteY1" fmla="*/ 7211 h 32366"/>
                <a:gd name="connsiteX2" fmla="*/ 19994 w 33708"/>
                <a:gd name="connsiteY2" fmla="*/ 1420 h 32366"/>
                <a:gd name="connsiteX3" fmla="*/ 16859 w 33708"/>
                <a:gd name="connsiteY3" fmla="*/ 0 h 32366"/>
                <a:gd name="connsiteX4" fmla="*/ 12716 w 33708"/>
                <a:gd name="connsiteY4" fmla="*/ 4134 h 32366"/>
                <a:gd name="connsiteX5" fmla="*/ 14135 w 33708"/>
                <a:gd name="connsiteY5" fmla="*/ 7201 h 32366"/>
                <a:gd name="connsiteX6" fmla="*/ 0 w 33708"/>
                <a:gd name="connsiteY6" fmla="*/ 31547 h 32366"/>
                <a:gd name="connsiteX7" fmla="*/ 1400 w 33708"/>
                <a:gd name="connsiteY7" fmla="*/ 32366 h 32366"/>
                <a:gd name="connsiteX8" fmla="*/ 15545 w 33708"/>
                <a:gd name="connsiteY8" fmla="*/ 7973 h 32366"/>
                <a:gd name="connsiteX9" fmla="*/ 18164 w 33708"/>
                <a:gd name="connsiteY9" fmla="*/ 7973 h 32366"/>
                <a:gd name="connsiteX10" fmla="*/ 32290 w 33708"/>
                <a:gd name="connsiteY10" fmla="*/ 32366 h 32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3708" h="32366">
                  <a:moveTo>
                    <a:pt x="33709" y="31547"/>
                  </a:moveTo>
                  <a:lnTo>
                    <a:pt x="19574" y="7211"/>
                  </a:lnTo>
                  <a:cubicBezTo>
                    <a:pt x="21289" y="5727"/>
                    <a:pt x="21477" y="3135"/>
                    <a:pt x="19994" y="1420"/>
                  </a:cubicBezTo>
                  <a:cubicBezTo>
                    <a:pt x="19207" y="510"/>
                    <a:pt x="18062" y="-8"/>
                    <a:pt x="16859" y="0"/>
                  </a:cubicBezTo>
                  <a:cubicBezTo>
                    <a:pt x="14575" y="0"/>
                    <a:pt x="12721" y="1849"/>
                    <a:pt x="12716" y="4134"/>
                  </a:cubicBezTo>
                  <a:cubicBezTo>
                    <a:pt x="12725" y="5313"/>
                    <a:pt x="13243" y="6431"/>
                    <a:pt x="14135" y="7201"/>
                  </a:cubicBezTo>
                  <a:lnTo>
                    <a:pt x="0" y="31547"/>
                  </a:lnTo>
                  <a:lnTo>
                    <a:pt x="1400" y="32366"/>
                  </a:lnTo>
                  <a:lnTo>
                    <a:pt x="15545" y="7973"/>
                  </a:lnTo>
                  <a:cubicBezTo>
                    <a:pt x="16382" y="8328"/>
                    <a:pt x="17327" y="8328"/>
                    <a:pt x="18164" y="7973"/>
                  </a:cubicBezTo>
                  <a:lnTo>
                    <a:pt x="32290" y="32366"/>
                  </a:lnTo>
                  <a:close/>
                </a:path>
              </a:pathLst>
            </a:custGeom>
            <a:solidFill>
              <a:srgbClr val="A67AF4"/>
            </a:solidFill>
            <a:ln w="9525" cap="flat">
              <a:noFill/>
              <a:prstDash val="solid"/>
              <a:miter/>
            </a:ln>
          </p:spPr>
          <p:txBody>
            <a:bodyPr rtlCol="0" anchor="ctr"/>
            <a:lstStyle/>
            <a:p>
              <a:endParaRPr lang="en-US"/>
            </a:p>
          </p:txBody>
        </p:sp>
        <p:sp>
          <p:nvSpPr>
            <p:cNvPr id="202" name="Freeform: Shape 201">
              <a:extLst>
                <a:ext uri="{FF2B5EF4-FFF2-40B4-BE49-F238E27FC236}">
                  <a16:creationId xmlns:a16="http://schemas.microsoft.com/office/drawing/2014/main" id="{5CB063D5-0CC8-915F-03EA-B63EFB03D09E}"/>
                </a:ext>
              </a:extLst>
            </p:cNvPr>
            <p:cNvSpPr/>
            <p:nvPr/>
          </p:nvSpPr>
          <p:spPr>
            <a:xfrm>
              <a:off x="604695" y="3345162"/>
              <a:ext cx="40595" cy="8305"/>
            </a:xfrm>
            <a:custGeom>
              <a:avLst/>
              <a:gdLst>
                <a:gd name="connsiteX0" fmla="*/ 8287 w 40595"/>
                <a:gd name="connsiteY0" fmla="*/ 4153 h 8305"/>
                <a:gd name="connsiteX1" fmla="*/ 4153 w 40595"/>
                <a:gd name="connsiteY1" fmla="*/ 8306 h 8305"/>
                <a:gd name="connsiteX2" fmla="*/ 0 w 40595"/>
                <a:gd name="connsiteY2" fmla="*/ 4172 h 8305"/>
                <a:gd name="connsiteX3" fmla="*/ 4134 w 40595"/>
                <a:gd name="connsiteY3" fmla="*/ 19 h 8305"/>
                <a:gd name="connsiteX4" fmla="*/ 4153 w 40595"/>
                <a:gd name="connsiteY4" fmla="*/ 19 h 8305"/>
                <a:gd name="connsiteX5" fmla="*/ 8287 w 40595"/>
                <a:gd name="connsiteY5" fmla="*/ 4153 h 8305"/>
                <a:gd name="connsiteX6" fmla="*/ 36462 w 40595"/>
                <a:gd name="connsiteY6" fmla="*/ 19 h 8305"/>
                <a:gd name="connsiteX7" fmla="*/ 32309 w 40595"/>
                <a:gd name="connsiteY7" fmla="*/ 4153 h 8305"/>
                <a:gd name="connsiteX8" fmla="*/ 36443 w 40595"/>
                <a:gd name="connsiteY8" fmla="*/ 8306 h 8305"/>
                <a:gd name="connsiteX9" fmla="*/ 40596 w 40595"/>
                <a:gd name="connsiteY9" fmla="*/ 4172 h 8305"/>
                <a:gd name="connsiteX10" fmla="*/ 40596 w 40595"/>
                <a:gd name="connsiteY10" fmla="*/ 4153 h 8305"/>
                <a:gd name="connsiteX11" fmla="*/ 36481 w 40595"/>
                <a:gd name="connsiteY11" fmla="*/ 0 h 8305"/>
                <a:gd name="connsiteX12" fmla="*/ 36462 w 40595"/>
                <a:gd name="connsiteY12" fmla="*/ 0 h 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0595" h="8305">
                  <a:moveTo>
                    <a:pt x="8287" y="4153"/>
                  </a:moveTo>
                  <a:cubicBezTo>
                    <a:pt x="8292" y="6441"/>
                    <a:pt x="6441" y="8300"/>
                    <a:pt x="4153" y="8306"/>
                  </a:cubicBezTo>
                  <a:cubicBezTo>
                    <a:pt x="1865" y="8311"/>
                    <a:pt x="5" y="6460"/>
                    <a:pt x="0" y="4172"/>
                  </a:cubicBezTo>
                  <a:cubicBezTo>
                    <a:pt x="-5" y="1884"/>
                    <a:pt x="1846" y="25"/>
                    <a:pt x="4134" y="19"/>
                  </a:cubicBezTo>
                  <a:cubicBezTo>
                    <a:pt x="4140" y="19"/>
                    <a:pt x="4147" y="19"/>
                    <a:pt x="4153" y="19"/>
                  </a:cubicBezTo>
                  <a:cubicBezTo>
                    <a:pt x="6436" y="19"/>
                    <a:pt x="8287" y="1870"/>
                    <a:pt x="8287" y="4153"/>
                  </a:cubicBezTo>
                  <a:close/>
                  <a:moveTo>
                    <a:pt x="36462" y="19"/>
                  </a:moveTo>
                  <a:cubicBezTo>
                    <a:pt x="34173" y="13"/>
                    <a:pt x="32314" y="1865"/>
                    <a:pt x="32309" y="4153"/>
                  </a:cubicBezTo>
                  <a:cubicBezTo>
                    <a:pt x="32304" y="6441"/>
                    <a:pt x="34154" y="8300"/>
                    <a:pt x="36443" y="8306"/>
                  </a:cubicBezTo>
                  <a:cubicBezTo>
                    <a:pt x="38731" y="8311"/>
                    <a:pt x="40590" y="6460"/>
                    <a:pt x="40596" y="4172"/>
                  </a:cubicBezTo>
                  <a:cubicBezTo>
                    <a:pt x="40596" y="4165"/>
                    <a:pt x="40596" y="4160"/>
                    <a:pt x="40596" y="4153"/>
                  </a:cubicBezTo>
                  <a:cubicBezTo>
                    <a:pt x="40606" y="1870"/>
                    <a:pt x="38764" y="10"/>
                    <a:pt x="36481" y="0"/>
                  </a:cubicBezTo>
                  <a:cubicBezTo>
                    <a:pt x="36474" y="0"/>
                    <a:pt x="36468" y="0"/>
                    <a:pt x="36462" y="0"/>
                  </a:cubicBezTo>
                  <a:close/>
                </a:path>
              </a:pathLst>
            </a:custGeom>
            <a:solidFill>
              <a:srgbClr val="773ADC"/>
            </a:solidFill>
            <a:ln w="9525" cap="flat">
              <a:noFill/>
              <a:prstDash val="solid"/>
              <a:miter/>
            </a:ln>
          </p:spPr>
          <p:txBody>
            <a:bodyPr rtlCol="0" anchor="ctr"/>
            <a:lstStyle/>
            <a:p>
              <a:endParaRPr lang="en-US"/>
            </a:p>
          </p:txBody>
        </p:sp>
      </p:grpSp>
      <p:sp>
        <p:nvSpPr>
          <p:cNvPr id="243" name="Freeform: Shape 242">
            <a:extLst>
              <a:ext uri="{FF2B5EF4-FFF2-40B4-BE49-F238E27FC236}">
                <a16:creationId xmlns:a16="http://schemas.microsoft.com/office/drawing/2014/main" id="{08855AFA-48A2-FA51-B2DE-83ED1D4A5E72}"/>
              </a:ext>
              <a:ext uri="{C183D7F6-B498-43B3-948B-1728B52AA6E4}">
                <adec:decorative xmlns:adec="http://schemas.microsoft.com/office/drawing/2017/decorative" val="1"/>
              </a:ext>
            </a:extLst>
          </p:cNvPr>
          <p:cNvSpPr/>
          <p:nvPr/>
        </p:nvSpPr>
        <p:spPr>
          <a:xfrm>
            <a:off x="3445489" y="2575624"/>
            <a:ext cx="161925" cy="161353"/>
          </a:xfrm>
          <a:custGeom>
            <a:avLst/>
            <a:gdLst>
              <a:gd name="connsiteX0" fmla="*/ 161925 w 161925"/>
              <a:gd name="connsiteY0" fmla="*/ 80677 h 161353"/>
              <a:gd name="connsiteX1" fmla="*/ 80963 w 161925"/>
              <a:gd name="connsiteY1" fmla="*/ 161354 h 161353"/>
              <a:gd name="connsiteX2" fmla="*/ 0 w 161925"/>
              <a:gd name="connsiteY2" fmla="*/ 80677 h 161353"/>
              <a:gd name="connsiteX3" fmla="*/ 80963 w 161925"/>
              <a:gd name="connsiteY3" fmla="*/ 0 h 161353"/>
              <a:gd name="connsiteX4" fmla="*/ 161925 w 161925"/>
              <a:gd name="connsiteY4" fmla="*/ 80677 h 1613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925" h="161353">
                <a:moveTo>
                  <a:pt x="161925" y="80677"/>
                </a:moveTo>
                <a:cubicBezTo>
                  <a:pt x="161925" y="125233"/>
                  <a:pt x="125677" y="161354"/>
                  <a:pt x="80963" y="161354"/>
                </a:cubicBezTo>
                <a:cubicBezTo>
                  <a:pt x="36248" y="161354"/>
                  <a:pt x="0" y="125233"/>
                  <a:pt x="0" y="80677"/>
                </a:cubicBezTo>
                <a:cubicBezTo>
                  <a:pt x="0" y="36120"/>
                  <a:pt x="36248" y="0"/>
                  <a:pt x="80963" y="0"/>
                </a:cubicBezTo>
                <a:cubicBezTo>
                  <a:pt x="125677" y="0"/>
                  <a:pt x="161925" y="36120"/>
                  <a:pt x="161925" y="80677"/>
                </a:cubicBezTo>
                <a:close/>
              </a:path>
            </a:pathLst>
          </a:custGeom>
          <a:solidFill>
            <a:srgbClr val="5EA0EF"/>
          </a:solidFill>
          <a:ln w="9525" cap="flat">
            <a:noFill/>
            <a:prstDash val="solid"/>
            <a:miter/>
          </a:ln>
        </p:spPr>
        <p:txBody>
          <a:bodyPr rtlCol="0" anchor="ctr"/>
          <a:lstStyle/>
          <a:p>
            <a:endParaRPr lang="en-US"/>
          </a:p>
        </p:txBody>
      </p:sp>
      <p:sp>
        <p:nvSpPr>
          <p:cNvPr id="244" name="Freeform: Shape 243">
            <a:extLst>
              <a:ext uri="{FF2B5EF4-FFF2-40B4-BE49-F238E27FC236}">
                <a16:creationId xmlns:a16="http://schemas.microsoft.com/office/drawing/2014/main" id="{5A054C66-40BD-D4A2-6F39-228ABB2AD03A}"/>
              </a:ext>
              <a:ext uri="{C183D7F6-B498-43B3-948B-1728B52AA6E4}">
                <adec:decorative xmlns:adec="http://schemas.microsoft.com/office/drawing/2017/decorative" val="1"/>
              </a:ext>
            </a:extLst>
          </p:cNvPr>
          <p:cNvSpPr/>
          <p:nvPr/>
        </p:nvSpPr>
        <p:spPr>
          <a:xfrm>
            <a:off x="3455967" y="2586101"/>
            <a:ext cx="140970" cy="140398"/>
          </a:xfrm>
          <a:custGeom>
            <a:avLst/>
            <a:gdLst>
              <a:gd name="connsiteX0" fmla="*/ 140970 w 140970"/>
              <a:gd name="connsiteY0" fmla="*/ 70199 h 140398"/>
              <a:gd name="connsiteX1" fmla="*/ 70485 w 140970"/>
              <a:gd name="connsiteY1" fmla="*/ 140399 h 140398"/>
              <a:gd name="connsiteX2" fmla="*/ 0 w 140970"/>
              <a:gd name="connsiteY2" fmla="*/ 70199 h 140398"/>
              <a:gd name="connsiteX3" fmla="*/ 70485 w 140970"/>
              <a:gd name="connsiteY3" fmla="*/ 0 h 140398"/>
              <a:gd name="connsiteX4" fmla="*/ 140970 w 140970"/>
              <a:gd name="connsiteY4" fmla="*/ 70199 h 1403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0" h="140398">
                <a:moveTo>
                  <a:pt x="140970" y="70199"/>
                </a:moveTo>
                <a:cubicBezTo>
                  <a:pt x="140970" y="108969"/>
                  <a:pt x="109413" y="140399"/>
                  <a:pt x="70485" y="140399"/>
                </a:cubicBezTo>
                <a:cubicBezTo>
                  <a:pt x="31557" y="140399"/>
                  <a:pt x="0" y="108969"/>
                  <a:pt x="0" y="70199"/>
                </a:cubicBezTo>
                <a:cubicBezTo>
                  <a:pt x="0" y="31429"/>
                  <a:pt x="31557" y="0"/>
                  <a:pt x="70485" y="0"/>
                </a:cubicBezTo>
                <a:cubicBezTo>
                  <a:pt x="109413" y="0"/>
                  <a:pt x="140970" y="31429"/>
                  <a:pt x="140970" y="70199"/>
                </a:cubicBezTo>
                <a:close/>
              </a:path>
            </a:pathLst>
          </a:custGeom>
          <a:solidFill>
            <a:srgbClr val="FFFFFF"/>
          </a:solidFill>
          <a:ln w="9525" cap="flat">
            <a:noFill/>
            <a:prstDash val="solid"/>
            <a:miter/>
          </a:ln>
        </p:spPr>
        <p:txBody>
          <a:bodyPr rtlCol="0" anchor="ctr"/>
          <a:lstStyle/>
          <a:p>
            <a:endParaRPr lang="en-US"/>
          </a:p>
        </p:txBody>
      </p:sp>
      <p:sp>
        <p:nvSpPr>
          <p:cNvPr id="245" name="Freeform: Shape 244">
            <a:extLst>
              <a:ext uri="{FF2B5EF4-FFF2-40B4-BE49-F238E27FC236}">
                <a16:creationId xmlns:a16="http://schemas.microsoft.com/office/drawing/2014/main" id="{2ADB5C0C-4D01-6635-8991-DDF704B843D4}"/>
              </a:ext>
              <a:ext uri="{C183D7F6-B498-43B3-948B-1728B52AA6E4}">
                <adec:decorative xmlns:adec="http://schemas.microsoft.com/office/drawing/2017/decorative" val="1"/>
              </a:ext>
            </a:extLst>
          </p:cNvPr>
          <p:cNvSpPr/>
          <p:nvPr/>
        </p:nvSpPr>
        <p:spPr>
          <a:xfrm>
            <a:off x="3466635" y="2660491"/>
            <a:ext cx="36385" cy="38100"/>
          </a:xfrm>
          <a:custGeom>
            <a:avLst/>
            <a:gdLst>
              <a:gd name="connsiteX0" fmla="*/ 0 w 36385"/>
              <a:gd name="connsiteY0" fmla="*/ 0 h 38100"/>
              <a:gd name="connsiteX1" fmla="*/ 17336 w 36385"/>
              <a:gd name="connsiteY1" fmla="*/ 38100 h 38100"/>
              <a:gd name="connsiteX2" fmla="*/ 36386 w 36385"/>
              <a:gd name="connsiteY2" fmla="*/ 19050 h 38100"/>
              <a:gd name="connsiteX3" fmla="*/ 26861 w 36385"/>
              <a:gd name="connsiteY3" fmla="*/ 0 h 38100"/>
            </a:gdLst>
            <a:ahLst/>
            <a:cxnLst>
              <a:cxn ang="0">
                <a:pos x="connsiteX0" y="connsiteY0"/>
              </a:cxn>
              <a:cxn ang="0">
                <a:pos x="connsiteX1" y="connsiteY1"/>
              </a:cxn>
              <a:cxn ang="0">
                <a:pos x="connsiteX2" y="connsiteY2"/>
              </a:cxn>
              <a:cxn ang="0">
                <a:pos x="connsiteX3" y="connsiteY3"/>
              </a:cxn>
            </a:cxnLst>
            <a:rect l="l" t="t" r="r" b="b"/>
            <a:pathLst>
              <a:path w="36385" h="38100">
                <a:moveTo>
                  <a:pt x="0" y="0"/>
                </a:moveTo>
                <a:cubicBezTo>
                  <a:pt x="967" y="14382"/>
                  <a:pt x="7128" y="27923"/>
                  <a:pt x="17336" y="38100"/>
                </a:cubicBezTo>
                <a:lnTo>
                  <a:pt x="36386" y="19050"/>
                </a:lnTo>
                <a:cubicBezTo>
                  <a:pt x="31230" y="13900"/>
                  <a:pt x="27887" y="7214"/>
                  <a:pt x="26861" y="0"/>
                </a:cubicBezTo>
                <a:close/>
              </a:path>
            </a:pathLst>
          </a:custGeom>
          <a:solidFill>
            <a:srgbClr val="9CEBFF"/>
          </a:solidFill>
          <a:ln w="9525" cap="flat">
            <a:noFill/>
            <a:prstDash val="solid"/>
            <a:miter/>
          </a:ln>
        </p:spPr>
        <p:txBody>
          <a:bodyPr rtlCol="0" anchor="ctr"/>
          <a:lstStyle/>
          <a:p>
            <a:endParaRPr lang="en-US"/>
          </a:p>
        </p:txBody>
      </p:sp>
      <p:sp>
        <p:nvSpPr>
          <p:cNvPr id="246" name="Freeform: Shape 245">
            <a:extLst>
              <a:ext uri="{FF2B5EF4-FFF2-40B4-BE49-F238E27FC236}">
                <a16:creationId xmlns:a16="http://schemas.microsoft.com/office/drawing/2014/main" id="{BD9AF385-0D92-1AF5-5A05-3A16965A3B4A}"/>
              </a:ext>
              <a:ext uri="{C183D7F6-B498-43B3-948B-1728B52AA6E4}">
                <adec:decorative xmlns:adec="http://schemas.microsoft.com/office/drawing/2017/decorative" val="1"/>
              </a:ext>
            </a:extLst>
          </p:cNvPr>
          <p:cNvSpPr/>
          <p:nvPr/>
        </p:nvSpPr>
        <p:spPr>
          <a:xfrm>
            <a:off x="3530642" y="2596674"/>
            <a:ext cx="35147" cy="33242"/>
          </a:xfrm>
          <a:custGeom>
            <a:avLst/>
            <a:gdLst>
              <a:gd name="connsiteX0" fmla="*/ 35147 w 35147"/>
              <a:gd name="connsiteY0" fmla="*/ 14573 h 33242"/>
              <a:gd name="connsiteX1" fmla="*/ 0 w 35147"/>
              <a:gd name="connsiteY1" fmla="*/ 0 h 33242"/>
              <a:gd name="connsiteX2" fmla="*/ 0 w 35147"/>
              <a:gd name="connsiteY2" fmla="*/ 26575 h 33242"/>
              <a:gd name="connsiteX3" fmla="*/ 16288 w 35147"/>
              <a:gd name="connsiteY3" fmla="*/ 33242 h 33242"/>
            </a:gdLst>
            <a:ahLst/>
            <a:cxnLst>
              <a:cxn ang="0">
                <a:pos x="connsiteX0" y="connsiteY0"/>
              </a:cxn>
              <a:cxn ang="0">
                <a:pos x="connsiteX1" y="connsiteY1"/>
              </a:cxn>
              <a:cxn ang="0">
                <a:pos x="connsiteX2" y="connsiteY2"/>
              </a:cxn>
              <a:cxn ang="0">
                <a:pos x="connsiteX3" y="connsiteY3"/>
              </a:cxn>
            </a:cxnLst>
            <a:rect l="l" t="t" r="r" b="b"/>
            <a:pathLst>
              <a:path w="35147" h="33242">
                <a:moveTo>
                  <a:pt x="35147" y="14573"/>
                </a:moveTo>
                <a:cubicBezTo>
                  <a:pt x="25341" y="6002"/>
                  <a:pt x="12995" y="882"/>
                  <a:pt x="0" y="0"/>
                </a:cubicBezTo>
                <a:lnTo>
                  <a:pt x="0" y="26575"/>
                </a:lnTo>
                <a:cubicBezTo>
                  <a:pt x="5940" y="27256"/>
                  <a:pt x="11576" y="29563"/>
                  <a:pt x="16288" y="33242"/>
                </a:cubicBezTo>
                <a:close/>
              </a:path>
            </a:pathLst>
          </a:custGeom>
          <a:solidFill>
            <a:srgbClr val="32BEDD"/>
          </a:solidFill>
          <a:ln w="9525" cap="flat">
            <a:noFill/>
            <a:prstDash val="solid"/>
            <a:miter/>
          </a:ln>
        </p:spPr>
        <p:txBody>
          <a:bodyPr rtlCol="0" anchor="ctr"/>
          <a:lstStyle/>
          <a:p>
            <a:endParaRPr lang="en-US"/>
          </a:p>
        </p:txBody>
      </p:sp>
      <p:sp>
        <p:nvSpPr>
          <p:cNvPr id="247" name="Freeform: Shape 246">
            <a:extLst>
              <a:ext uri="{FF2B5EF4-FFF2-40B4-BE49-F238E27FC236}">
                <a16:creationId xmlns:a16="http://schemas.microsoft.com/office/drawing/2014/main" id="{A3B782C2-DB86-6D1D-E378-10213D06FB14}"/>
              </a:ext>
              <a:ext uri="{C183D7F6-B498-43B3-948B-1728B52AA6E4}">
                <adec:decorative xmlns:adec="http://schemas.microsoft.com/office/drawing/2017/decorative" val="1"/>
              </a:ext>
            </a:extLst>
          </p:cNvPr>
          <p:cNvSpPr/>
          <p:nvPr/>
        </p:nvSpPr>
        <p:spPr>
          <a:xfrm>
            <a:off x="3487113" y="2596674"/>
            <a:ext cx="35337" cy="33623"/>
          </a:xfrm>
          <a:custGeom>
            <a:avLst/>
            <a:gdLst>
              <a:gd name="connsiteX0" fmla="*/ 0 w 35337"/>
              <a:gd name="connsiteY0" fmla="*/ 14573 h 33623"/>
              <a:gd name="connsiteX1" fmla="*/ 19050 w 35337"/>
              <a:gd name="connsiteY1" fmla="*/ 33623 h 33623"/>
              <a:gd name="connsiteX2" fmla="*/ 35338 w 35337"/>
              <a:gd name="connsiteY2" fmla="*/ 26956 h 33623"/>
              <a:gd name="connsiteX3" fmla="*/ 35338 w 35337"/>
              <a:gd name="connsiteY3" fmla="*/ 0 h 33623"/>
              <a:gd name="connsiteX4" fmla="*/ 0 w 35337"/>
              <a:gd name="connsiteY4" fmla="*/ 14573 h 336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337" h="33623">
                <a:moveTo>
                  <a:pt x="0" y="14573"/>
                </a:moveTo>
                <a:lnTo>
                  <a:pt x="19050" y="33623"/>
                </a:lnTo>
                <a:cubicBezTo>
                  <a:pt x="23762" y="29944"/>
                  <a:pt x="29398" y="27637"/>
                  <a:pt x="35338" y="26956"/>
                </a:cubicBezTo>
                <a:lnTo>
                  <a:pt x="35338" y="0"/>
                </a:lnTo>
                <a:cubicBezTo>
                  <a:pt x="22277" y="841"/>
                  <a:pt x="9857" y="5963"/>
                  <a:pt x="0" y="14573"/>
                </a:cubicBezTo>
                <a:close/>
              </a:path>
            </a:pathLst>
          </a:custGeom>
          <a:solidFill>
            <a:srgbClr val="32BEDD"/>
          </a:solidFill>
          <a:ln w="9525" cap="flat">
            <a:noFill/>
            <a:prstDash val="solid"/>
            <a:miter/>
          </a:ln>
        </p:spPr>
        <p:txBody>
          <a:bodyPr rtlCol="0" anchor="ctr"/>
          <a:lstStyle/>
          <a:p>
            <a:endParaRPr lang="en-US"/>
          </a:p>
        </p:txBody>
      </p:sp>
      <p:sp>
        <p:nvSpPr>
          <p:cNvPr id="248" name="Freeform: Shape 247">
            <a:extLst>
              <a:ext uri="{FF2B5EF4-FFF2-40B4-BE49-F238E27FC236}">
                <a16:creationId xmlns:a16="http://schemas.microsoft.com/office/drawing/2014/main" id="{1D91903F-5BF0-7AC9-5040-842FE323175B}"/>
              </a:ext>
              <a:ext uri="{C183D7F6-B498-43B3-948B-1728B52AA6E4}">
                <adec:decorative xmlns:adec="http://schemas.microsoft.com/office/drawing/2017/decorative" val="1"/>
              </a:ext>
            </a:extLst>
          </p:cNvPr>
          <p:cNvSpPr/>
          <p:nvPr/>
        </p:nvSpPr>
        <p:spPr>
          <a:xfrm>
            <a:off x="3552931" y="2617153"/>
            <a:ext cx="33337" cy="34956"/>
          </a:xfrm>
          <a:custGeom>
            <a:avLst/>
            <a:gdLst>
              <a:gd name="connsiteX0" fmla="*/ 0 w 33337"/>
              <a:gd name="connsiteY0" fmla="*/ 18669 h 34956"/>
              <a:gd name="connsiteX1" fmla="*/ 6763 w 33337"/>
              <a:gd name="connsiteY1" fmla="*/ 34957 h 34956"/>
              <a:gd name="connsiteX2" fmla="*/ 33338 w 33337"/>
              <a:gd name="connsiteY2" fmla="*/ 34957 h 34956"/>
              <a:gd name="connsiteX3" fmla="*/ 18764 w 33337"/>
              <a:gd name="connsiteY3" fmla="*/ 0 h 34956"/>
            </a:gdLst>
            <a:ahLst/>
            <a:cxnLst>
              <a:cxn ang="0">
                <a:pos x="connsiteX0" y="connsiteY0"/>
              </a:cxn>
              <a:cxn ang="0">
                <a:pos x="connsiteX1" y="connsiteY1"/>
              </a:cxn>
              <a:cxn ang="0">
                <a:pos x="connsiteX2" y="connsiteY2"/>
              </a:cxn>
              <a:cxn ang="0">
                <a:pos x="connsiteX3" y="connsiteY3"/>
              </a:cxn>
            </a:cxnLst>
            <a:rect l="l" t="t" r="r" b="b"/>
            <a:pathLst>
              <a:path w="33337" h="34956">
                <a:moveTo>
                  <a:pt x="0" y="18669"/>
                </a:moveTo>
                <a:cubicBezTo>
                  <a:pt x="3636" y="23416"/>
                  <a:pt x="5967" y="29031"/>
                  <a:pt x="6763" y="34957"/>
                </a:cubicBezTo>
                <a:lnTo>
                  <a:pt x="33338" y="34957"/>
                </a:lnTo>
                <a:cubicBezTo>
                  <a:pt x="32477" y="22014"/>
                  <a:pt x="27353" y="9721"/>
                  <a:pt x="18764" y="0"/>
                </a:cubicBezTo>
                <a:close/>
              </a:path>
            </a:pathLst>
          </a:custGeom>
          <a:solidFill>
            <a:srgbClr val="32BEDD"/>
          </a:solidFill>
          <a:ln w="9525" cap="flat">
            <a:noFill/>
            <a:prstDash val="solid"/>
            <a:miter/>
          </a:ln>
        </p:spPr>
        <p:txBody>
          <a:bodyPr rtlCol="0" anchor="ctr"/>
          <a:lstStyle/>
          <a:p>
            <a:endParaRPr lang="en-US"/>
          </a:p>
        </p:txBody>
      </p:sp>
      <p:sp>
        <p:nvSpPr>
          <p:cNvPr id="249" name="Freeform: Shape 248">
            <a:extLst>
              <a:ext uri="{FF2B5EF4-FFF2-40B4-BE49-F238E27FC236}">
                <a16:creationId xmlns:a16="http://schemas.microsoft.com/office/drawing/2014/main" id="{D5BCBEA8-441C-A0C8-234E-5DC8568B5D4F}"/>
              </a:ext>
              <a:ext uri="{C183D7F6-B498-43B3-948B-1728B52AA6E4}">
                <adec:decorative xmlns:adec="http://schemas.microsoft.com/office/drawing/2017/decorative" val="1"/>
              </a:ext>
            </a:extLst>
          </p:cNvPr>
          <p:cNvSpPr/>
          <p:nvPr/>
        </p:nvSpPr>
        <p:spPr>
          <a:xfrm>
            <a:off x="3466635" y="2616772"/>
            <a:ext cx="33337" cy="35337"/>
          </a:xfrm>
          <a:custGeom>
            <a:avLst/>
            <a:gdLst>
              <a:gd name="connsiteX0" fmla="*/ 33337 w 33337"/>
              <a:gd name="connsiteY0" fmla="*/ 19050 h 35337"/>
              <a:gd name="connsiteX1" fmla="*/ 14287 w 33337"/>
              <a:gd name="connsiteY1" fmla="*/ 0 h 35337"/>
              <a:gd name="connsiteX2" fmla="*/ 0 w 33337"/>
              <a:gd name="connsiteY2" fmla="*/ 35338 h 35337"/>
              <a:gd name="connsiteX3" fmla="*/ 26575 w 33337"/>
              <a:gd name="connsiteY3" fmla="*/ 35338 h 35337"/>
              <a:gd name="connsiteX4" fmla="*/ 33337 w 33337"/>
              <a:gd name="connsiteY4" fmla="*/ 19050 h 35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337" h="35337">
                <a:moveTo>
                  <a:pt x="33337" y="19050"/>
                </a:moveTo>
                <a:lnTo>
                  <a:pt x="14287" y="0"/>
                </a:lnTo>
                <a:cubicBezTo>
                  <a:pt x="5725" y="9861"/>
                  <a:pt x="697" y="22297"/>
                  <a:pt x="0" y="35338"/>
                </a:cubicBezTo>
                <a:lnTo>
                  <a:pt x="26575" y="35338"/>
                </a:lnTo>
                <a:cubicBezTo>
                  <a:pt x="27370" y="29412"/>
                  <a:pt x="29702" y="23797"/>
                  <a:pt x="33337" y="19050"/>
                </a:cubicBezTo>
                <a:close/>
              </a:path>
            </a:pathLst>
          </a:custGeom>
          <a:solidFill>
            <a:srgbClr val="50E6FF"/>
          </a:solidFill>
          <a:ln w="9525" cap="flat">
            <a:noFill/>
            <a:prstDash val="solid"/>
            <a:miter/>
          </a:ln>
        </p:spPr>
        <p:txBody>
          <a:bodyPr rtlCol="0" anchor="ctr"/>
          <a:lstStyle/>
          <a:p>
            <a:endParaRPr lang="en-US"/>
          </a:p>
        </p:txBody>
      </p:sp>
      <p:sp>
        <p:nvSpPr>
          <p:cNvPr id="250" name="Freeform: Shape 249">
            <a:extLst>
              <a:ext uri="{FF2B5EF4-FFF2-40B4-BE49-F238E27FC236}">
                <a16:creationId xmlns:a16="http://schemas.microsoft.com/office/drawing/2014/main" id="{84CD6FDD-E54E-2FD2-C068-3F7F5EDC2730}"/>
              </a:ext>
              <a:ext uri="{C183D7F6-B498-43B3-948B-1728B52AA6E4}">
                <adec:decorative xmlns:adec="http://schemas.microsoft.com/office/drawing/2017/decorative" val="1"/>
              </a:ext>
            </a:extLst>
          </p:cNvPr>
          <p:cNvSpPr/>
          <p:nvPr/>
        </p:nvSpPr>
        <p:spPr>
          <a:xfrm>
            <a:off x="3530738" y="2634608"/>
            <a:ext cx="45028" cy="23788"/>
          </a:xfrm>
          <a:custGeom>
            <a:avLst/>
            <a:gdLst>
              <a:gd name="connsiteX0" fmla="*/ 44672 w 45028"/>
              <a:gd name="connsiteY0" fmla="*/ 2643 h 23788"/>
              <a:gd name="connsiteX1" fmla="*/ 39243 w 45028"/>
              <a:gd name="connsiteY1" fmla="*/ 261 h 23788"/>
              <a:gd name="connsiteX2" fmla="*/ 0 w 45028"/>
              <a:gd name="connsiteY2" fmla="*/ 16073 h 23788"/>
              <a:gd name="connsiteX3" fmla="*/ 3048 w 45028"/>
              <a:gd name="connsiteY3" fmla="*/ 23788 h 23788"/>
              <a:gd name="connsiteX4" fmla="*/ 42291 w 45028"/>
              <a:gd name="connsiteY4" fmla="*/ 8262 h 23788"/>
              <a:gd name="connsiteX5" fmla="*/ 44768 w 45028"/>
              <a:gd name="connsiteY5" fmla="*/ 2877 h 23788"/>
              <a:gd name="connsiteX6" fmla="*/ 44672 w 45028"/>
              <a:gd name="connsiteY6" fmla="*/ 2643 h 23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028" h="23788">
                <a:moveTo>
                  <a:pt x="44672" y="2643"/>
                </a:moveTo>
                <a:cubicBezTo>
                  <a:pt x="43792" y="523"/>
                  <a:pt x="41399" y="-526"/>
                  <a:pt x="39243" y="261"/>
                </a:cubicBezTo>
                <a:lnTo>
                  <a:pt x="0" y="16073"/>
                </a:lnTo>
                <a:lnTo>
                  <a:pt x="3048" y="23788"/>
                </a:lnTo>
                <a:lnTo>
                  <a:pt x="42291" y="8262"/>
                </a:lnTo>
                <a:cubicBezTo>
                  <a:pt x="44462" y="7459"/>
                  <a:pt x="45570" y="5048"/>
                  <a:pt x="44768" y="2877"/>
                </a:cubicBezTo>
                <a:cubicBezTo>
                  <a:pt x="44738" y="2798"/>
                  <a:pt x="44707" y="2720"/>
                  <a:pt x="44672" y="2643"/>
                </a:cubicBezTo>
                <a:close/>
              </a:path>
            </a:pathLst>
          </a:custGeom>
          <a:solidFill>
            <a:srgbClr val="F04049"/>
          </a:solidFill>
          <a:ln w="9525" cap="flat">
            <a:noFill/>
            <a:prstDash val="solid"/>
            <a:miter/>
          </a:ln>
        </p:spPr>
        <p:txBody>
          <a:bodyPr rtlCol="0" anchor="ctr"/>
          <a:lstStyle/>
          <a:p>
            <a:endParaRPr lang="en-US"/>
          </a:p>
        </p:txBody>
      </p:sp>
      <p:sp>
        <p:nvSpPr>
          <p:cNvPr id="251" name="Freeform: Shape 250">
            <a:extLst>
              <a:ext uri="{FF2B5EF4-FFF2-40B4-BE49-F238E27FC236}">
                <a16:creationId xmlns:a16="http://schemas.microsoft.com/office/drawing/2014/main" id="{5458A0D4-BDCC-10C6-6C84-393F0117EFBF}"/>
              </a:ext>
              <a:ext uri="{C183D7F6-B498-43B3-948B-1728B52AA6E4}">
                <adec:decorative xmlns:adec="http://schemas.microsoft.com/office/drawing/2017/decorative" val="1"/>
              </a:ext>
            </a:extLst>
          </p:cNvPr>
          <p:cNvSpPr/>
          <p:nvPr/>
        </p:nvSpPr>
        <p:spPr>
          <a:xfrm>
            <a:off x="3515022" y="2644871"/>
            <a:ext cx="22859" cy="22859"/>
          </a:xfrm>
          <a:custGeom>
            <a:avLst/>
            <a:gdLst>
              <a:gd name="connsiteX0" fmla="*/ 22860 w 22859"/>
              <a:gd name="connsiteY0" fmla="*/ 11430 h 22859"/>
              <a:gd name="connsiteX1" fmla="*/ 11430 w 22859"/>
              <a:gd name="connsiteY1" fmla="*/ 22860 h 22859"/>
              <a:gd name="connsiteX2" fmla="*/ 0 w 22859"/>
              <a:gd name="connsiteY2" fmla="*/ 11430 h 22859"/>
              <a:gd name="connsiteX3" fmla="*/ 11430 w 22859"/>
              <a:gd name="connsiteY3" fmla="*/ 0 h 22859"/>
              <a:gd name="connsiteX4" fmla="*/ 22860 w 22859"/>
              <a:gd name="connsiteY4" fmla="*/ 11430 h 22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59" h="22859">
                <a:moveTo>
                  <a:pt x="22860" y="11430"/>
                </a:moveTo>
                <a:cubicBezTo>
                  <a:pt x="22860" y="17743"/>
                  <a:pt x="17743" y="22860"/>
                  <a:pt x="11430" y="22860"/>
                </a:cubicBezTo>
                <a:cubicBezTo>
                  <a:pt x="5117" y="22860"/>
                  <a:pt x="0" y="17743"/>
                  <a:pt x="0" y="11430"/>
                </a:cubicBezTo>
                <a:cubicBezTo>
                  <a:pt x="0" y="5117"/>
                  <a:pt x="5117" y="0"/>
                  <a:pt x="11430" y="0"/>
                </a:cubicBezTo>
                <a:cubicBezTo>
                  <a:pt x="17743" y="0"/>
                  <a:pt x="22860" y="5117"/>
                  <a:pt x="22860" y="11430"/>
                </a:cubicBezTo>
                <a:close/>
              </a:path>
            </a:pathLst>
          </a:custGeom>
          <a:solidFill>
            <a:srgbClr val="8C8E90"/>
          </a:solidFill>
          <a:ln w="9525" cap="flat">
            <a:noFill/>
            <a:prstDash val="solid"/>
            <a:miter/>
          </a:ln>
        </p:spPr>
        <p:txBody>
          <a:bodyPr rtlCol="0" anchor="ctr"/>
          <a:lstStyle/>
          <a:p>
            <a:endParaRPr lang="en-US"/>
          </a:p>
        </p:txBody>
      </p:sp>
      <p:sp>
        <p:nvSpPr>
          <p:cNvPr id="253" name="Freeform: Shape 252">
            <a:extLst>
              <a:ext uri="{FF2B5EF4-FFF2-40B4-BE49-F238E27FC236}">
                <a16:creationId xmlns:a16="http://schemas.microsoft.com/office/drawing/2014/main" id="{119FDCBD-479C-DFCA-13FA-7D696C130381}"/>
              </a:ext>
              <a:ext uri="{C183D7F6-B498-43B3-948B-1728B52AA6E4}">
                <adec:decorative xmlns:adec="http://schemas.microsoft.com/office/drawing/2017/decorative" val="1"/>
              </a:ext>
            </a:extLst>
          </p:cNvPr>
          <p:cNvSpPr/>
          <p:nvPr/>
        </p:nvSpPr>
        <p:spPr>
          <a:xfrm>
            <a:off x="3458210" y="2878278"/>
            <a:ext cx="112585" cy="135058"/>
          </a:xfrm>
          <a:custGeom>
            <a:avLst/>
            <a:gdLst>
              <a:gd name="connsiteX0" fmla="*/ 112586 w 112585"/>
              <a:gd name="connsiteY0" fmla="*/ 63056 h 135058"/>
              <a:gd name="connsiteX1" fmla="*/ 58103 w 112585"/>
              <a:gd name="connsiteY1" fmla="*/ 134493 h 135058"/>
              <a:gd name="connsiteX2" fmla="*/ 54388 w 112585"/>
              <a:gd name="connsiteY2" fmla="*/ 134493 h 135058"/>
              <a:gd name="connsiteX3" fmla="*/ 0 w 112585"/>
              <a:gd name="connsiteY3" fmla="*/ 63056 h 135058"/>
              <a:gd name="connsiteX4" fmla="*/ 0 w 112585"/>
              <a:gd name="connsiteY4" fmla="*/ 19336 h 135058"/>
              <a:gd name="connsiteX5" fmla="*/ 3429 w 112585"/>
              <a:gd name="connsiteY5" fmla="*/ 15907 h 135058"/>
              <a:gd name="connsiteX6" fmla="*/ 56293 w 112585"/>
              <a:gd name="connsiteY6" fmla="*/ 0 h 135058"/>
              <a:gd name="connsiteX7" fmla="*/ 108966 w 112585"/>
              <a:gd name="connsiteY7" fmla="*/ 15907 h 135058"/>
              <a:gd name="connsiteX8" fmla="*/ 112490 w 112585"/>
              <a:gd name="connsiteY8" fmla="*/ 19336 h 135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585" h="135058">
                <a:moveTo>
                  <a:pt x="112586" y="63056"/>
                </a:moveTo>
                <a:cubicBezTo>
                  <a:pt x="112586" y="99346"/>
                  <a:pt x="67818" y="128588"/>
                  <a:pt x="58103" y="134493"/>
                </a:cubicBezTo>
                <a:cubicBezTo>
                  <a:pt x="56979" y="135246"/>
                  <a:pt x="55511" y="135246"/>
                  <a:pt x="54388" y="134493"/>
                </a:cubicBezTo>
                <a:cubicBezTo>
                  <a:pt x="44672" y="128588"/>
                  <a:pt x="0" y="99346"/>
                  <a:pt x="0" y="63056"/>
                </a:cubicBezTo>
                <a:lnTo>
                  <a:pt x="0" y="19336"/>
                </a:lnTo>
                <a:cubicBezTo>
                  <a:pt x="50" y="17463"/>
                  <a:pt x="1556" y="15957"/>
                  <a:pt x="3429" y="15907"/>
                </a:cubicBezTo>
                <a:cubicBezTo>
                  <a:pt x="38195" y="14954"/>
                  <a:pt x="30194" y="0"/>
                  <a:pt x="56293" y="0"/>
                </a:cubicBezTo>
                <a:cubicBezTo>
                  <a:pt x="82391" y="0"/>
                  <a:pt x="74295" y="14954"/>
                  <a:pt x="108966" y="15907"/>
                </a:cubicBezTo>
                <a:cubicBezTo>
                  <a:pt x="110856" y="15954"/>
                  <a:pt x="112391" y="17448"/>
                  <a:pt x="112490" y="19336"/>
                </a:cubicBezTo>
                <a:close/>
              </a:path>
            </a:pathLst>
          </a:custGeom>
          <a:solidFill>
            <a:srgbClr val="86D633"/>
          </a:solidFill>
          <a:ln w="9525" cap="flat">
            <a:noFill/>
            <a:prstDash val="solid"/>
            <a:miter/>
          </a:ln>
        </p:spPr>
        <p:txBody>
          <a:bodyPr rtlCol="0" anchor="ctr"/>
          <a:lstStyle/>
          <a:p>
            <a:endParaRPr lang="en-US"/>
          </a:p>
        </p:txBody>
      </p:sp>
      <p:sp>
        <p:nvSpPr>
          <p:cNvPr id="254" name="Freeform: Shape 253">
            <a:extLst>
              <a:ext uri="{FF2B5EF4-FFF2-40B4-BE49-F238E27FC236}">
                <a16:creationId xmlns:a16="http://schemas.microsoft.com/office/drawing/2014/main" id="{F7E3AD20-FECA-FA9D-A9BC-20D53C1C6E1B}"/>
              </a:ext>
              <a:ext uri="{C183D7F6-B498-43B3-948B-1728B52AA6E4}">
                <adec:decorative xmlns:adec="http://schemas.microsoft.com/office/drawing/2017/decorative" val="1"/>
              </a:ext>
            </a:extLst>
          </p:cNvPr>
          <p:cNvSpPr/>
          <p:nvPr/>
        </p:nvSpPr>
        <p:spPr>
          <a:xfrm>
            <a:off x="3462877" y="2883898"/>
            <a:ext cx="103251" cy="123857"/>
          </a:xfrm>
          <a:custGeom>
            <a:avLst/>
            <a:gdLst>
              <a:gd name="connsiteX0" fmla="*/ 103251 w 103251"/>
              <a:gd name="connsiteY0" fmla="*/ 57817 h 123857"/>
              <a:gd name="connsiteX1" fmla="*/ 53340 w 103251"/>
              <a:gd name="connsiteY1" fmla="*/ 123349 h 123857"/>
              <a:gd name="connsiteX2" fmla="*/ 49911 w 103251"/>
              <a:gd name="connsiteY2" fmla="*/ 123349 h 123857"/>
              <a:gd name="connsiteX3" fmla="*/ 0 w 103251"/>
              <a:gd name="connsiteY3" fmla="*/ 57817 h 123857"/>
              <a:gd name="connsiteX4" fmla="*/ 0 w 103251"/>
              <a:gd name="connsiteY4" fmla="*/ 18193 h 123857"/>
              <a:gd name="connsiteX5" fmla="*/ 3143 w 103251"/>
              <a:gd name="connsiteY5" fmla="*/ 15050 h 123857"/>
              <a:gd name="connsiteX6" fmla="*/ 51626 w 103251"/>
              <a:gd name="connsiteY6" fmla="*/ 0 h 123857"/>
              <a:gd name="connsiteX7" fmla="*/ 100013 w 103251"/>
              <a:gd name="connsiteY7" fmla="*/ 14573 h 123857"/>
              <a:gd name="connsiteX8" fmla="*/ 103251 w 103251"/>
              <a:gd name="connsiteY8" fmla="*/ 17717 h 123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3251" h="123857">
                <a:moveTo>
                  <a:pt x="103251" y="57817"/>
                </a:moveTo>
                <a:cubicBezTo>
                  <a:pt x="103251" y="91154"/>
                  <a:pt x="62198" y="117920"/>
                  <a:pt x="53340" y="123349"/>
                </a:cubicBezTo>
                <a:cubicBezTo>
                  <a:pt x="52298" y="124027"/>
                  <a:pt x="50953" y="124027"/>
                  <a:pt x="49911" y="123349"/>
                </a:cubicBezTo>
                <a:cubicBezTo>
                  <a:pt x="40958" y="117920"/>
                  <a:pt x="0" y="91154"/>
                  <a:pt x="0" y="57817"/>
                </a:cubicBezTo>
                <a:lnTo>
                  <a:pt x="0" y="18193"/>
                </a:lnTo>
                <a:cubicBezTo>
                  <a:pt x="0" y="16457"/>
                  <a:pt x="1407" y="15050"/>
                  <a:pt x="3143" y="15050"/>
                </a:cubicBezTo>
                <a:cubicBezTo>
                  <a:pt x="35052" y="13716"/>
                  <a:pt x="28099" y="0"/>
                  <a:pt x="51626" y="0"/>
                </a:cubicBezTo>
                <a:cubicBezTo>
                  <a:pt x="75152" y="0"/>
                  <a:pt x="68199" y="13716"/>
                  <a:pt x="100013" y="14573"/>
                </a:cubicBezTo>
                <a:cubicBezTo>
                  <a:pt x="101764" y="14572"/>
                  <a:pt x="103200" y="15965"/>
                  <a:pt x="103251" y="17717"/>
                </a:cubicBezTo>
                <a:close/>
              </a:path>
            </a:pathLst>
          </a:custGeom>
          <a:gradFill>
            <a:gsLst>
              <a:gs pos="0">
                <a:srgbClr val="5E9624"/>
              </a:gs>
              <a:gs pos="26000">
                <a:srgbClr val="70A828"/>
              </a:gs>
              <a:gs pos="79000">
                <a:srgbClr val="9FD732"/>
              </a:gs>
              <a:gs pos="100000">
                <a:srgbClr val="B4EC36"/>
              </a:gs>
            </a:gsLst>
            <a:lin ang="14396678" scaled="1"/>
          </a:gradFill>
          <a:ln w="9525" cap="flat">
            <a:noFill/>
            <a:prstDash val="solid"/>
            <a:miter/>
          </a:ln>
        </p:spPr>
        <p:txBody>
          <a:bodyPr rtlCol="0" anchor="ctr"/>
          <a:lstStyle/>
          <a:p>
            <a:endParaRPr lang="en-US"/>
          </a:p>
        </p:txBody>
      </p:sp>
      <p:sp>
        <p:nvSpPr>
          <p:cNvPr id="255" name="Freeform: Shape 254">
            <a:extLst>
              <a:ext uri="{FF2B5EF4-FFF2-40B4-BE49-F238E27FC236}">
                <a16:creationId xmlns:a16="http://schemas.microsoft.com/office/drawing/2014/main" id="{978CB34F-3455-02EB-B237-E707537D0006}"/>
              </a:ext>
              <a:ext uri="{C183D7F6-B498-43B3-948B-1728B52AA6E4}">
                <adec:decorative xmlns:adec="http://schemas.microsoft.com/office/drawing/2017/decorative" val="1"/>
              </a:ext>
            </a:extLst>
          </p:cNvPr>
          <p:cNvSpPr/>
          <p:nvPr/>
        </p:nvSpPr>
        <p:spPr>
          <a:xfrm>
            <a:off x="3509264" y="2955901"/>
            <a:ext cx="109728" cy="84308"/>
          </a:xfrm>
          <a:custGeom>
            <a:avLst/>
            <a:gdLst>
              <a:gd name="connsiteX0" fmla="*/ 3524 w 109728"/>
              <a:gd name="connsiteY0" fmla="*/ 6 h 84308"/>
              <a:gd name="connsiteX1" fmla="*/ 106204 w 109728"/>
              <a:gd name="connsiteY1" fmla="*/ 6 h 84308"/>
              <a:gd name="connsiteX2" fmla="*/ 109727 w 109728"/>
              <a:gd name="connsiteY2" fmla="*/ 3138 h 84308"/>
              <a:gd name="connsiteX3" fmla="*/ 109728 w 109728"/>
              <a:gd name="connsiteY3" fmla="*/ 3149 h 84308"/>
              <a:gd name="connsiteX4" fmla="*/ 109728 w 109728"/>
              <a:gd name="connsiteY4" fmla="*/ 81159 h 84308"/>
              <a:gd name="connsiteX5" fmla="*/ 106214 w 109728"/>
              <a:gd name="connsiteY5" fmla="*/ 84303 h 84308"/>
              <a:gd name="connsiteX6" fmla="*/ 106204 w 109728"/>
              <a:gd name="connsiteY6" fmla="*/ 84302 h 84308"/>
              <a:gd name="connsiteX7" fmla="*/ 3524 w 109728"/>
              <a:gd name="connsiteY7" fmla="*/ 84302 h 84308"/>
              <a:gd name="connsiteX8" fmla="*/ 0 w 109728"/>
              <a:gd name="connsiteY8" fmla="*/ 81159 h 84308"/>
              <a:gd name="connsiteX9" fmla="*/ 0 w 109728"/>
              <a:gd name="connsiteY9" fmla="*/ 3340 h 84308"/>
              <a:gd name="connsiteX10" fmla="*/ 3522 w 109728"/>
              <a:gd name="connsiteY10" fmla="*/ 6 h 84308"/>
              <a:gd name="connsiteX11" fmla="*/ 3524 w 109728"/>
              <a:gd name="connsiteY11" fmla="*/ 6 h 84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9728" h="84308">
                <a:moveTo>
                  <a:pt x="3524" y="6"/>
                </a:moveTo>
                <a:lnTo>
                  <a:pt x="106204" y="6"/>
                </a:lnTo>
                <a:cubicBezTo>
                  <a:pt x="108042" y="-102"/>
                  <a:pt x="109619" y="1300"/>
                  <a:pt x="109727" y="3138"/>
                </a:cubicBezTo>
                <a:cubicBezTo>
                  <a:pt x="109728" y="3142"/>
                  <a:pt x="109728" y="3145"/>
                  <a:pt x="109728" y="3149"/>
                </a:cubicBezTo>
                <a:lnTo>
                  <a:pt x="109728" y="81159"/>
                </a:lnTo>
                <a:cubicBezTo>
                  <a:pt x="109626" y="82997"/>
                  <a:pt x="108053" y="84405"/>
                  <a:pt x="106214" y="84303"/>
                </a:cubicBezTo>
                <a:cubicBezTo>
                  <a:pt x="106211" y="84302"/>
                  <a:pt x="106208" y="84302"/>
                  <a:pt x="106204" y="84302"/>
                </a:cubicBezTo>
                <a:lnTo>
                  <a:pt x="3524" y="84302"/>
                </a:lnTo>
                <a:cubicBezTo>
                  <a:pt x="1700" y="84359"/>
                  <a:pt x="151" y="82977"/>
                  <a:pt x="0" y="81159"/>
                </a:cubicBezTo>
                <a:lnTo>
                  <a:pt x="0" y="3340"/>
                </a:lnTo>
                <a:cubicBezTo>
                  <a:pt x="52" y="1447"/>
                  <a:pt x="1628" y="-46"/>
                  <a:pt x="3522" y="6"/>
                </a:cubicBezTo>
                <a:cubicBezTo>
                  <a:pt x="3522" y="6"/>
                  <a:pt x="3523" y="6"/>
                  <a:pt x="3524" y="6"/>
                </a:cubicBezTo>
                <a:close/>
              </a:path>
            </a:pathLst>
          </a:custGeom>
          <a:solidFill>
            <a:srgbClr val="9CEBFF"/>
          </a:solidFill>
          <a:ln w="9525" cap="flat">
            <a:noFill/>
            <a:prstDash val="solid"/>
            <a:miter/>
          </a:ln>
        </p:spPr>
        <p:txBody>
          <a:bodyPr rtlCol="0" anchor="ctr"/>
          <a:lstStyle/>
          <a:p>
            <a:endParaRPr lang="en-US"/>
          </a:p>
        </p:txBody>
      </p:sp>
      <p:sp>
        <p:nvSpPr>
          <p:cNvPr id="256" name="Freeform: Shape 255">
            <a:extLst>
              <a:ext uri="{FF2B5EF4-FFF2-40B4-BE49-F238E27FC236}">
                <a16:creationId xmlns:a16="http://schemas.microsoft.com/office/drawing/2014/main" id="{348AA136-95DB-40EC-80EE-5031A9496779}"/>
              </a:ext>
              <a:ext uri="{C183D7F6-B498-43B3-948B-1728B52AA6E4}">
                <adec:decorative xmlns:adec="http://schemas.microsoft.com/office/drawing/2017/decorative" val="1"/>
              </a:ext>
            </a:extLst>
          </p:cNvPr>
          <p:cNvSpPr/>
          <p:nvPr/>
        </p:nvSpPr>
        <p:spPr>
          <a:xfrm>
            <a:off x="3509264" y="2955901"/>
            <a:ext cx="109728" cy="14769"/>
          </a:xfrm>
          <a:custGeom>
            <a:avLst/>
            <a:gdLst>
              <a:gd name="connsiteX0" fmla="*/ 3334 w 109728"/>
              <a:gd name="connsiteY0" fmla="*/ 6 h 14769"/>
              <a:gd name="connsiteX1" fmla="*/ 106394 w 109728"/>
              <a:gd name="connsiteY1" fmla="*/ 6 h 14769"/>
              <a:gd name="connsiteX2" fmla="*/ 109727 w 109728"/>
              <a:gd name="connsiteY2" fmla="*/ 2947 h 14769"/>
              <a:gd name="connsiteX3" fmla="*/ 109728 w 109728"/>
              <a:gd name="connsiteY3" fmla="*/ 2959 h 14769"/>
              <a:gd name="connsiteX4" fmla="*/ 109728 w 109728"/>
              <a:gd name="connsiteY4" fmla="*/ 2959 h 14769"/>
              <a:gd name="connsiteX5" fmla="*/ 109728 w 109728"/>
              <a:gd name="connsiteY5" fmla="*/ 14770 h 14769"/>
              <a:gd name="connsiteX6" fmla="*/ 0 w 109728"/>
              <a:gd name="connsiteY6" fmla="*/ 14770 h 14769"/>
              <a:gd name="connsiteX7" fmla="*/ 0 w 109728"/>
              <a:gd name="connsiteY7" fmla="*/ 3340 h 14769"/>
              <a:gd name="connsiteX8" fmla="*/ 3322 w 109728"/>
              <a:gd name="connsiteY8" fmla="*/ 387 h 14769"/>
              <a:gd name="connsiteX9" fmla="*/ 3334 w 109728"/>
              <a:gd name="connsiteY9" fmla="*/ 387 h 14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9728" h="14769">
                <a:moveTo>
                  <a:pt x="3334" y="6"/>
                </a:moveTo>
                <a:lnTo>
                  <a:pt x="106394" y="6"/>
                </a:lnTo>
                <a:cubicBezTo>
                  <a:pt x="108127" y="-102"/>
                  <a:pt x="109619" y="1215"/>
                  <a:pt x="109727" y="2947"/>
                </a:cubicBezTo>
                <a:cubicBezTo>
                  <a:pt x="109728" y="2951"/>
                  <a:pt x="109728" y="2955"/>
                  <a:pt x="109728" y="2959"/>
                </a:cubicBezTo>
                <a:lnTo>
                  <a:pt x="109728" y="2959"/>
                </a:lnTo>
                <a:lnTo>
                  <a:pt x="109728" y="14770"/>
                </a:lnTo>
                <a:lnTo>
                  <a:pt x="0" y="14770"/>
                </a:lnTo>
                <a:lnTo>
                  <a:pt x="0" y="3340"/>
                </a:lnTo>
                <a:cubicBezTo>
                  <a:pt x="102" y="1607"/>
                  <a:pt x="1589" y="285"/>
                  <a:pt x="3322" y="387"/>
                </a:cubicBezTo>
                <a:cubicBezTo>
                  <a:pt x="3326" y="387"/>
                  <a:pt x="3330" y="387"/>
                  <a:pt x="3334" y="387"/>
                </a:cubicBezTo>
                <a:close/>
              </a:path>
            </a:pathLst>
          </a:custGeom>
          <a:solidFill>
            <a:srgbClr val="0078D4"/>
          </a:solidFill>
          <a:ln w="9525" cap="flat">
            <a:noFill/>
            <a:prstDash val="solid"/>
            <a:miter/>
          </a:ln>
        </p:spPr>
        <p:txBody>
          <a:bodyPr rtlCol="0" anchor="ctr"/>
          <a:lstStyle/>
          <a:p>
            <a:endParaRPr lang="en-US"/>
          </a:p>
        </p:txBody>
      </p:sp>
      <p:sp>
        <p:nvSpPr>
          <p:cNvPr id="257" name="Freeform: Shape 256">
            <a:extLst>
              <a:ext uri="{FF2B5EF4-FFF2-40B4-BE49-F238E27FC236}">
                <a16:creationId xmlns:a16="http://schemas.microsoft.com/office/drawing/2014/main" id="{711E21DD-B8BA-4C6B-2EEA-38579E2C3ABC}"/>
              </a:ext>
              <a:ext uri="{C183D7F6-B498-43B3-948B-1728B52AA6E4}">
                <adec:decorative xmlns:adec="http://schemas.microsoft.com/office/drawing/2017/decorative" val="1"/>
              </a:ext>
            </a:extLst>
          </p:cNvPr>
          <p:cNvSpPr/>
          <p:nvPr/>
        </p:nvSpPr>
        <p:spPr>
          <a:xfrm>
            <a:off x="3533647" y="3001246"/>
            <a:ext cx="73152" cy="7143"/>
          </a:xfrm>
          <a:custGeom>
            <a:avLst/>
            <a:gdLst>
              <a:gd name="connsiteX0" fmla="*/ 70390 w 73152"/>
              <a:gd name="connsiteY0" fmla="*/ 0 h 7143"/>
              <a:gd name="connsiteX1" fmla="*/ 2667 w 73152"/>
              <a:gd name="connsiteY1" fmla="*/ 0 h 7143"/>
              <a:gd name="connsiteX2" fmla="*/ 0 w 73152"/>
              <a:gd name="connsiteY2" fmla="*/ 1524 h 7143"/>
              <a:gd name="connsiteX3" fmla="*/ 0 w 73152"/>
              <a:gd name="connsiteY3" fmla="*/ 5620 h 7143"/>
              <a:gd name="connsiteX4" fmla="*/ 2667 w 73152"/>
              <a:gd name="connsiteY4" fmla="*/ 7144 h 7143"/>
              <a:gd name="connsiteX5" fmla="*/ 70390 w 73152"/>
              <a:gd name="connsiteY5" fmla="*/ 7144 h 7143"/>
              <a:gd name="connsiteX6" fmla="*/ 73152 w 73152"/>
              <a:gd name="connsiteY6" fmla="*/ 5620 h 7143"/>
              <a:gd name="connsiteX7" fmla="*/ 73152 w 73152"/>
              <a:gd name="connsiteY7" fmla="*/ 1810 h 7143"/>
              <a:gd name="connsiteX8" fmla="*/ 70390 w 73152"/>
              <a:gd name="connsiteY8" fmla="*/ 0 h 7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3152" h="7143">
                <a:moveTo>
                  <a:pt x="70390" y="0"/>
                </a:moveTo>
                <a:lnTo>
                  <a:pt x="2667" y="0"/>
                </a:lnTo>
                <a:cubicBezTo>
                  <a:pt x="1143" y="0"/>
                  <a:pt x="0" y="762"/>
                  <a:pt x="0" y="1524"/>
                </a:cubicBezTo>
                <a:lnTo>
                  <a:pt x="0" y="5620"/>
                </a:lnTo>
                <a:cubicBezTo>
                  <a:pt x="0" y="6477"/>
                  <a:pt x="1143" y="7144"/>
                  <a:pt x="2667" y="7144"/>
                </a:cubicBezTo>
                <a:lnTo>
                  <a:pt x="70390" y="7144"/>
                </a:lnTo>
                <a:cubicBezTo>
                  <a:pt x="71914" y="7144"/>
                  <a:pt x="73152" y="6477"/>
                  <a:pt x="73152" y="5620"/>
                </a:cubicBezTo>
                <a:lnTo>
                  <a:pt x="73152" y="1810"/>
                </a:lnTo>
                <a:cubicBezTo>
                  <a:pt x="73152" y="762"/>
                  <a:pt x="71628" y="0"/>
                  <a:pt x="70390" y="0"/>
                </a:cubicBezTo>
                <a:close/>
              </a:path>
            </a:pathLst>
          </a:custGeom>
          <a:solidFill>
            <a:srgbClr val="0078D4"/>
          </a:solidFill>
          <a:ln w="9525" cap="flat">
            <a:noFill/>
            <a:prstDash val="solid"/>
            <a:miter/>
          </a:ln>
        </p:spPr>
        <p:txBody>
          <a:bodyPr rtlCol="0" anchor="ctr"/>
          <a:lstStyle/>
          <a:p>
            <a:endParaRPr lang="en-US"/>
          </a:p>
        </p:txBody>
      </p:sp>
      <p:sp>
        <p:nvSpPr>
          <p:cNvPr id="258" name="Freeform: Shape 257">
            <a:extLst>
              <a:ext uri="{FF2B5EF4-FFF2-40B4-BE49-F238E27FC236}">
                <a16:creationId xmlns:a16="http://schemas.microsoft.com/office/drawing/2014/main" id="{CE1C721C-1BA0-3EB7-C881-F492C3E76DDD}"/>
              </a:ext>
              <a:ext uri="{C183D7F6-B498-43B3-948B-1728B52AA6E4}">
                <adec:decorative xmlns:adec="http://schemas.microsoft.com/office/drawing/2017/decorative" val="1"/>
              </a:ext>
            </a:extLst>
          </p:cNvPr>
          <p:cNvSpPr/>
          <p:nvPr/>
        </p:nvSpPr>
        <p:spPr>
          <a:xfrm>
            <a:off x="3533647" y="2984101"/>
            <a:ext cx="73152" cy="6762"/>
          </a:xfrm>
          <a:custGeom>
            <a:avLst/>
            <a:gdLst>
              <a:gd name="connsiteX0" fmla="*/ 70390 w 73152"/>
              <a:gd name="connsiteY0" fmla="*/ 0 h 6762"/>
              <a:gd name="connsiteX1" fmla="*/ 2667 w 73152"/>
              <a:gd name="connsiteY1" fmla="*/ 0 h 6762"/>
              <a:gd name="connsiteX2" fmla="*/ 0 w 73152"/>
              <a:gd name="connsiteY2" fmla="*/ 1524 h 6762"/>
              <a:gd name="connsiteX3" fmla="*/ 0 w 73152"/>
              <a:gd name="connsiteY3" fmla="*/ 5239 h 6762"/>
              <a:gd name="connsiteX4" fmla="*/ 2667 w 73152"/>
              <a:gd name="connsiteY4" fmla="*/ 6763 h 6762"/>
              <a:gd name="connsiteX5" fmla="*/ 70390 w 73152"/>
              <a:gd name="connsiteY5" fmla="*/ 6763 h 6762"/>
              <a:gd name="connsiteX6" fmla="*/ 73152 w 73152"/>
              <a:gd name="connsiteY6" fmla="*/ 5239 h 6762"/>
              <a:gd name="connsiteX7" fmla="*/ 73152 w 73152"/>
              <a:gd name="connsiteY7" fmla="*/ 1524 h 6762"/>
              <a:gd name="connsiteX8" fmla="*/ 70390 w 73152"/>
              <a:gd name="connsiteY8" fmla="*/ 0 h 6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3152" h="6762">
                <a:moveTo>
                  <a:pt x="70390" y="0"/>
                </a:moveTo>
                <a:lnTo>
                  <a:pt x="2667" y="0"/>
                </a:lnTo>
                <a:cubicBezTo>
                  <a:pt x="1143" y="0"/>
                  <a:pt x="0" y="667"/>
                  <a:pt x="0" y="1524"/>
                </a:cubicBezTo>
                <a:lnTo>
                  <a:pt x="0" y="5239"/>
                </a:lnTo>
                <a:cubicBezTo>
                  <a:pt x="0" y="6096"/>
                  <a:pt x="1143" y="6763"/>
                  <a:pt x="2667" y="6763"/>
                </a:cubicBezTo>
                <a:lnTo>
                  <a:pt x="70390" y="6763"/>
                </a:lnTo>
                <a:cubicBezTo>
                  <a:pt x="71914" y="6763"/>
                  <a:pt x="73152" y="6096"/>
                  <a:pt x="73152" y="5239"/>
                </a:cubicBezTo>
                <a:lnTo>
                  <a:pt x="73152" y="1524"/>
                </a:lnTo>
                <a:cubicBezTo>
                  <a:pt x="73152" y="667"/>
                  <a:pt x="71628" y="0"/>
                  <a:pt x="70390" y="0"/>
                </a:cubicBezTo>
                <a:close/>
              </a:path>
            </a:pathLst>
          </a:custGeom>
          <a:solidFill>
            <a:srgbClr val="0078D4"/>
          </a:solidFill>
          <a:ln w="9525" cap="flat">
            <a:noFill/>
            <a:prstDash val="solid"/>
            <a:miter/>
          </a:ln>
        </p:spPr>
        <p:txBody>
          <a:bodyPr rtlCol="0" anchor="ctr"/>
          <a:lstStyle/>
          <a:p>
            <a:endParaRPr lang="en-US"/>
          </a:p>
        </p:txBody>
      </p:sp>
      <p:sp>
        <p:nvSpPr>
          <p:cNvPr id="259" name="Freeform: Shape 258">
            <a:extLst>
              <a:ext uri="{FF2B5EF4-FFF2-40B4-BE49-F238E27FC236}">
                <a16:creationId xmlns:a16="http://schemas.microsoft.com/office/drawing/2014/main" id="{F0C2FF57-7643-2304-EFD6-4DCD7A0433FE}"/>
              </a:ext>
              <a:ext uri="{C183D7F6-B498-43B3-948B-1728B52AA6E4}">
                <adec:decorative xmlns:adec="http://schemas.microsoft.com/office/drawing/2017/decorative" val="1"/>
              </a:ext>
            </a:extLst>
          </p:cNvPr>
          <p:cNvSpPr/>
          <p:nvPr/>
        </p:nvSpPr>
        <p:spPr>
          <a:xfrm>
            <a:off x="3533647" y="3020581"/>
            <a:ext cx="73152" cy="6858"/>
          </a:xfrm>
          <a:custGeom>
            <a:avLst/>
            <a:gdLst>
              <a:gd name="connsiteX0" fmla="*/ 70390 w 73152"/>
              <a:gd name="connsiteY0" fmla="*/ 0 h 6858"/>
              <a:gd name="connsiteX1" fmla="*/ 2667 w 73152"/>
              <a:gd name="connsiteY1" fmla="*/ 0 h 6858"/>
              <a:gd name="connsiteX2" fmla="*/ 0 w 73152"/>
              <a:gd name="connsiteY2" fmla="*/ 1524 h 6858"/>
              <a:gd name="connsiteX3" fmla="*/ 0 w 73152"/>
              <a:gd name="connsiteY3" fmla="*/ 5334 h 6858"/>
              <a:gd name="connsiteX4" fmla="*/ 2667 w 73152"/>
              <a:gd name="connsiteY4" fmla="*/ 6858 h 6858"/>
              <a:gd name="connsiteX5" fmla="*/ 70390 w 73152"/>
              <a:gd name="connsiteY5" fmla="*/ 6858 h 6858"/>
              <a:gd name="connsiteX6" fmla="*/ 73152 w 73152"/>
              <a:gd name="connsiteY6" fmla="*/ 5334 h 6858"/>
              <a:gd name="connsiteX7" fmla="*/ 73152 w 73152"/>
              <a:gd name="connsiteY7" fmla="*/ 1524 h 6858"/>
              <a:gd name="connsiteX8" fmla="*/ 70390 w 73152"/>
              <a:gd name="connsiteY8" fmla="*/ 0 h 6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3152" h="6858">
                <a:moveTo>
                  <a:pt x="70390" y="0"/>
                </a:moveTo>
                <a:lnTo>
                  <a:pt x="2667" y="0"/>
                </a:lnTo>
                <a:cubicBezTo>
                  <a:pt x="1143" y="0"/>
                  <a:pt x="0" y="667"/>
                  <a:pt x="0" y="1524"/>
                </a:cubicBezTo>
                <a:lnTo>
                  <a:pt x="0" y="5334"/>
                </a:lnTo>
                <a:cubicBezTo>
                  <a:pt x="0" y="6191"/>
                  <a:pt x="1143" y="6858"/>
                  <a:pt x="2667" y="6858"/>
                </a:cubicBezTo>
                <a:lnTo>
                  <a:pt x="70390" y="6858"/>
                </a:lnTo>
                <a:cubicBezTo>
                  <a:pt x="71914" y="6858"/>
                  <a:pt x="73152" y="6191"/>
                  <a:pt x="73152" y="5334"/>
                </a:cubicBezTo>
                <a:lnTo>
                  <a:pt x="73152" y="1524"/>
                </a:lnTo>
                <a:cubicBezTo>
                  <a:pt x="73152" y="667"/>
                  <a:pt x="71628" y="0"/>
                  <a:pt x="70390" y="0"/>
                </a:cubicBezTo>
                <a:close/>
              </a:path>
            </a:pathLst>
          </a:custGeom>
          <a:solidFill>
            <a:srgbClr val="0078D4"/>
          </a:solidFill>
          <a:ln w="9525" cap="flat">
            <a:noFill/>
            <a:prstDash val="solid"/>
            <a:miter/>
          </a:ln>
        </p:spPr>
        <p:txBody>
          <a:bodyPr rtlCol="0" anchor="ctr"/>
          <a:lstStyle/>
          <a:p>
            <a:endParaRPr lang="en-US"/>
          </a:p>
        </p:txBody>
      </p:sp>
      <p:sp>
        <p:nvSpPr>
          <p:cNvPr id="260" name="Freeform: Shape 259">
            <a:extLst>
              <a:ext uri="{FF2B5EF4-FFF2-40B4-BE49-F238E27FC236}">
                <a16:creationId xmlns:a16="http://schemas.microsoft.com/office/drawing/2014/main" id="{7D23EB2D-0E1B-09C3-BCB8-A8EF166C7202}"/>
              </a:ext>
              <a:ext uri="{C183D7F6-B498-43B3-948B-1728B52AA6E4}">
                <adec:decorative xmlns:adec="http://schemas.microsoft.com/office/drawing/2017/decorative" val="1"/>
              </a:ext>
            </a:extLst>
          </p:cNvPr>
          <p:cNvSpPr/>
          <p:nvPr/>
        </p:nvSpPr>
        <p:spPr>
          <a:xfrm>
            <a:off x="3517931" y="2982958"/>
            <a:ext cx="8953" cy="8953"/>
          </a:xfrm>
          <a:custGeom>
            <a:avLst/>
            <a:gdLst>
              <a:gd name="connsiteX0" fmla="*/ 8954 w 8953"/>
              <a:gd name="connsiteY0" fmla="*/ 4477 h 8953"/>
              <a:gd name="connsiteX1" fmla="*/ 4477 w 8953"/>
              <a:gd name="connsiteY1" fmla="*/ 8954 h 8953"/>
              <a:gd name="connsiteX2" fmla="*/ 0 w 8953"/>
              <a:gd name="connsiteY2" fmla="*/ 4477 h 8953"/>
              <a:gd name="connsiteX3" fmla="*/ 4477 w 8953"/>
              <a:gd name="connsiteY3" fmla="*/ 0 h 8953"/>
              <a:gd name="connsiteX4" fmla="*/ 8954 w 8953"/>
              <a:gd name="connsiteY4" fmla="*/ 4477 h 8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53" h="8953">
                <a:moveTo>
                  <a:pt x="8954" y="4477"/>
                </a:moveTo>
                <a:cubicBezTo>
                  <a:pt x="8954" y="6949"/>
                  <a:pt x="6949" y="8954"/>
                  <a:pt x="4477" y="8954"/>
                </a:cubicBezTo>
                <a:cubicBezTo>
                  <a:pt x="2004" y="8954"/>
                  <a:pt x="0" y="6949"/>
                  <a:pt x="0" y="4477"/>
                </a:cubicBezTo>
                <a:cubicBezTo>
                  <a:pt x="0" y="2004"/>
                  <a:pt x="2004" y="0"/>
                  <a:pt x="4477" y="0"/>
                </a:cubicBezTo>
                <a:cubicBezTo>
                  <a:pt x="6949" y="0"/>
                  <a:pt x="8954" y="2004"/>
                  <a:pt x="8954" y="4477"/>
                </a:cubicBezTo>
                <a:close/>
              </a:path>
            </a:pathLst>
          </a:custGeom>
          <a:solidFill>
            <a:srgbClr val="0078D4"/>
          </a:solidFill>
          <a:ln w="9525" cap="flat">
            <a:noFill/>
            <a:prstDash val="solid"/>
            <a:miter/>
          </a:ln>
        </p:spPr>
        <p:txBody>
          <a:bodyPr rtlCol="0" anchor="ctr"/>
          <a:lstStyle/>
          <a:p>
            <a:endParaRPr lang="en-US"/>
          </a:p>
        </p:txBody>
      </p:sp>
      <p:sp>
        <p:nvSpPr>
          <p:cNvPr id="261" name="Freeform: Shape 260">
            <a:extLst>
              <a:ext uri="{FF2B5EF4-FFF2-40B4-BE49-F238E27FC236}">
                <a16:creationId xmlns:a16="http://schemas.microsoft.com/office/drawing/2014/main" id="{8ECEB6FF-2818-7D74-4698-6F453E7237AB}"/>
              </a:ext>
              <a:ext uri="{C183D7F6-B498-43B3-948B-1728B52AA6E4}">
                <adec:decorative xmlns:adec="http://schemas.microsoft.com/office/drawing/2017/decorative" val="1"/>
              </a:ext>
            </a:extLst>
          </p:cNvPr>
          <p:cNvSpPr/>
          <p:nvPr/>
        </p:nvSpPr>
        <p:spPr>
          <a:xfrm>
            <a:off x="3517931" y="3000198"/>
            <a:ext cx="8953" cy="8953"/>
          </a:xfrm>
          <a:custGeom>
            <a:avLst/>
            <a:gdLst>
              <a:gd name="connsiteX0" fmla="*/ 8954 w 8953"/>
              <a:gd name="connsiteY0" fmla="*/ 4477 h 8953"/>
              <a:gd name="connsiteX1" fmla="*/ 4477 w 8953"/>
              <a:gd name="connsiteY1" fmla="*/ 8954 h 8953"/>
              <a:gd name="connsiteX2" fmla="*/ 0 w 8953"/>
              <a:gd name="connsiteY2" fmla="*/ 4477 h 8953"/>
              <a:gd name="connsiteX3" fmla="*/ 4477 w 8953"/>
              <a:gd name="connsiteY3" fmla="*/ 0 h 8953"/>
              <a:gd name="connsiteX4" fmla="*/ 8954 w 8953"/>
              <a:gd name="connsiteY4" fmla="*/ 4477 h 8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53" h="8953">
                <a:moveTo>
                  <a:pt x="8954" y="4477"/>
                </a:moveTo>
                <a:cubicBezTo>
                  <a:pt x="8954" y="6949"/>
                  <a:pt x="6949" y="8954"/>
                  <a:pt x="4477" y="8954"/>
                </a:cubicBezTo>
                <a:cubicBezTo>
                  <a:pt x="2004" y="8954"/>
                  <a:pt x="0" y="6949"/>
                  <a:pt x="0" y="4477"/>
                </a:cubicBezTo>
                <a:cubicBezTo>
                  <a:pt x="0" y="2004"/>
                  <a:pt x="2004" y="0"/>
                  <a:pt x="4477" y="0"/>
                </a:cubicBezTo>
                <a:cubicBezTo>
                  <a:pt x="6949" y="0"/>
                  <a:pt x="8954" y="2004"/>
                  <a:pt x="8954" y="4477"/>
                </a:cubicBezTo>
                <a:close/>
              </a:path>
            </a:pathLst>
          </a:custGeom>
          <a:solidFill>
            <a:srgbClr val="0078D4"/>
          </a:solidFill>
          <a:ln w="9525" cap="flat">
            <a:noFill/>
            <a:prstDash val="solid"/>
            <a:miter/>
          </a:ln>
        </p:spPr>
        <p:txBody>
          <a:bodyPr rtlCol="0" anchor="ctr"/>
          <a:lstStyle/>
          <a:p>
            <a:endParaRPr lang="en-US"/>
          </a:p>
        </p:txBody>
      </p:sp>
      <p:sp>
        <p:nvSpPr>
          <p:cNvPr id="262" name="Freeform: Shape 261">
            <a:extLst>
              <a:ext uri="{FF2B5EF4-FFF2-40B4-BE49-F238E27FC236}">
                <a16:creationId xmlns:a16="http://schemas.microsoft.com/office/drawing/2014/main" id="{2ACECEAA-CC8A-B9C7-56D4-A7278FEE0FE9}"/>
              </a:ext>
              <a:ext uri="{C183D7F6-B498-43B3-948B-1728B52AA6E4}">
                <adec:decorative xmlns:adec="http://schemas.microsoft.com/office/drawing/2017/decorative" val="1"/>
              </a:ext>
            </a:extLst>
          </p:cNvPr>
          <p:cNvSpPr/>
          <p:nvPr/>
        </p:nvSpPr>
        <p:spPr>
          <a:xfrm>
            <a:off x="3517931" y="3019534"/>
            <a:ext cx="8953" cy="8953"/>
          </a:xfrm>
          <a:custGeom>
            <a:avLst/>
            <a:gdLst>
              <a:gd name="connsiteX0" fmla="*/ 8954 w 8953"/>
              <a:gd name="connsiteY0" fmla="*/ 4477 h 8953"/>
              <a:gd name="connsiteX1" fmla="*/ 4477 w 8953"/>
              <a:gd name="connsiteY1" fmla="*/ 8954 h 8953"/>
              <a:gd name="connsiteX2" fmla="*/ 0 w 8953"/>
              <a:gd name="connsiteY2" fmla="*/ 4477 h 8953"/>
              <a:gd name="connsiteX3" fmla="*/ 4477 w 8953"/>
              <a:gd name="connsiteY3" fmla="*/ 0 h 8953"/>
              <a:gd name="connsiteX4" fmla="*/ 8954 w 8953"/>
              <a:gd name="connsiteY4" fmla="*/ 4477 h 8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53" h="8953">
                <a:moveTo>
                  <a:pt x="8954" y="4477"/>
                </a:moveTo>
                <a:cubicBezTo>
                  <a:pt x="8954" y="6949"/>
                  <a:pt x="6949" y="8954"/>
                  <a:pt x="4477" y="8954"/>
                </a:cubicBezTo>
                <a:cubicBezTo>
                  <a:pt x="2004" y="8954"/>
                  <a:pt x="0" y="6949"/>
                  <a:pt x="0" y="4477"/>
                </a:cubicBezTo>
                <a:cubicBezTo>
                  <a:pt x="0" y="2004"/>
                  <a:pt x="2004" y="0"/>
                  <a:pt x="4477" y="0"/>
                </a:cubicBezTo>
                <a:cubicBezTo>
                  <a:pt x="6949" y="0"/>
                  <a:pt x="8954" y="2004"/>
                  <a:pt x="8954" y="4477"/>
                </a:cubicBezTo>
                <a:close/>
              </a:path>
            </a:pathLst>
          </a:custGeom>
          <a:solidFill>
            <a:srgbClr val="0078D4"/>
          </a:solidFill>
          <a:ln w="9525" cap="flat">
            <a:noFill/>
            <a:prstDash val="solid"/>
            <a:miter/>
          </a:ln>
        </p:spPr>
        <p:txBody>
          <a:bodyPr rtlCol="0" anchor="ctr"/>
          <a:lstStyle/>
          <a:p>
            <a:endParaRPr lang="en-US"/>
          </a:p>
        </p:txBody>
      </p:sp>
      <p:grpSp>
        <p:nvGrpSpPr>
          <p:cNvPr id="367" name="Group 366">
            <a:extLst>
              <a:ext uri="{FF2B5EF4-FFF2-40B4-BE49-F238E27FC236}">
                <a16:creationId xmlns:a16="http://schemas.microsoft.com/office/drawing/2014/main" id="{40BBEE93-B2E9-37FE-D0EA-22B6AA46FB40}"/>
              </a:ext>
              <a:ext uri="{C183D7F6-B498-43B3-948B-1728B52AA6E4}">
                <adec:decorative xmlns:adec="http://schemas.microsoft.com/office/drawing/2017/decorative" val="1"/>
              </a:ext>
            </a:extLst>
          </p:cNvPr>
          <p:cNvGrpSpPr/>
          <p:nvPr/>
        </p:nvGrpSpPr>
        <p:grpSpPr>
          <a:xfrm>
            <a:off x="590199" y="1910032"/>
            <a:ext cx="140664" cy="171485"/>
            <a:chOff x="590199" y="1910032"/>
            <a:chExt cx="140664" cy="171485"/>
          </a:xfrm>
        </p:grpSpPr>
        <p:sp>
          <p:nvSpPr>
            <p:cNvPr id="360" name="Freeform: Shape 359">
              <a:extLst>
                <a:ext uri="{FF2B5EF4-FFF2-40B4-BE49-F238E27FC236}">
                  <a16:creationId xmlns:a16="http://schemas.microsoft.com/office/drawing/2014/main" id="{39B8F4BE-FD83-CB21-A15F-1AA26EB66B20}"/>
                </a:ext>
              </a:extLst>
            </p:cNvPr>
            <p:cNvSpPr/>
            <p:nvPr/>
          </p:nvSpPr>
          <p:spPr>
            <a:xfrm>
              <a:off x="670437" y="1988403"/>
              <a:ext cx="60426" cy="93114"/>
            </a:xfrm>
            <a:custGeom>
              <a:avLst/>
              <a:gdLst>
                <a:gd name="connsiteX0" fmla="*/ 56940 w 60426"/>
                <a:gd name="connsiteY0" fmla="*/ 4 h 93114"/>
                <a:gd name="connsiteX1" fmla="*/ 3486 w 60426"/>
                <a:gd name="connsiteY1" fmla="*/ 4 h 93114"/>
                <a:gd name="connsiteX2" fmla="*/ 0 w 60426"/>
                <a:gd name="connsiteY2" fmla="*/ 3157 h 93114"/>
                <a:gd name="connsiteX3" fmla="*/ 0 w 60426"/>
                <a:gd name="connsiteY3" fmla="*/ 39685 h 93114"/>
                <a:gd name="connsiteX4" fmla="*/ 8830 w 60426"/>
                <a:gd name="connsiteY4" fmla="*/ 47648 h 93114"/>
                <a:gd name="connsiteX5" fmla="*/ 9756 w 60426"/>
                <a:gd name="connsiteY5" fmla="*/ 54957 h 93114"/>
                <a:gd name="connsiteX6" fmla="*/ 8887 w 60426"/>
                <a:gd name="connsiteY6" fmla="*/ 55839 h 93114"/>
                <a:gd name="connsiteX7" fmla="*/ 0 w 60426"/>
                <a:gd name="connsiteY7" fmla="*/ 64507 h 93114"/>
                <a:gd name="connsiteX8" fmla="*/ 0 w 60426"/>
                <a:gd name="connsiteY8" fmla="*/ 89958 h 93114"/>
                <a:gd name="connsiteX9" fmla="*/ 3486 w 60426"/>
                <a:gd name="connsiteY9" fmla="*/ 93111 h 93114"/>
                <a:gd name="connsiteX10" fmla="*/ 56940 w 60426"/>
                <a:gd name="connsiteY10" fmla="*/ 93111 h 93114"/>
                <a:gd name="connsiteX11" fmla="*/ 60427 w 60426"/>
                <a:gd name="connsiteY11" fmla="*/ 89958 h 93114"/>
                <a:gd name="connsiteX12" fmla="*/ 60427 w 60426"/>
                <a:gd name="connsiteY12" fmla="*/ 3157 h 93114"/>
                <a:gd name="connsiteX13" fmla="*/ 56940 w 60426"/>
                <a:gd name="connsiteY13" fmla="*/ 4 h 93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426" h="93114">
                  <a:moveTo>
                    <a:pt x="56940" y="4"/>
                  </a:moveTo>
                  <a:lnTo>
                    <a:pt x="3486" y="4"/>
                  </a:lnTo>
                  <a:cubicBezTo>
                    <a:pt x="1654" y="-83"/>
                    <a:pt x="97" y="1326"/>
                    <a:pt x="0" y="3157"/>
                  </a:cubicBezTo>
                  <a:lnTo>
                    <a:pt x="0" y="39685"/>
                  </a:lnTo>
                  <a:lnTo>
                    <a:pt x="8830" y="47648"/>
                  </a:lnTo>
                  <a:cubicBezTo>
                    <a:pt x="11104" y="49411"/>
                    <a:pt x="11519" y="52683"/>
                    <a:pt x="9756" y="54957"/>
                  </a:cubicBezTo>
                  <a:cubicBezTo>
                    <a:pt x="9502" y="55285"/>
                    <a:pt x="9211" y="55581"/>
                    <a:pt x="8887" y="55839"/>
                  </a:cubicBezTo>
                  <a:lnTo>
                    <a:pt x="0" y="64507"/>
                  </a:lnTo>
                  <a:lnTo>
                    <a:pt x="0" y="89958"/>
                  </a:lnTo>
                  <a:cubicBezTo>
                    <a:pt x="97" y="91789"/>
                    <a:pt x="1654" y="93197"/>
                    <a:pt x="3486" y="93111"/>
                  </a:cubicBezTo>
                  <a:lnTo>
                    <a:pt x="56940" y="93111"/>
                  </a:lnTo>
                  <a:cubicBezTo>
                    <a:pt x="58772" y="93197"/>
                    <a:pt x="60329" y="91789"/>
                    <a:pt x="60427" y="89958"/>
                  </a:cubicBezTo>
                  <a:lnTo>
                    <a:pt x="60427" y="3157"/>
                  </a:lnTo>
                  <a:cubicBezTo>
                    <a:pt x="60329" y="1326"/>
                    <a:pt x="58772" y="-83"/>
                    <a:pt x="56940" y="4"/>
                  </a:cubicBezTo>
                  <a:close/>
                </a:path>
              </a:pathLst>
            </a:custGeom>
            <a:gradFill>
              <a:gsLst>
                <a:gs pos="0">
                  <a:srgbClr val="949494"/>
                </a:gs>
                <a:gs pos="53200">
                  <a:srgbClr val="A2A2A2"/>
                </a:gs>
                <a:gs pos="100000">
                  <a:srgbClr val="B3B3B3"/>
                </a:gs>
              </a:gsLst>
              <a:lin ang="16200000" scaled="1"/>
            </a:gradFill>
            <a:ln w="9525" cap="flat">
              <a:noFill/>
              <a:prstDash val="solid"/>
              <a:miter/>
            </a:ln>
          </p:spPr>
          <p:txBody>
            <a:bodyPr rtlCol="0" anchor="ctr"/>
            <a:lstStyle/>
            <a:p>
              <a:endParaRPr lang="en-US"/>
            </a:p>
          </p:txBody>
        </p:sp>
        <p:sp>
          <p:nvSpPr>
            <p:cNvPr id="361" name="Freeform: Shape 360">
              <a:extLst>
                <a:ext uri="{FF2B5EF4-FFF2-40B4-BE49-F238E27FC236}">
                  <a16:creationId xmlns:a16="http://schemas.microsoft.com/office/drawing/2014/main" id="{4FD642A2-1D3C-CB7D-63EB-0841490788CF}"/>
                </a:ext>
              </a:extLst>
            </p:cNvPr>
            <p:cNvSpPr/>
            <p:nvPr/>
          </p:nvSpPr>
          <p:spPr>
            <a:xfrm>
              <a:off x="611791" y="2000266"/>
              <a:ext cx="66477" cy="59366"/>
            </a:xfrm>
            <a:custGeom>
              <a:avLst/>
              <a:gdLst>
                <a:gd name="connsiteX0" fmla="*/ 65590 w 66477"/>
                <a:gd name="connsiteY0" fmla="*/ 41643 h 59366"/>
                <a:gd name="connsiteX1" fmla="*/ 48426 w 66477"/>
                <a:gd name="connsiteY1" fmla="*/ 58360 h 59366"/>
                <a:gd name="connsiteX2" fmla="*/ 45045 w 66477"/>
                <a:gd name="connsiteY2" fmla="*/ 56617 h 59366"/>
                <a:gd name="connsiteX3" fmla="*/ 45045 w 66477"/>
                <a:gd name="connsiteY3" fmla="*/ 49206 h 59366"/>
                <a:gd name="connsiteX4" fmla="*/ 42921 w 66477"/>
                <a:gd name="connsiteY4" fmla="*/ 47062 h 59366"/>
                <a:gd name="connsiteX5" fmla="*/ 42863 w 66477"/>
                <a:gd name="connsiteY5" fmla="*/ 47063 h 59366"/>
                <a:gd name="connsiteX6" fmla="*/ 1 w 66477"/>
                <a:gd name="connsiteY6" fmla="*/ 2210 h 59366"/>
                <a:gd name="connsiteX7" fmla="*/ 2096 w 66477"/>
                <a:gd name="connsiteY7" fmla="*/ 1 h 59366"/>
                <a:gd name="connsiteX8" fmla="*/ 2144 w 66477"/>
                <a:gd name="connsiteY8" fmla="*/ 0 h 59366"/>
                <a:gd name="connsiteX9" fmla="*/ 13040 w 66477"/>
                <a:gd name="connsiteY9" fmla="*/ 0 h 59366"/>
                <a:gd name="connsiteX10" fmla="*/ 15175 w 66477"/>
                <a:gd name="connsiteY10" fmla="*/ 2133 h 59366"/>
                <a:gd name="connsiteX11" fmla="*/ 15165 w 66477"/>
                <a:gd name="connsiteY11" fmla="*/ 2343 h 59366"/>
                <a:gd name="connsiteX12" fmla="*/ 34931 w 66477"/>
                <a:gd name="connsiteY12" fmla="*/ 32985 h 59366"/>
                <a:gd name="connsiteX13" fmla="*/ 42882 w 66477"/>
                <a:gd name="connsiteY13" fmla="*/ 33442 h 59366"/>
                <a:gd name="connsiteX14" fmla="*/ 45045 w 66477"/>
                <a:gd name="connsiteY14" fmla="*/ 31290 h 59366"/>
                <a:gd name="connsiteX15" fmla="*/ 45045 w 66477"/>
                <a:gd name="connsiteY15" fmla="*/ 24441 h 59366"/>
                <a:gd name="connsiteX16" fmla="*/ 48426 w 66477"/>
                <a:gd name="connsiteY16" fmla="*/ 22689 h 59366"/>
                <a:gd name="connsiteX17" fmla="*/ 65571 w 66477"/>
                <a:gd name="connsiteY17" fmla="*/ 38167 h 59366"/>
                <a:gd name="connsiteX18" fmla="*/ 66088 w 66477"/>
                <a:gd name="connsiteY18" fmla="*/ 41139 h 59366"/>
                <a:gd name="connsiteX19" fmla="*/ 65590 w 66477"/>
                <a:gd name="connsiteY19" fmla="*/ 41643 h 59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6477" h="59366">
                  <a:moveTo>
                    <a:pt x="65590" y="41643"/>
                  </a:moveTo>
                  <a:lnTo>
                    <a:pt x="48426" y="58360"/>
                  </a:lnTo>
                  <a:cubicBezTo>
                    <a:pt x="46616" y="60169"/>
                    <a:pt x="45045" y="59512"/>
                    <a:pt x="45045" y="56617"/>
                  </a:cubicBezTo>
                  <a:lnTo>
                    <a:pt x="45045" y="49206"/>
                  </a:lnTo>
                  <a:cubicBezTo>
                    <a:pt x="45050" y="48028"/>
                    <a:pt x="44099" y="47068"/>
                    <a:pt x="42921" y="47062"/>
                  </a:cubicBezTo>
                  <a:cubicBezTo>
                    <a:pt x="42902" y="47062"/>
                    <a:pt x="42883" y="47063"/>
                    <a:pt x="42863" y="47063"/>
                  </a:cubicBezTo>
                  <a:cubicBezTo>
                    <a:pt x="31805" y="47311"/>
                    <a:pt x="1068" y="44206"/>
                    <a:pt x="1" y="2210"/>
                  </a:cubicBezTo>
                  <a:cubicBezTo>
                    <a:pt x="-31" y="1021"/>
                    <a:pt x="907" y="32"/>
                    <a:pt x="2096" y="1"/>
                  </a:cubicBezTo>
                  <a:cubicBezTo>
                    <a:pt x="2112" y="0"/>
                    <a:pt x="2128" y="0"/>
                    <a:pt x="2144" y="0"/>
                  </a:cubicBezTo>
                  <a:lnTo>
                    <a:pt x="13040" y="0"/>
                  </a:lnTo>
                  <a:cubicBezTo>
                    <a:pt x="14219" y="0"/>
                    <a:pt x="15174" y="954"/>
                    <a:pt x="15175" y="2133"/>
                  </a:cubicBezTo>
                  <a:cubicBezTo>
                    <a:pt x="15175" y="2203"/>
                    <a:pt x="15171" y="2273"/>
                    <a:pt x="15165" y="2343"/>
                  </a:cubicBezTo>
                  <a:cubicBezTo>
                    <a:pt x="12161" y="16263"/>
                    <a:pt x="21011" y="29982"/>
                    <a:pt x="34931" y="32985"/>
                  </a:cubicBezTo>
                  <a:cubicBezTo>
                    <a:pt x="37542" y="33548"/>
                    <a:pt x="40224" y="33702"/>
                    <a:pt x="42882" y="33442"/>
                  </a:cubicBezTo>
                  <a:cubicBezTo>
                    <a:pt x="44073" y="33442"/>
                    <a:pt x="45039" y="32480"/>
                    <a:pt x="45045" y="31290"/>
                  </a:cubicBezTo>
                  <a:lnTo>
                    <a:pt x="45045" y="24441"/>
                  </a:lnTo>
                  <a:cubicBezTo>
                    <a:pt x="45045" y="20945"/>
                    <a:pt x="46092" y="20364"/>
                    <a:pt x="48426" y="22689"/>
                  </a:cubicBezTo>
                  <a:lnTo>
                    <a:pt x="65571" y="38167"/>
                  </a:lnTo>
                  <a:cubicBezTo>
                    <a:pt x="66535" y="38845"/>
                    <a:pt x="66766" y="40176"/>
                    <a:pt x="66088" y="41139"/>
                  </a:cubicBezTo>
                  <a:cubicBezTo>
                    <a:pt x="65952" y="41334"/>
                    <a:pt x="65783" y="41504"/>
                    <a:pt x="65590" y="41643"/>
                  </a:cubicBezTo>
                  <a:close/>
                </a:path>
              </a:pathLst>
            </a:custGeom>
            <a:solidFill>
              <a:srgbClr val="0078D4"/>
            </a:solidFill>
            <a:ln w="9525" cap="flat">
              <a:noFill/>
              <a:prstDash val="solid"/>
              <a:miter/>
            </a:ln>
          </p:spPr>
          <p:txBody>
            <a:bodyPr rtlCol="0" anchor="ctr"/>
            <a:lstStyle/>
            <a:p>
              <a:endParaRPr lang="en-US"/>
            </a:p>
          </p:txBody>
        </p:sp>
        <p:sp>
          <p:nvSpPr>
            <p:cNvPr id="362" name="Freeform: Shape 361">
              <a:extLst>
                <a:ext uri="{FF2B5EF4-FFF2-40B4-BE49-F238E27FC236}">
                  <a16:creationId xmlns:a16="http://schemas.microsoft.com/office/drawing/2014/main" id="{C525424B-F64F-D805-71B5-C863F3B7E7A2}"/>
                </a:ext>
              </a:extLst>
            </p:cNvPr>
            <p:cNvSpPr/>
            <p:nvPr/>
          </p:nvSpPr>
          <p:spPr>
            <a:xfrm>
              <a:off x="590199" y="1910032"/>
              <a:ext cx="60426" cy="93085"/>
            </a:xfrm>
            <a:custGeom>
              <a:avLst/>
              <a:gdLst>
                <a:gd name="connsiteX0" fmla="*/ 60427 w 60426"/>
                <a:gd name="connsiteY0" fmla="*/ 89929 h 93085"/>
                <a:gd name="connsiteX1" fmla="*/ 56940 w 60426"/>
                <a:gd name="connsiteY1" fmla="*/ 93082 h 93085"/>
                <a:gd name="connsiteX2" fmla="*/ 3486 w 60426"/>
                <a:gd name="connsiteY2" fmla="*/ 93082 h 93085"/>
                <a:gd name="connsiteX3" fmla="*/ 0 w 60426"/>
                <a:gd name="connsiteY3" fmla="*/ 89929 h 93085"/>
                <a:gd name="connsiteX4" fmla="*/ 0 w 60426"/>
                <a:gd name="connsiteY4" fmla="*/ 3157 h 93085"/>
                <a:gd name="connsiteX5" fmla="*/ 3486 w 60426"/>
                <a:gd name="connsiteY5" fmla="*/ 4 h 93085"/>
                <a:gd name="connsiteX6" fmla="*/ 56940 w 60426"/>
                <a:gd name="connsiteY6" fmla="*/ 4 h 93085"/>
                <a:gd name="connsiteX7" fmla="*/ 60427 w 60426"/>
                <a:gd name="connsiteY7" fmla="*/ 3157 h 93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426" h="93085">
                  <a:moveTo>
                    <a:pt x="60427" y="89929"/>
                  </a:moveTo>
                  <a:cubicBezTo>
                    <a:pt x="60329" y="91760"/>
                    <a:pt x="58772" y="93168"/>
                    <a:pt x="56940" y="93082"/>
                  </a:cubicBezTo>
                  <a:lnTo>
                    <a:pt x="3486" y="93082"/>
                  </a:lnTo>
                  <a:cubicBezTo>
                    <a:pt x="1655" y="93168"/>
                    <a:pt x="97" y="91760"/>
                    <a:pt x="0" y="89929"/>
                  </a:cubicBezTo>
                  <a:lnTo>
                    <a:pt x="0" y="3157"/>
                  </a:lnTo>
                  <a:cubicBezTo>
                    <a:pt x="97" y="1326"/>
                    <a:pt x="1655" y="-83"/>
                    <a:pt x="3486" y="4"/>
                  </a:cubicBezTo>
                  <a:lnTo>
                    <a:pt x="56940" y="4"/>
                  </a:lnTo>
                  <a:cubicBezTo>
                    <a:pt x="58772" y="-83"/>
                    <a:pt x="60329" y="1326"/>
                    <a:pt x="60427" y="3157"/>
                  </a:cubicBezTo>
                  <a:close/>
                </a:path>
              </a:pathLst>
            </a:custGeom>
            <a:gradFill>
              <a:gsLst>
                <a:gs pos="0">
                  <a:srgbClr val="949494"/>
                </a:gs>
                <a:gs pos="53200">
                  <a:srgbClr val="A2A2A2"/>
                </a:gs>
                <a:gs pos="100000">
                  <a:srgbClr val="B3B3B3"/>
                </a:gs>
              </a:gsLst>
              <a:lin ang="16200000" scaled="1"/>
            </a:gradFill>
            <a:ln w="9525" cap="flat">
              <a:noFill/>
              <a:prstDash val="solid"/>
              <a:miter/>
            </a:ln>
          </p:spPr>
          <p:txBody>
            <a:bodyPr rtlCol="0" anchor="ctr"/>
            <a:lstStyle/>
            <a:p>
              <a:endParaRPr lang="en-US"/>
            </a:p>
          </p:txBody>
        </p:sp>
        <p:sp>
          <p:nvSpPr>
            <p:cNvPr id="363" name="Freeform: Shape 362">
              <a:extLst>
                <a:ext uri="{FF2B5EF4-FFF2-40B4-BE49-F238E27FC236}">
                  <a16:creationId xmlns:a16="http://schemas.microsoft.com/office/drawing/2014/main" id="{46AF9142-38CB-A4E1-0C9C-927DCF2BE5D6}"/>
                </a:ext>
              </a:extLst>
            </p:cNvPr>
            <p:cNvSpPr/>
            <p:nvPr/>
          </p:nvSpPr>
          <p:spPr>
            <a:xfrm>
              <a:off x="599069" y="1921094"/>
              <a:ext cx="43268" cy="35966"/>
            </a:xfrm>
            <a:custGeom>
              <a:avLst/>
              <a:gdLst>
                <a:gd name="connsiteX0" fmla="*/ 43213 w 43268"/>
                <a:gd name="connsiteY0" fmla="*/ 28737 h 35966"/>
                <a:gd name="connsiteX1" fmla="*/ 36650 w 43268"/>
                <a:gd name="connsiteY1" fmla="*/ 35966 h 35966"/>
                <a:gd name="connsiteX2" fmla="*/ 6580 w 43268"/>
                <a:gd name="connsiteY2" fmla="*/ 35966 h 35966"/>
                <a:gd name="connsiteX3" fmla="*/ 8 w 43268"/>
                <a:gd name="connsiteY3" fmla="*/ 28737 h 35966"/>
                <a:gd name="connsiteX4" fmla="*/ 8 w 43268"/>
                <a:gd name="connsiteY4" fmla="*/ 28737 h 35966"/>
                <a:gd name="connsiteX5" fmla="*/ 6580 w 43268"/>
                <a:gd name="connsiteY5" fmla="*/ 21498 h 35966"/>
                <a:gd name="connsiteX6" fmla="*/ 36698 w 43268"/>
                <a:gd name="connsiteY6" fmla="*/ 21498 h 35966"/>
                <a:gd name="connsiteX7" fmla="*/ 43261 w 43268"/>
                <a:gd name="connsiteY7" fmla="*/ 28737 h 35966"/>
                <a:gd name="connsiteX8" fmla="*/ 43213 w 43268"/>
                <a:gd name="connsiteY8" fmla="*/ 7229 h 35966"/>
                <a:gd name="connsiteX9" fmla="*/ 36698 w 43268"/>
                <a:gd name="connsiteY9" fmla="*/ 0 h 35966"/>
                <a:gd name="connsiteX10" fmla="*/ 6580 w 43268"/>
                <a:gd name="connsiteY10" fmla="*/ 0 h 35966"/>
                <a:gd name="connsiteX11" fmla="*/ 8 w 43268"/>
                <a:gd name="connsiteY11" fmla="*/ 7229 h 35966"/>
                <a:gd name="connsiteX12" fmla="*/ 8 w 43268"/>
                <a:gd name="connsiteY12" fmla="*/ 7229 h 35966"/>
                <a:gd name="connsiteX13" fmla="*/ 6580 w 43268"/>
                <a:gd name="connsiteY13" fmla="*/ 14468 h 35966"/>
                <a:gd name="connsiteX14" fmla="*/ 36698 w 43268"/>
                <a:gd name="connsiteY14" fmla="*/ 14468 h 35966"/>
                <a:gd name="connsiteX15" fmla="*/ 43261 w 43268"/>
                <a:gd name="connsiteY15" fmla="*/ 7229 h 35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268" h="35966">
                  <a:moveTo>
                    <a:pt x="43213" y="28737"/>
                  </a:moveTo>
                  <a:cubicBezTo>
                    <a:pt x="43391" y="32543"/>
                    <a:pt x="40456" y="35776"/>
                    <a:pt x="36650" y="35966"/>
                  </a:cubicBezTo>
                  <a:lnTo>
                    <a:pt x="6580" y="35966"/>
                  </a:lnTo>
                  <a:cubicBezTo>
                    <a:pt x="2773" y="35776"/>
                    <a:pt x="-165" y="32545"/>
                    <a:pt x="8" y="28737"/>
                  </a:cubicBezTo>
                  <a:lnTo>
                    <a:pt x="8" y="28737"/>
                  </a:lnTo>
                  <a:cubicBezTo>
                    <a:pt x="-170" y="24925"/>
                    <a:pt x="2769" y="21688"/>
                    <a:pt x="6580" y="21498"/>
                  </a:cubicBezTo>
                  <a:lnTo>
                    <a:pt x="36698" y="21498"/>
                  </a:lnTo>
                  <a:cubicBezTo>
                    <a:pt x="40505" y="21693"/>
                    <a:pt x="43439" y="24929"/>
                    <a:pt x="43261" y="28737"/>
                  </a:cubicBezTo>
                  <a:close/>
                  <a:moveTo>
                    <a:pt x="43213" y="7229"/>
                  </a:moveTo>
                  <a:cubicBezTo>
                    <a:pt x="43392" y="3441"/>
                    <a:pt x="40485" y="215"/>
                    <a:pt x="36698" y="0"/>
                  </a:cubicBezTo>
                  <a:lnTo>
                    <a:pt x="6580" y="0"/>
                  </a:lnTo>
                  <a:cubicBezTo>
                    <a:pt x="2773" y="190"/>
                    <a:pt x="-165" y="3421"/>
                    <a:pt x="8" y="7229"/>
                  </a:cubicBezTo>
                  <a:lnTo>
                    <a:pt x="8" y="7229"/>
                  </a:lnTo>
                  <a:cubicBezTo>
                    <a:pt x="-170" y="11041"/>
                    <a:pt x="2769" y="14278"/>
                    <a:pt x="6580" y="14468"/>
                  </a:cubicBezTo>
                  <a:lnTo>
                    <a:pt x="36698" y="14468"/>
                  </a:lnTo>
                  <a:cubicBezTo>
                    <a:pt x="40505" y="14273"/>
                    <a:pt x="43439" y="11038"/>
                    <a:pt x="43261" y="7229"/>
                  </a:cubicBezTo>
                  <a:close/>
                </a:path>
              </a:pathLst>
            </a:custGeom>
            <a:solidFill>
              <a:srgbClr val="003067"/>
            </a:solidFill>
            <a:ln w="9525" cap="flat">
              <a:noFill/>
              <a:prstDash val="solid"/>
              <a:miter/>
            </a:ln>
          </p:spPr>
          <p:txBody>
            <a:bodyPr rtlCol="0" anchor="ctr"/>
            <a:lstStyle/>
            <a:p>
              <a:endParaRPr lang="en-US"/>
            </a:p>
          </p:txBody>
        </p:sp>
        <p:sp>
          <p:nvSpPr>
            <p:cNvPr id="364" name="Freeform: Shape 363">
              <a:extLst>
                <a:ext uri="{FF2B5EF4-FFF2-40B4-BE49-F238E27FC236}">
                  <a16:creationId xmlns:a16="http://schemas.microsoft.com/office/drawing/2014/main" id="{966306B5-54A4-FC71-D059-1FBF0095BE03}"/>
                </a:ext>
              </a:extLst>
            </p:cNvPr>
            <p:cNvSpPr/>
            <p:nvPr/>
          </p:nvSpPr>
          <p:spPr>
            <a:xfrm>
              <a:off x="603524" y="1923466"/>
              <a:ext cx="9734" cy="31222"/>
            </a:xfrm>
            <a:custGeom>
              <a:avLst/>
              <a:gdLst>
                <a:gd name="connsiteX0" fmla="*/ 9735 w 9734"/>
                <a:gd name="connsiteY0" fmla="*/ 4858 h 31222"/>
                <a:gd name="connsiteX1" fmla="*/ 4877 w 9734"/>
                <a:gd name="connsiteY1" fmla="*/ 9735 h 31222"/>
                <a:gd name="connsiteX2" fmla="*/ 0 w 9734"/>
                <a:gd name="connsiteY2" fmla="*/ 4877 h 31222"/>
                <a:gd name="connsiteX3" fmla="*/ 4858 w 9734"/>
                <a:gd name="connsiteY3" fmla="*/ 0 h 31222"/>
                <a:gd name="connsiteX4" fmla="*/ 4877 w 9734"/>
                <a:gd name="connsiteY4" fmla="*/ 0 h 31222"/>
                <a:gd name="connsiteX5" fmla="*/ 9735 w 9734"/>
                <a:gd name="connsiteY5" fmla="*/ 4858 h 31222"/>
                <a:gd name="connsiteX6" fmla="*/ 4877 w 9734"/>
                <a:gd name="connsiteY6" fmla="*/ 21507 h 31222"/>
                <a:gd name="connsiteX7" fmla="*/ 19 w 9734"/>
                <a:gd name="connsiteY7" fmla="*/ 26365 h 31222"/>
                <a:gd name="connsiteX8" fmla="*/ 4877 w 9734"/>
                <a:gd name="connsiteY8" fmla="*/ 31223 h 31222"/>
                <a:gd name="connsiteX9" fmla="*/ 9735 w 9734"/>
                <a:gd name="connsiteY9" fmla="*/ 26365 h 31222"/>
                <a:gd name="connsiteX10" fmla="*/ 4877 w 9734"/>
                <a:gd name="connsiteY10" fmla="*/ 21507 h 31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734" h="31222">
                  <a:moveTo>
                    <a:pt x="9735" y="4858"/>
                  </a:moveTo>
                  <a:cubicBezTo>
                    <a:pt x="9740" y="7546"/>
                    <a:pt x="7565" y="9729"/>
                    <a:pt x="4877" y="9735"/>
                  </a:cubicBezTo>
                  <a:cubicBezTo>
                    <a:pt x="2189" y="9740"/>
                    <a:pt x="5" y="7565"/>
                    <a:pt x="0" y="4877"/>
                  </a:cubicBezTo>
                  <a:cubicBezTo>
                    <a:pt x="-5" y="2189"/>
                    <a:pt x="2170" y="5"/>
                    <a:pt x="4858" y="0"/>
                  </a:cubicBezTo>
                  <a:cubicBezTo>
                    <a:pt x="4864" y="0"/>
                    <a:pt x="4870" y="0"/>
                    <a:pt x="4877" y="0"/>
                  </a:cubicBezTo>
                  <a:cubicBezTo>
                    <a:pt x="7560" y="0"/>
                    <a:pt x="9735" y="2175"/>
                    <a:pt x="9735" y="4858"/>
                  </a:cubicBezTo>
                  <a:close/>
                  <a:moveTo>
                    <a:pt x="4877" y="21507"/>
                  </a:moveTo>
                  <a:cubicBezTo>
                    <a:pt x="2194" y="21507"/>
                    <a:pt x="19" y="23682"/>
                    <a:pt x="19" y="26365"/>
                  </a:cubicBezTo>
                  <a:cubicBezTo>
                    <a:pt x="19" y="29048"/>
                    <a:pt x="2194" y="31223"/>
                    <a:pt x="4877" y="31223"/>
                  </a:cubicBezTo>
                  <a:cubicBezTo>
                    <a:pt x="7560" y="31223"/>
                    <a:pt x="9735" y="29048"/>
                    <a:pt x="9735" y="26365"/>
                  </a:cubicBezTo>
                  <a:cubicBezTo>
                    <a:pt x="9735" y="23682"/>
                    <a:pt x="7560" y="21507"/>
                    <a:pt x="4877" y="21507"/>
                  </a:cubicBezTo>
                  <a:close/>
                </a:path>
              </a:pathLst>
            </a:custGeom>
            <a:solidFill>
              <a:srgbClr val="50E6FF"/>
            </a:solidFill>
            <a:ln w="9525" cap="flat">
              <a:noFill/>
              <a:prstDash val="solid"/>
              <a:miter/>
            </a:ln>
          </p:spPr>
          <p:txBody>
            <a:bodyPr rtlCol="0" anchor="ctr"/>
            <a:lstStyle/>
            <a:p>
              <a:endParaRPr lang="en-US"/>
            </a:p>
          </p:txBody>
        </p:sp>
        <p:sp>
          <p:nvSpPr>
            <p:cNvPr id="365" name="Freeform: Shape 364">
              <a:extLst>
                <a:ext uri="{FF2B5EF4-FFF2-40B4-BE49-F238E27FC236}">
                  <a16:creationId xmlns:a16="http://schemas.microsoft.com/office/drawing/2014/main" id="{CFE08F47-9725-3638-39E8-F3161230FE59}"/>
                </a:ext>
              </a:extLst>
            </p:cNvPr>
            <p:cNvSpPr/>
            <p:nvPr/>
          </p:nvSpPr>
          <p:spPr>
            <a:xfrm>
              <a:off x="679317" y="1999466"/>
              <a:ext cx="43220" cy="35975"/>
            </a:xfrm>
            <a:custGeom>
              <a:avLst/>
              <a:gdLst>
                <a:gd name="connsiteX0" fmla="*/ 43213 w 43220"/>
                <a:gd name="connsiteY0" fmla="*/ 28737 h 35975"/>
                <a:gd name="connsiteX1" fmla="*/ 36641 w 43220"/>
                <a:gd name="connsiteY1" fmla="*/ 35976 h 35975"/>
                <a:gd name="connsiteX2" fmla="*/ 6570 w 43220"/>
                <a:gd name="connsiteY2" fmla="*/ 35976 h 35975"/>
                <a:gd name="connsiteX3" fmla="*/ 8 w 43220"/>
                <a:gd name="connsiteY3" fmla="*/ 28737 h 35975"/>
                <a:gd name="connsiteX4" fmla="*/ 8 w 43220"/>
                <a:gd name="connsiteY4" fmla="*/ 28737 h 35975"/>
                <a:gd name="connsiteX5" fmla="*/ 6570 w 43220"/>
                <a:gd name="connsiteY5" fmla="*/ 21498 h 35975"/>
                <a:gd name="connsiteX6" fmla="*/ 36641 w 43220"/>
                <a:gd name="connsiteY6" fmla="*/ 21498 h 35975"/>
                <a:gd name="connsiteX7" fmla="*/ 43213 w 43220"/>
                <a:gd name="connsiteY7" fmla="*/ 28737 h 35975"/>
                <a:gd name="connsiteX8" fmla="*/ 43213 w 43220"/>
                <a:gd name="connsiteY8" fmla="*/ 7239 h 35975"/>
                <a:gd name="connsiteX9" fmla="*/ 36641 w 43220"/>
                <a:gd name="connsiteY9" fmla="*/ 0 h 35975"/>
                <a:gd name="connsiteX10" fmla="*/ 6570 w 43220"/>
                <a:gd name="connsiteY10" fmla="*/ 0 h 35975"/>
                <a:gd name="connsiteX11" fmla="*/ 8 w 43220"/>
                <a:gd name="connsiteY11" fmla="*/ 7239 h 35975"/>
                <a:gd name="connsiteX12" fmla="*/ 8 w 43220"/>
                <a:gd name="connsiteY12" fmla="*/ 7239 h 35975"/>
                <a:gd name="connsiteX13" fmla="*/ 6570 w 43220"/>
                <a:gd name="connsiteY13" fmla="*/ 14468 h 35975"/>
                <a:gd name="connsiteX14" fmla="*/ 36641 w 43220"/>
                <a:gd name="connsiteY14" fmla="*/ 14468 h 35975"/>
                <a:gd name="connsiteX15" fmla="*/ 43213 w 43220"/>
                <a:gd name="connsiteY15" fmla="*/ 7239 h 35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220" h="35975">
                  <a:moveTo>
                    <a:pt x="43213" y="28737"/>
                  </a:moveTo>
                  <a:cubicBezTo>
                    <a:pt x="43386" y="32547"/>
                    <a:pt x="40450" y="35781"/>
                    <a:pt x="36641" y="35976"/>
                  </a:cubicBezTo>
                  <a:lnTo>
                    <a:pt x="6570" y="35976"/>
                  </a:lnTo>
                  <a:cubicBezTo>
                    <a:pt x="2763" y="35781"/>
                    <a:pt x="-170" y="32545"/>
                    <a:pt x="8" y="28737"/>
                  </a:cubicBezTo>
                  <a:lnTo>
                    <a:pt x="8" y="28737"/>
                  </a:lnTo>
                  <a:cubicBezTo>
                    <a:pt x="-170" y="24929"/>
                    <a:pt x="2763" y="21693"/>
                    <a:pt x="6570" y="21498"/>
                  </a:cubicBezTo>
                  <a:lnTo>
                    <a:pt x="36641" y="21498"/>
                  </a:lnTo>
                  <a:cubicBezTo>
                    <a:pt x="40452" y="21688"/>
                    <a:pt x="43391" y="24925"/>
                    <a:pt x="43213" y="28737"/>
                  </a:cubicBezTo>
                  <a:close/>
                  <a:moveTo>
                    <a:pt x="43213" y="7239"/>
                  </a:moveTo>
                  <a:cubicBezTo>
                    <a:pt x="43391" y="3427"/>
                    <a:pt x="40452" y="190"/>
                    <a:pt x="36641" y="0"/>
                  </a:cubicBezTo>
                  <a:lnTo>
                    <a:pt x="6570" y="0"/>
                  </a:lnTo>
                  <a:cubicBezTo>
                    <a:pt x="2763" y="195"/>
                    <a:pt x="-170" y="3431"/>
                    <a:pt x="8" y="7239"/>
                  </a:cubicBezTo>
                  <a:lnTo>
                    <a:pt x="8" y="7239"/>
                  </a:lnTo>
                  <a:cubicBezTo>
                    <a:pt x="-170" y="11045"/>
                    <a:pt x="2764" y="14278"/>
                    <a:pt x="6570" y="14468"/>
                  </a:cubicBezTo>
                  <a:lnTo>
                    <a:pt x="36641" y="14468"/>
                  </a:lnTo>
                  <a:cubicBezTo>
                    <a:pt x="40448" y="14278"/>
                    <a:pt x="43386" y="11047"/>
                    <a:pt x="43213" y="7239"/>
                  </a:cubicBezTo>
                  <a:close/>
                </a:path>
              </a:pathLst>
            </a:custGeom>
            <a:solidFill>
              <a:srgbClr val="003067"/>
            </a:solidFill>
            <a:ln w="9525" cap="flat">
              <a:noFill/>
              <a:prstDash val="solid"/>
              <a:miter/>
            </a:ln>
          </p:spPr>
          <p:txBody>
            <a:bodyPr rtlCol="0" anchor="ctr"/>
            <a:lstStyle/>
            <a:p>
              <a:endParaRPr lang="en-US"/>
            </a:p>
          </p:txBody>
        </p:sp>
        <p:sp>
          <p:nvSpPr>
            <p:cNvPr id="366" name="Freeform: Shape 365">
              <a:extLst>
                <a:ext uri="{FF2B5EF4-FFF2-40B4-BE49-F238E27FC236}">
                  <a16:creationId xmlns:a16="http://schemas.microsoft.com/office/drawing/2014/main" id="{4F4828E0-6C3A-E31D-E289-8D64A15590D6}"/>
                </a:ext>
              </a:extLst>
            </p:cNvPr>
            <p:cNvSpPr/>
            <p:nvPr/>
          </p:nvSpPr>
          <p:spPr>
            <a:xfrm>
              <a:off x="683782" y="2001837"/>
              <a:ext cx="9715" cy="31222"/>
            </a:xfrm>
            <a:custGeom>
              <a:avLst/>
              <a:gdLst>
                <a:gd name="connsiteX0" fmla="*/ 9716 w 9715"/>
                <a:gd name="connsiteY0" fmla="*/ 4867 h 31222"/>
                <a:gd name="connsiteX1" fmla="*/ 4848 w 9715"/>
                <a:gd name="connsiteY1" fmla="*/ 9716 h 31222"/>
                <a:gd name="connsiteX2" fmla="*/ 0 w 9715"/>
                <a:gd name="connsiteY2" fmla="*/ 4848 h 31222"/>
                <a:gd name="connsiteX3" fmla="*/ 4858 w 9715"/>
                <a:gd name="connsiteY3" fmla="*/ 0 h 31222"/>
                <a:gd name="connsiteX4" fmla="*/ 9716 w 9715"/>
                <a:gd name="connsiteY4" fmla="*/ 4858 h 31222"/>
                <a:gd name="connsiteX5" fmla="*/ 9716 w 9715"/>
                <a:gd name="connsiteY5" fmla="*/ 4867 h 31222"/>
                <a:gd name="connsiteX6" fmla="*/ 4858 w 9715"/>
                <a:gd name="connsiteY6" fmla="*/ 21507 h 31222"/>
                <a:gd name="connsiteX7" fmla="*/ 0 w 9715"/>
                <a:gd name="connsiteY7" fmla="*/ 26365 h 31222"/>
                <a:gd name="connsiteX8" fmla="*/ 4858 w 9715"/>
                <a:gd name="connsiteY8" fmla="*/ 31223 h 31222"/>
                <a:gd name="connsiteX9" fmla="*/ 9716 w 9715"/>
                <a:gd name="connsiteY9" fmla="*/ 26365 h 31222"/>
                <a:gd name="connsiteX10" fmla="*/ 4858 w 9715"/>
                <a:gd name="connsiteY10" fmla="*/ 21546 h 31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715" h="31222">
                  <a:moveTo>
                    <a:pt x="9716" y="4867"/>
                  </a:moveTo>
                  <a:cubicBezTo>
                    <a:pt x="9710" y="7550"/>
                    <a:pt x="7531" y="9721"/>
                    <a:pt x="4848" y="9716"/>
                  </a:cubicBezTo>
                  <a:cubicBezTo>
                    <a:pt x="2165" y="9710"/>
                    <a:pt x="-5" y="7531"/>
                    <a:pt x="0" y="4848"/>
                  </a:cubicBezTo>
                  <a:cubicBezTo>
                    <a:pt x="6" y="2169"/>
                    <a:pt x="2178" y="0"/>
                    <a:pt x="4858" y="0"/>
                  </a:cubicBezTo>
                  <a:cubicBezTo>
                    <a:pt x="7541" y="0"/>
                    <a:pt x="9716" y="2175"/>
                    <a:pt x="9716" y="4858"/>
                  </a:cubicBezTo>
                  <a:cubicBezTo>
                    <a:pt x="9716" y="4861"/>
                    <a:pt x="9716" y="4864"/>
                    <a:pt x="9716" y="4867"/>
                  </a:cubicBezTo>
                  <a:close/>
                  <a:moveTo>
                    <a:pt x="4858" y="21507"/>
                  </a:moveTo>
                  <a:cubicBezTo>
                    <a:pt x="2175" y="21507"/>
                    <a:pt x="0" y="23682"/>
                    <a:pt x="0" y="26365"/>
                  </a:cubicBezTo>
                  <a:cubicBezTo>
                    <a:pt x="0" y="29048"/>
                    <a:pt x="2175" y="31223"/>
                    <a:pt x="4858" y="31223"/>
                  </a:cubicBezTo>
                  <a:cubicBezTo>
                    <a:pt x="7541" y="31223"/>
                    <a:pt x="9716" y="29048"/>
                    <a:pt x="9716" y="26365"/>
                  </a:cubicBezTo>
                  <a:cubicBezTo>
                    <a:pt x="9695" y="23697"/>
                    <a:pt x="7526" y="21546"/>
                    <a:pt x="4858" y="21546"/>
                  </a:cubicBezTo>
                  <a:close/>
                </a:path>
              </a:pathLst>
            </a:custGeom>
            <a:solidFill>
              <a:srgbClr val="50E6FF"/>
            </a:solidFill>
            <a:ln w="9525" cap="flat">
              <a:noFill/>
              <a:prstDash val="solid"/>
              <a:miter/>
            </a:ln>
          </p:spPr>
          <p:txBody>
            <a:bodyPr rtlCol="0" anchor="ctr"/>
            <a:lstStyle/>
            <a:p>
              <a:endParaRPr lang="en-US"/>
            </a:p>
          </p:txBody>
        </p:sp>
      </p:grpSp>
      <p:grpSp>
        <p:nvGrpSpPr>
          <p:cNvPr id="381" name="Group 380">
            <a:extLst>
              <a:ext uri="{FF2B5EF4-FFF2-40B4-BE49-F238E27FC236}">
                <a16:creationId xmlns:a16="http://schemas.microsoft.com/office/drawing/2014/main" id="{077171E3-1ACE-64D9-5BF5-D450E1A243D8}"/>
              </a:ext>
              <a:ext uri="{C183D7F6-B498-43B3-948B-1728B52AA6E4}">
                <adec:decorative xmlns:adec="http://schemas.microsoft.com/office/drawing/2017/decorative" val="1"/>
              </a:ext>
            </a:extLst>
          </p:cNvPr>
          <p:cNvGrpSpPr/>
          <p:nvPr/>
        </p:nvGrpSpPr>
        <p:grpSpPr>
          <a:xfrm>
            <a:off x="9292565" y="1664947"/>
            <a:ext cx="146570" cy="171449"/>
            <a:chOff x="9292565" y="1664947"/>
            <a:chExt cx="146570" cy="171449"/>
          </a:xfrm>
        </p:grpSpPr>
        <p:sp>
          <p:nvSpPr>
            <p:cNvPr id="140" name="Freeform: Shape 139">
              <a:extLst>
                <a:ext uri="{FF2B5EF4-FFF2-40B4-BE49-F238E27FC236}">
                  <a16:creationId xmlns:a16="http://schemas.microsoft.com/office/drawing/2014/main" id="{1BEC5107-48C0-A286-632B-B8FD38FC7E29}"/>
                </a:ext>
              </a:extLst>
            </p:cNvPr>
            <p:cNvSpPr/>
            <p:nvPr/>
          </p:nvSpPr>
          <p:spPr>
            <a:xfrm>
              <a:off x="9312139" y="1664947"/>
              <a:ext cx="126996" cy="155686"/>
            </a:xfrm>
            <a:custGeom>
              <a:avLst/>
              <a:gdLst>
                <a:gd name="connsiteX0" fmla="*/ 126997 w 126996"/>
                <a:gd name="connsiteY0" fmla="*/ 5201 h 155686"/>
                <a:gd name="connsiteX1" fmla="*/ 126997 w 126996"/>
                <a:gd name="connsiteY1" fmla="*/ 150495 h 155686"/>
                <a:gd name="connsiteX2" fmla="*/ 121806 w 126996"/>
                <a:gd name="connsiteY2" fmla="*/ 155686 h 155686"/>
                <a:gd name="connsiteX3" fmla="*/ 121796 w 126996"/>
                <a:gd name="connsiteY3" fmla="*/ 155686 h 155686"/>
                <a:gd name="connsiteX4" fmla="*/ 111890 w 126996"/>
                <a:gd name="connsiteY4" fmla="*/ 155686 h 155686"/>
                <a:gd name="connsiteX5" fmla="*/ 111890 w 126996"/>
                <a:gd name="connsiteY5" fmla="*/ 70152 h 155686"/>
                <a:gd name="connsiteX6" fmla="*/ 111890 w 126996"/>
                <a:gd name="connsiteY6" fmla="*/ 69799 h 155686"/>
                <a:gd name="connsiteX7" fmla="*/ 109480 w 126996"/>
                <a:gd name="connsiteY7" fmla="*/ 64265 h 155686"/>
                <a:gd name="connsiteX8" fmla="*/ 59569 w 126996"/>
                <a:gd name="connsiteY8" fmla="*/ 14030 h 155686"/>
                <a:gd name="connsiteX9" fmla="*/ 57960 w 126996"/>
                <a:gd name="connsiteY9" fmla="*/ 13078 h 155686"/>
                <a:gd name="connsiteX10" fmla="*/ 53064 w 126996"/>
                <a:gd name="connsiteY10" fmla="*/ 11668 h 155686"/>
                <a:gd name="connsiteX11" fmla="*/ 0 w 126996"/>
                <a:gd name="connsiteY11" fmla="*/ 11668 h 155686"/>
                <a:gd name="connsiteX12" fmla="*/ 0 w 126996"/>
                <a:gd name="connsiteY12" fmla="*/ 5201 h 155686"/>
                <a:gd name="connsiteX13" fmla="*/ 5182 w 126996"/>
                <a:gd name="connsiteY13" fmla="*/ 0 h 155686"/>
                <a:gd name="connsiteX14" fmla="*/ 121796 w 126996"/>
                <a:gd name="connsiteY14" fmla="*/ 0 h 155686"/>
                <a:gd name="connsiteX15" fmla="*/ 126997 w 126996"/>
                <a:gd name="connsiteY15" fmla="*/ 5201 h 155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6996" h="155686">
                  <a:moveTo>
                    <a:pt x="126997" y="5201"/>
                  </a:moveTo>
                  <a:lnTo>
                    <a:pt x="126997" y="150495"/>
                  </a:lnTo>
                  <a:cubicBezTo>
                    <a:pt x="126997" y="153362"/>
                    <a:pt x="124673" y="155686"/>
                    <a:pt x="121806" y="155686"/>
                  </a:cubicBezTo>
                  <a:cubicBezTo>
                    <a:pt x="121803" y="155686"/>
                    <a:pt x="121799" y="155686"/>
                    <a:pt x="121796" y="155686"/>
                  </a:cubicBezTo>
                  <a:lnTo>
                    <a:pt x="111890" y="155686"/>
                  </a:lnTo>
                  <a:lnTo>
                    <a:pt x="111890" y="70152"/>
                  </a:lnTo>
                  <a:cubicBezTo>
                    <a:pt x="111890" y="70028"/>
                    <a:pt x="111890" y="69904"/>
                    <a:pt x="111890" y="69799"/>
                  </a:cubicBezTo>
                  <a:cubicBezTo>
                    <a:pt x="111720" y="67739"/>
                    <a:pt x="110873" y="65793"/>
                    <a:pt x="109480" y="64265"/>
                  </a:cubicBezTo>
                  <a:cubicBezTo>
                    <a:pt x="109280" y="63798"/>
                    <a:pt x="59569" y="14030"/>
                    <a:pt x="59569" y="14030"/>
                  </a:cubicBezTo>
                  <a:cubicBezTo>
                    <a:pt x="59112" y="13595"/>
                    <a:pt x="58562" y="13269"/>
                    <a:pt x="57960" y="13078"/>
                  </a:cubicBezTo>
                  <a:cubicBezTo>
                    <a:pt x="56493" y="12157"/>
                    <a:pt x="54796" y="11669"/>
                    <a:pt x="53064" y="11668"/>
                  </a:cubicBezTo>
                  <a:lnTo>
                    <a:pt x="0" y="11668"/>
                  </a:lnTo>
                  <a:lnTo>
                    <a:pt x="0" y="5201"/>
                  </a:lnTo>
                  <a:cubicBezTo>
                    <a:pt x="-5" y="2334"/>
                    <a:pt x="2315" y="5"/>
                    <a:pt x="5182" y="0"/>
                  </a:cubicBezTo>
                  <a:lnTo>
                    <a:pt x="121796" y="0"/>
                  </a:lnTo>
                  <a:cubicBezTo>
                    <a:pt x="124666" y="5"/>
                    <a:pt x="126992" y="2331"/>
                    <a:pt x="126997" y="5201"/>
                  </a:cubicBezTo>
                  <a:close/>
                </a:path>
              </a:pathLst>
            </a:custGeom>
            <a:solidFill>
              <a:srgbClr val="005BA1"/>
            </a:solidFill>
            <a:ln w="9525" cap="flat">
              <a:noFill/>
              <a:prstDash val="solid"/>
              <a:miter/>
            </a:ln>
          </p:spPr>
          <p:txBody>
            <a:bodyPr rtlCol="0" anchor="ctr"/>
            <a:lstStyle/>
            <a:p>
              <a:endParaRPr lang="en-US"/>
            </a:p>
          </p:txBody>
        </p:sp>
        <p:grpSp>
          <p:nvGrpSpPr>
            <p:cNvPr id="141" name="Graphic 40">
              <a:extLst>
                <a:ext uri="{FF2B5EF4-FFF2-40B4-BE49-F238E27FC236}">
                  <a16:creationId xmlns:a16="http://schemas.microsoft.com/office/drawing/2014/main" id="{09FE66FD-9489-114C-9998-D1D3B89346EC}"/>
                </a:ext>
              </a:extLst>
            </p:cNvPr>
            <p:cNvGrpSpPr/>
            <p:nvPr/>
          </p:nvGrpSpPr>
          <p:grpSpPr>
            <a:xfrm>
              <a:off x="9292565" y="1680634"/>
              <a:ext cx="127434" cy="155762"/>
              <a:chOff x="9292565" y="1680634"/>
              <a:chExt cx="127434" cy="155762"/>
            </a:xfrm>
          </p:grpSpPr>
          <p:sp>
            <p:nvSpPr>
              <p:cNvPr id="142" name="Freeform: Shape 141">
                <a:extLst>
                  <a:ext uri="{FF2B5EF4-FFF2-40B4-BE49-F238E27FC236}">
                    <a16:creationId xmlns:a16="http://schemas.microsoft.com/office/drawing/2014/main" id="{74C9888C-3C5C-6970-DCF0-57991B52552E}"/>
                  </a:ext>
                </a:extLst>
              </p:cNvPr>
              <p:cNvSpPr/>
              <p:nvPr/>
            </p:nvSpPr>
            <p:spPr>
              <a:xfrm>
                <a:off x="9292565" y="1680634"/>
                <a:ext cx="127434" cy="155762"/>
              </a:xfrm>
              <a:custGeom>
                <a:avLst/>
                <a:gdLst>
                  <a:gd name="connsiteX0" fmla="*/ 72609 w 127434"/>
                  <a:gd name="connsiteY0" fmla="*/ 0 h 155762"/>
                  <a:gd name="connsiteX1" fmla="*/ 5201 w 127434"/>
                  <a:gd name="connsiteY1" fmla="*/ 0 h 155762"/>
                  <a:gd name="connsiteX2" fmla="*/ 0 w 127434"/>
                  <a:gd name="connsiteY2" fmla="*/ 5182 h 155762"/>
                  <a:gd name="connsiteX3" fmla="*/ 0 w 127434"/>
                  <a:gd name="connsiteY3" fmla="*/ 5201 h 155762"/>
                  <a:gd name="connsiteX4" fmla="*/ 0 w 127434"/>
                  <a:gd name="connsiteY4" fmla="*/ 150571 h 155762"/>
                  <a:gd name="connsiteX5" fmla="*/ 5191 w 127434"/>
                  <a:gd name="connsiteY5" fmla="*/ 155762 h 155762"/>
                  <a:gd name="connsiteX6" fmla="*/ 5201 w 127434"/>
                  <a:gd name="connsiteY6" fmla="*/ 155762 h 155762"/>
                  <a:gd name="connsiteX7" fmla="*/ 122234 w 127434"/>
                  <a:gd name="connsiteY7" fmla="*/ 155762 h 155762"/>
                  <a:gd name="connsiteX8" fmla="*/ 127435 w 127434"/>
                  <a:gd name="connsiteY8" fmla="*/ 150581 h 155762"/>
                  <a:gd name="connsiteX9" fmla="*/ 127435 w 127434"/>
                  <a:gd name="connsiteY9" fmla="*/ 150571 h 155762"/>
                  <a:gd name="connsiteX10" fmla="*/ 127435 w 127434"/>
                  <a:gd name="connsiteY10" fmla="*/ 54454 h 155762"/>
                  <a:gd name="connsiteX11" fmla="*/ 122120 w 127434"/>
                  <a:gd name="connsiteY11" fmla="*/ 49597 h 155762"/>
                  <a:gd name="connsiteX12" fmla="*/ 83248 w 127434"/>
                  <a:gd name="connsiteY12" fmla="*/ 49597 h 155762"/>
                  <a:gd name="connsiteX13" fmla="*/ 77924 w 127434"/>
                  <a:gd name="connsiteY13" fmla="*/ 44320 h 155762"/>
                  <a:gd name="connsiteX14" fmla="*/ 77924 w 127434"/>
                  <a:gd name="connsiteY14" fmla="*/ 5315 h 155762"/>
                  <a:gd name="connsiteX15" fmla="*/ 72609 w 127434"/>
                  <a:gd name="connsiteY15" fmla="*/ 0 h 155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7434" h="155762">
                    <a:moveTo>
                      <a:pt x="72609" y="0"/>
                    </a:moveTo>
                    <a:lnTo>
                      <a:pt x="5201" y="0"/>
                    </a:lnTo>
                    <a:cubicBezTo>
                      <a:pt x="2334" y="-5"/>
                      <a:pt x="5" y="2315"/>
                      <a:pt x="0" y="5182"/>
                    </a:cubicBezTo>
                    <a:cubicBezTo>
                      <a:pt x="0" y="5188"/>
                      <a:pt x="0" y="5194"/>
                      <a:pt x="0" y="5201"/>
                    </a:cubicBezTo>
                    <a:lnTo>
                      <a:pt x="0" y="150571"/>
                    </a:lnTo>
                    <a:cubicBezTo>
                      <a:pt x="0" y="153438"/>
                      <a:pt x="2324" y="155762"/>
                      <a:pt x="5191" y="155762"/>
                    </a:cubicBezTo>
                    <a:cubicBezTo>
                      <a:pt x="5194" y="155762"/>
                      <a:pt x="5198" y="155762"/>
                      <a:pt x="5201" y="155762"/>
                    </a:cubicBezTo>
                    <a:lnTo>
                      <a:pt x="122234" y="155762"/>
                    </a:lnTo>
                    <a:cubicBezTo>
                      <a:pt x="125101" y="155768"/>
                      <a:pt x="127429" y="153448"/>
                      <a:pt x="127435" y="150581"/>
                    </a:cubicBezTo>
                    <a:cubicBezTo>
                      <a:pt x="127435" y="150578"/>
                      <a:pt x="127435" y="150574"/>
                      <a:pt x="127435" y="150571"/>
                    </a:cubicBezTo>
                    <a:lnTo>
                      <a:pt x="127435" y="54454"/>
                    </a:lnTo>
                    <a:cubicBezTo>
                      <a:pt x="127193" y="51701"/>
                      <a:pt x="124884" y="49591"/>
                      <a:pt x="122120" y="49597"/>
                    </a:cubicBezTo>
                    <a:lnTo>
                      <a:pt x="83248" y="49597"/>
                    </a:lnTo>
                    <a:cubicBezTo>
                      <a:pt x="80324" y="49602"/>
                      <a:pt x="77945" y="47244"/>
                      <a:pt x="77924" y="44320"/>
                    </a:cubicBezTo>
                    <a:lnTo>
                      <a:pt x="77924" y="5315"/>
                    </a:lnTo>
                    <a:cubicBezTo>
                      <a:pt x="77924" y="2380"/>
                      <a:pt x="75544" y="0"/>
                      <a:pt x="72609" y="0"/>
                    </a:cubicBezTo>
                    <a:close/>
                  </a:path>
                </a:pathLst>
              </a:custGeom>
              <a:gradFill>
                <a:gsLst>
                  <a:gs pos="12200">
                    <a:srgbClr val="5EA0EF"/>
                  </a:gs>
                  <a:gs pos="100000">
                    <a:srgbClr val="0078D4"/>
                  </a:gs>
                </a:gsLst>
                <a:lin ang="5400000" scaled="1"/>
              </a:gradFill>
              <a:ln w="9525" cap="flat">
                <a:noFill/>
                <a:prstDash val="solid"/>
                <a:miter/>
              </a:ln>
            </p:spPr>
            <p:txBody>
              <a:bodyPr rtlCol="0" anchor="ctr"/>
              <a:lstStyle/>
              <a:p>
                <a:endParaRPr lang="en-US"/>
              </a:p>
            </p:txBody>
          </p:sp>
          <p:sp>
            <p:nvSpPr>
              <p:cNvPr id="143" name="Freeform: Shape 142">
                <a:extLst>
                  <a:ext uri="{FF2B5EF4-FFF2-40B4-BE49-F238E27FC236}">
                    <a16:creationId xmlns:a16="http://schemas.microsoft.com/office/drawing/2014/main" id="{82364888-8B25-F706-DE5F-10AE96161230}"/>
                  </a:ext>
                </a:extLst>
              </p:cNvPr>
              <p:cNvSpPr/>
              <p:nvPr/>
            </p:nvSpPr>
            <p:spPr>
              <a:xfrm>
                <a:off x="9368708" y="1681939"/>
                <a:ext cx="49415" cy="49539"/>
              </a:xfrm>
              <a:custGeom>
                <a:avLst/>
                <a:gdLst>
                  <a:gd name="connsiteX0" fmla="*/ 49416 w 49415"/>
                  <a:gd name="connsiteY0" fmla="*/ 49540 h 49539"/>
                  <a:gd name="connsiteX1" fmla="*/ 0 w 49415"/>
                  <a:gd name="connsiteY1" fmla="*/ 0 h 49539"/>
                  <a:gd name="connsiteX2" fmla="*/ 0 w 49415"/>
                  <a:gd name="connsiteY2" fmla="*/ 39872 h 49539"/>
                  <a:gd name="connsiteX3" fmla="*/ 9173 w 49415"/>
                  <a:gd name="connsiteY3" fmla="*/ 49044 h 49539"/>
                </a:gdLst>
                <a:ahLst/>
                <a:cxnLst>
                  <a:cxn ang="0">
                    <a:pos x="connsiteX0" y="connsiteY0"/>
                  </a:cxn>
                  <a:cxn ang="0">
                    <a:pos x="connsiteX1" y="connsiteY1"/>
                  </a:cxn>
                  <a:cxn ang="0">
                    <a:pos x="connsiteX2" y="connsiteY2"/>
                  </a:cxn>
                  <a:cxn ang="0">
                    <a:pos x="connsiteX3" y="connsiteY3"/>
                  </a:cxn>
                </a:cxnLst>
                <a:rect l="l" t="t" r="r" b="b"/>
                <a:pathLst>
                  <a:path w="49415" h="49539">
                    <a:moveTo>
                      <a:pt x="49416" y="49540"/>
                    </a:moveTo>
                    <a:lnTo>
                      <a:pt x="0" y="0"/>
                    </a:lnTo>
                    <a:lnTo>
                      <a:pt x="0" y="39872"/>
                    </a:lnTo>
                    <a:cubicBezTo>
                      <a:pt x="0" y="44938"/>
                      <a:pt x="4107" y="49044"/>
                      <a:pt x="9173" y="49044"/>
                    </a:cubicBezTo>
                    <a:close/>
                  </a:path>
                </a:pathLst>
              </a:custGeom>
              <a:solidFill>
                <a:srgbClr val="0078D4"/>
              </a:solidFill>
              <a:ln w="9525" cap="flat">
                <a:noFill/>
                <a:prstDash val="solid"/>
                <a:miter/>
              </a:ln>
            </p:spPr>
            <p:txBody>
              <a:bodyPr rtlCol="0" anchor="ctr"/>
              <a:lstStyle/>
              <a:p>
                <a:endParaRPr lang="en-US"/>
              </a:p>
            </p:txBody>
          </p:sp>
        </p:grpSp>
        <p:grpSp>
          <p:nvGrpSpPr>
            <p:cNvPr id="144" name="Graphic 40">
              <a:extLst>
                <a:ext uri="{FF2B5EF4-FFF2-40B4-BE49-F238E27FC236}">
                  <a16:creationId xmlns:a16="http://schemas.microsoft.com/office/drawing/2014/main" id="{5B9A9311-6E35-D6C6-8971-C4122FFBD09E}"/>
                </a:ext>
              </a:extLst>
            </p:cNvPr>
            <p:cNvGrpSpPr/>
            <p:nvPr/>
          </p:nvGrpSpPr>
          <p:grpSpPr>
            <a:xfrm>
              <a:off x="9333104" y="1739670"/>
              <a:ext cx="46358" cy="54197"/>
              <a:chOff x="9333104" y="1739670"/>
              <a:chExt cx="46358" cy="54197"/>
            </a:xfrm>
          </p:grpSpPr>
          <p:sp>
            <p:nvSpPr>
              <p:cNvPr id="145" name="Freeform: Shape 144">
                <a:extLst>
                  <a:ext uri="{FF2B5EF4-FFF2-40B4-BE49-F238E27FC236}">
                    <a16:creationId xmlns:a16="http://schemas.microsoft.com/office/drawing/2014/main" id="{430C6520-A1EB-CBBA-D915-548C1DB6AC3E}"/>
                  </a:ext>
                </a:extLst>
              </p:cNvPr>
              <p:cNvSpPr/>
              <p:nvPr/>
            </p:nvSpPr>
            <p:spPr>
              <a:xfrm>
                <a:off x="9356354" y="1753291"/>
                <a:ext cx="23107" cy="40576"/>
              </a:xfrm>
              <a:custGeom>
                <a:avLst/>
                <a:gdLst>
                  <a:gd name="connsiteX0" fmla="*/ 23108 w 23107"/>
                  <a:gd name="connsiteY0" fmla="*/ 0 h 40576"/>
                  <a:gd name="connsiteX1" fmla="*/ 23108 w 23107"/>
                  <a:gd name="connsiteY1" fmla="*/ 26956 h 40576"/>
                  <a:gd name="connsiteX2" fmla="*/ 0 w 23107"/>
                  <a:gd name="connsiteY2" fmla="*/ 40577 h 40576"/>
                  <a:gd name="connsiteX3" fmla="*/ 0 w 23107"/>
                  <a:gd name="connsiteY3" fmla="*/ 13478 h 40576"/>
                  <a:gd name="connsiteX4" fmla="*/ 23108 w 23107"/>
                  <a:gd name="connsiteY4" fmla="*/ 0 h 40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107" h="40576">
                    <a:moveTo>
                      <a:pt x="23108" y="0"/>
                    </a:moveTo>
                    <a:lnTo>
                      <a:pt x="23108" y="26956"/>
                    </a:lnTo>
                    <a:lnTo>
                      <a:pt x="0" y="40577"/>
                    </a:lnTo>
                    <a:lnTo>
                      <a:pt x="0" y="13478"/>
                    </a:lnTo>
                    <a:lnTo>
                      <a:pt x="23108" y="0"/>
                    </a:lnTo>
                    <a:close/>
                  </a:path>
                </a:pathLst>
              </a:custGeom>
              <a:solidFill>
                <a:srgbClr val="50E6FF"/>
              </a:solidFill>
              <a:ln w="9525" cap="flat">
                <a:noFill/>
                <a:prstDash val="solid"/>
                <a:miter/>
              </a:ln>
            </p:spPr>
            <p:txBody>
              <a:bodyPr rtlCol="0" anchor="ctr"/>
              <a:lstStyle/>
              <a:p>
                <a:endParaRPr lang="en-US"/>
              </a:p>
            </p:txBody>
          </p:sp>
          <p:sp>
            <p:nvSpPr>
              <p:cNvPr id="146" name="Freeform: Shape 145">
                <a:extLst>
                  <a:ext uri="{FF2B5EF4-FFF2-40B4-BE49-F238E27FC236}">
                    <a16:creationId xmlns:a16="http://schemas.microsoft.com/office/drawing/2014/main" id="{97DA2CB9-19AE-2B36-221A-845468F5C071}"/>
                  </a:ext>
                </a:extLst>
              </p:cNvPr>
              <p:cNvSpPr/>
              <p:nvPr/>
            </p:nvSpPr>
            <p:spPr>
              <a:xfrm>
                <a:off x="9333104" y="1739670"/>
                <a:ext cx="46358" cy="27231"/>
              </a:xfrm>
              <a:custGeom>
                <a:avLst/>
                <a:gdLst>
                  <a:gd name="connsiteX0" fmla="*/ 46358 w 46358"/>
                  <a:gd name="connsiteY0" fmla="*/ 13621 h 27231"/>
                  <a:gd name="connsiteX1" fmla="*/ 23251 w 46358"/>
                  <a:gd name="connsiteY1" fmla="*/ 27232 h 27231"/>
                  <a:gd name="connsiteX2" fmla="*/ 0 w 46358"/>
                  <a:gd name="connsiteY2" fmla="*/ 13621 h 27231"/>
                  <a:gd name="connsiteX3" fmla="*/ 23251 w 46358"/>
                  <a:gd name="connsiteY3" fmla="*/ 0 h 27231"/>
                  <a:gd name="connsiteX4" fmla="*/ 46358 w 46358"/>
                  <a:gd name="connsiteY4" fmla="*/ 13621 h 272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358" h="27231">
                    <a:moveTo>
                      <a:pt x="46358" y="13621"/>
                    </a:moveTo>
                    <a:lnTo>
                      <a:pt x="23251" y="27232"/>
                    </a:lnTo>
                    <a:lnTo>
                      <a:pt x="0" y="13621"/>
                    </a:lnTo>
                    <a:lnTo>
                      <a:pt x="23251" y="0"/>
                    </a:lnTo>
                    <a:lnTo>
                      <a:pt x="46358" y="13621"/>
                    </a:lnTo>
                    <a:close/>
                  </a:path>
                </a:pathLst>
              </a:custGeom>
              <a:solidFill>
                <a:srgbClr val="C3F1FF"/>
              </a:solidFill>
              <a:ln w="9525" cap="flat">
                <a:noFill/>
                <a:prstDash val="solid"/>
                <a:miter/>
              </a:ln>
            </p:spPr>
            <p:txBody>
              <a:bodyPr rtlCol="0" anchor="ctr"/>
              <a:lstStyle/>
              <a:p>
                <a:endParaRPr lang="en-US"/>
              </a:p>
            </p:txBody>
          </p:sp>
          <p:sp>
            <p:nvSpPr>
              <p:cNvPr id="147" name="Freeform: Shape 146">
                <a:extLst>
                  <a:ext uri="{FF2B5EF4-FFF2-40B4-BE49-F238E27FC236}">
                    <a16:creationId xmlns:a16="http://schemas.microsoft.com/office/drawing/2014/main" id="{75401608-C013-155D-E534-E72C0AC4DA3E}"/>
                  </a:ext>
                </a:extLst>
              </p:cNvPr>
              <p:cNvSpPr/>
              <p:nvPr/>
            </p:nvSpPr>
            <p:spPr>
              <a:xfrm>
                <a:off x="9333104" y="1753291"/>
                <a:ext cx="23250" cy="40576"/>
              </a:xfrm>
              <a:custGeom>
                <a:avLst/>
                <a:gdLst>
                  <a:gd name="connsiteX0" fmla="*/ 23251 w 23250"/>
                  <a:gd name="connsiteY0" fmla="*/ 13611 h 40576"/>
                  <a:gd name="connsiteX1" fmla="*/ 23251 w 23250"/>
                  <a:gd name="connsiteY1" fmla="*/ 40577 h 40576"/>
                  <a:gd name="connsiteX2" fmla="*/ 0 w 23250"/>
                  <a:gd name="connsiteY2" fmla="*/ 26956 h 40576"/>
                  <a:gd name="connsiteX3" fmla="*/ 0 w 23250"/>
                  <a:gd name="connsiteY3" fmla="*/ 0 h 40576"/>
                  <a:gd name="connsiteX4" fmla="*/ 23251 w 23250"/>
                  <a:gd name="connsiteY4" fmla="*/ 13611 h 40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50" h="40576">
                    <a:moveTo>
                      <a:pt x="23251" y="13611"/>
                    </a:moveTo>
                    <a:lnTo>
                      <a:pt x="23251" y="40577"/>
                    </a:lnTo>
                    <a:lnTo>
                      <a:pt x="0" y="26956"/>
                    </a:lnTo>
                    <a:lnTo>
                      <a:pt x="0" y="0"/>
                    </a:lnTo>
                    <a:lnTo>
                      <a:pt x="23251" y="13611"/>
                    </a:lnTo>
                    <a:close/>
                  </a:path>
                </a:pathLst>
              </a:custGeom>
              <a:solidFill>
                <a:srgbClr val="9CEBFF"/>
              </a:solidFill>
              <a:ln w="9525" cap="flat">
                <a:noFill/>
                <a:prstDash val="solid"/>
                <a:miter/>
              </a:ln>
            </p:spPr>
            <p:txBody>
              <a:bodyPr rtlCol="0" anchor="ctr"/>
              <a:lstStyle/>
              <a:p>
                <a:endParaRPr lang="en-US"/>
              </a:p>
            </p:txBody>
          </p:sp>
          <p:sp>
            <p:nvSpPr>
              <p:cNvPr id="148" name="Freeform: Shape 147">
                <a:extLst>
                  <a:ext uri="{FF2B5EF4-FFF2-40B4-BE49-F238E27FC236}">
                    <a16:creationId xmlns:a16="http://schemas.microsoft.com/office/drawing/2014/main" id="{5D31FBA1-F67C-5912-0B86-5D72448DB3A5}"/>
                  </a:ext>
                </a:extLst>
              </p:cNvPr>
              <p:cNvSpPr/>
              <p:nvPr/>
            </p:nvSpPr>
            <p:spPr>
              <a:xfrm>
                <a:off x="9333104" y="1766769"/>
                <a:ext cx="23250" cy="27098"/>
              </a:xfrm>
              <a:custGeom>
                <a:avLst/>
                <a:gdLst>
                  <a:gd name="connsiteX0" fmla="*/ 0 w 23250"/>
                  <a:gd name="connsiteY0" fmla="*/ 13478 h 27098"/>
                  <a:gd name="connsiteX1" fmla="*/ 23251 w 23250"/>
                  <a:gd name="connsiteY1" fmla="*/ 0 h 27098"/>
                  <a:gd name="connsiteX2" fmla="*/ 23251 w 23250"/>
                  <a:gd name="connsiteY2" fmla="*/ 27099 h 27098"/>
                  <a:gd name="connsiteX3" fmla="*/ 0 w 23250"/>
                  <a:gd name="connsiteY3" fmla="*/ 13478 h 27098"/>
                </a:gdLst>
                <a:ahLst/>
                <a:cxnLst>
                  <a:cxn ang="0">
                    <a:pos x="connsiteX0" y="connsiteY0"/>
                  </a:cxn>
                  <a:cxn ang="0">
                    <a:pos x="connsiteX1" y="connsiteY1"/>
                  </a:cxn>
                  <a:cxn ang="0">
                    <a:pos x="connsiteX2" y="connsiteY2"/>
                  </a:cxn>
                  <a:cxn ang="0">
                    <a:pos x="connsiteX3" y="connsiteY3"/>
                  </a:cxn>
                </a:cxnLst>
                <a:rect l="l" t="t" r="r" b="b"/>
                <a:pathLst>
                  <a:path w="23250" h="27098">
                    <a:moveTo>
                      <a:pt x="0" y="13478"/>
                    </a:moveTo>
                    <a:lnTo>
                      <a:pt x="23251" y="0"/>
                    </a:lnTo>
                    <a:lnTo>
                      <a:pt x="23251" y="27099"/>
                    </a:lnTo>
                    <a:lnTo>
                      <a:pt x="0" y="13478"/>
                    </a:lnTo>
                    <a:close/>
                  </a:path>
                </a:pathLst>
              </a:custGeom>
              <a:solidFill>
                <a:srgbClr val="C3F1FF"/>
              </a:solidFill>
              <a:ln w="9525" cap="flat">
                <a:noFill/>
                <a:prstDash val="solid"/>
                <a:miter/>
              </a:ln>
            </p:spPr>
            <p:txBody>
              <a:bodyPr rtlCol="0" anchor="ctr"/>
              <a:lstStyle/>
              <a:p>
                <a:endParaRPr lang="en-US"/>
              </a:p>
            </p:txBody>
          </p:sp>
          <p:sp>
            <p:nvSpPr>
              <p:cNvPr id="149" name="Freeform: Shape 148">
                <a:extLst>
                  <a:ext uri="{FF2B5EF4-FFF2-40B4-BE49-F238E27FC236}">
                    <a16:creationId xmlns:a16="http://schemas.microsoft.com/office/drawing/2014/main" id="{BDCA8B1C-420D-9734-869C-F33D07FB9D3C}"/>
                  </a:ext>
                </a:extLst>
              </p:cNvPr>
              <p:cNvSpPr/>
              <p:nvPr/>
            </p:nvSpPr>
            <p:spPr>
              <a:xfrm>
                <a:off x="9356354" y="1766769"/>
                <a:ext cx="23107" cy="27098"/>
              </a:xfrm>
              <a:custGeom>
                <a:avLst/>
                <a:gdLst>
                  <a:gd name="connsiteX0" fmla="*/ 23108 w 23107"/>
                  <a:gd name="connsiteY0" fmla="*/ 13478 h 27098"/>
                  <a:gd name="connsiteX1" fmla="*/ 0 w 23107"/>
                  <a:gd name="connsiteY1" fmla="*/ 0 h 27098"/>
                  <a:gd name="connsiteX2" fmla="*/ 0 w 23107"/>
                  <a:gd name="connsiteY2" fmla="*/ 27099 h 27098"/>
                  <a:gd name="connsiteX3" fmla="*/ 23108 w 23107"/>
                  <a:gd name="connsiteY3" fmla="*/ 13478 h 27098"/>
                </a:gdLst>
                <a:ahLst/>
                <a:cxnLst>
                  <a:cxn ang="0">
                    <a:pos x="connsiteX0" y="connsiteY0"/>
                  </a:cxn>
                  <a:cxn ang="0">
                    <a:pos x="connsiteX1" y="connsiteY1"/>
                  </a:cxn>
                  <a:cxn ang="0">
                    <a:pos x="connsiteX2" y="connsiteY2"/>
                  </a:cxn>
                  <a:cxn ang="0">
                    <a:pos x="connsiteX3" y="connsiteY3"/>
                  </a:cxn>
                </a:cxnLst>
                <a:rect l="l" t="t" r="r" b="b"/>
                <a:pathLst>
                  <a:path w="23107" h="27098">
                    <a:moveTo>
                      <a:pt x="23108" y="13478"/>
                    </a:moveTo>
                    <a:lnTo>
                      <a:pt x="0" y="0"/>
                    </a:lnTo>
                    <a:lnTo>
                      <a:pt x="0" y="27099"/>
                    </a:lnTo>
                    <a:lnTo>
                      <a:pt x="23108" y="13478"/>
                    </a:lnTo>
                    <a:close/>
                  </a:path>
                </a:pathLst>
              </a:custGeom>
              <a:solidFill>
                <a:srgbClr val="9CEBFF"/>
              </a:solidFill>
              <a:ln w="9525" cap="flat">
                <a:noFill/>
                <a:prstDash val="solid"/>
                <a:miter/>
              </a:ln>
            </p:spPr>
            <p:txBody>
              <a:bodyPr rtlCol="0" anchor="ctr"/>
              <a:lstStyle/>
              <a:p>
                <a:endParaRPr lang="en-US"/>
              </a:p>
            </p:txBody>
          </p:sp>
        </p:grpSp>
      </p:grpSp>
      <p:grpSp>
        <p:nvGrpSpPr>
          <p:cNvPr id="376" name="Group 375">
            <a:extLst>
              <a:ext uri="{FF2B5EF4-FFF2-40B4-BE49-F238E27FC236}">
                <a16:creationId xmlns:a16="http://schemas.microsoft.com/office/drawing/2014/main" id="{68080D73-9AA6-BCC4-9B6F-2029A1FB05F3}"/>
              </a:ext>
              <a:ext uri="{C183D7F6-B498-43B3-948B-1728B52AA6E4}">
                <adec:decorative xmlns:adec="http://schemas.microsoft.com/office/drawing/2017/decorative" val="1"/>
              </a:ext>
            </a:extLst>
          </p:cNvPr>
          <p:cNvGrpSpPr/>
          <p:nvPr/>
        </p:nvGrpSpPr>
        <p:grpSpPr>
          <a:xfrm>
            <a:off x="3478660" y="1935347"/>
            <a:ext cx="119881" cy="166421"/>
            <a:chOff x="3478660" y="1935347"/>
            <a:chExt cx="119881" cy="166421"/>
          </a:xfrm>
        </p:grpSpPr>
        <p:sp>
          <p:nvSpPr>
            <p:cNvPr id="264" name="Freeform: Shape 263">
              <a:extLst>
                <a:ext uri="{FF2B5EF4-FFF2-40B4-BE49-F238E27FC236}">
                  <a16:creationId xmlns:a16="http://schemas.microsoft.com/office/drawing/2014/main" id="{DDB27305-F20D-CB98-3B62-0E03962BB95B}"/>
                </a:ext>
              </a:extLst>
            </p:cNvPr>
            <p:cNvSpPr/>
            <p:nvPr/>
          </p:nvSpPr>
          <p:spPr>
            <a:xfrm>
              <a:off x="3478660" y="2032331"/>
              <a:ext cx="119881" cy="69437"/>
            </a:xfrm>
            <a:custGeom>
              <a:avLst/>
              <a:gdLst>
                <a:gd name="connsiteX0" fmla="*/ 119882 w 119881"/>
                <a:gd name="connsiteY0" fmla="*/ 34719 h 69437"/>
                <a:gd name="connsiteX1" fmla="*/ 60141 w 119881"/>
                <a:gd name="connsiteY1" fmla="*/ 69437 h 69437"/>
                <a:gd name="connsiteX2" fmla="*/ 0 w 119881"/>
                <a:gd name="connsiteY2" fmla="*/ 34719 h 69437"/>
                <a:gd name="connsiteX3" fmla="*/ 59741 w 119881"/>
                <a:gd name="connsiteY3" fmla="*/ 0 h 69437"/>
                <a:gd name="connsiteX4" fmla="*/ 119882 w 119881"/>
                <a:gd name="connsiteY4" fmla="*/ 34719 h 694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881" h="69437">
                  <a:moveTo>
                    <a:pt x="119882" y="34719"/>
                  </a:moveTo>
                  <a:lnTo>
                    <a:pt x="60141" y="69437"/>
                  </a:lnTo>
                  <a:lnTo>
                    <a:pt x="0" y="34719"/>
                  </a:lnTo>
                  <a:lnTo>
                    <a:pt x="59741" y="0"/>
                  </a:lnTo>
                  <a:lnTo>
                    <a:pt x="119882" y="34719"/>
                  </a:lnTo>
                  <a:close/>
                </a:path>
              </a:pathLst>
            </a:custGeom>
            <a:solidFill>
              <a:srgbClr val="005BA1"/>
            </a:solidFill>
            <a:ln w="9525" cap="flat">
              <a:noFill/>
              <a:prstDash val="solid"/>
              <a:miter/>
            </a:ln>
          </p:spPr>
          <p:txBody>
            <a:bodyPr rtlCol="0" anchor="ctr"/>
            <a:lstStyle/>
            <a:p>
              <a:endParaRPr lang="en-US"/>
            </a:p>
          </p:txBody>
        </p:sp>
        <p:sp>
          <p:nvSpPr>
            <p:cNvPr id="265" name="Freeform: Shape 264">
              <a:extLst>
                <a:ext uri="{FF2B5EF4-FFF2-40B4-BE49-F238E27FC236}">
                  <a16:creationId xmlns:a16="http://schemas.microsoft.com/office/drawing/2014/main" id="{23FAE49A-EDA7-D612-D8F9-16FB9A90790C}"/>
                </a:ext>
              </a:extLst>
            </p:cNvPr>
            <p:cNvSpPr/>
            <p:nvPr/>
          </p:nvSpPr>
          <p:spPr>
            <a:xfrm>
              <a:off x="3478660" y="2017929"/>
              <a:ext cx="119881" cy="69446"/>
            </a:xfrm>
            <a:custGeom>
              <a:avLst/>
              <a:gdLst>
                <a:gd name="connsiteX0" fmla="*/ 119882 w 119881"/>
                <a:gd name="connsiteY0" fmla="*/ 34719 h 69446"/>
                <a:gd name="connsiteX1" fmla="*/ 60141 w 119881"/>
                <a:gd name="connsiteY1" fmla="*/ 69447 h 69446"/>
                <a:gd name="connsiteX2" fmla="*/ 0 w 119881"/>
                <a:gd name="connsiteY2" fmla="*/ 34728 h 69446"/>
                <a:gd name="connsiteX3" fmla="*/ 59741 w 119881"/>
                <a:gd name="connsiteY3" fmla="*/ 0 h 69446"/>
                <a:gd name="connsiteX4" fmla="*/ 119882 w 119881"/>
                <a:gd name="connsiteY4" fmla="*/ 34719 h 69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881" h="69446">
                  <a:moveTo>
                    <a:pt x="119882" y="34719"/>
                  </a:moveTo>
                  <a:lnTo>
                    <a:pt x="60141" y="69447"/>
                  </a:lnTo>
                  <a:lnTo>
                    <a:pt x="0" y="34728"/>
                  </a:lnTo>
                  <a:lnTo>
                    <a:pt x="59741" y="0"/>
                  </a:lnTo>
                  <a:lnTo>
                    <a:pt x="119882" y="34719"/>
                  </a:lnTo>
                  <a:close/>
                </a:path>
              </a:pathLst>
            </a:custGeom>
            <a:solidFill>
              <a:srgbClr val="50E6FF"/>
            </a:solidFill>
            <a:ln w="9525" cap="flat">
              <a:noFill/>
              <a:prstDash val="solid"/>
              <a:miter/>
            </a:ln>
          </p:spPr>
          <p:txBody>
            <a:bodyPr rtlCol="0" anchor="ctr"/>
            <a:lstStyle/>
            <a:p>
              <a:endParaRPr lang="en-US"/>
            </a:p>
          </p:txBody>
        </p:sp>
        <p:sp>
          <p:nvSpPr>
            <p:cNvPr id="266" name="Freeform: Shape 265">
              <a:extLst>
                <a:ext uri="{FF2B5EF4-FFF2-40B4-BE49-F238E27FC236}">
                  <a16:creationId xmlns:a16="http://schemas.microsoft.com/office/drawing/2014/main" id="{57483A55-272D-899A-087E-72AA6DB0206F}"/>
                </a:ext>
              </a:extLst>
            </p:cNvPr>
            <p:cNvSpPr/>
            <p:nvPr/>
          </p:nvSpPr>
          <p:spPr>
            <a:xfrm>
              <a:off x="3480374" y="1935347"/>
              <a:ext cx="116119" cy="133988"/>
            </a:xfrm>
            <a:custGeom>
              <a:avLst/>
              <a:gdLst>
                <a:gd name="connsiteX0" fmla="*/ 67 w 116119"/>
                <a:gd name="connsiteY0" fmla="*/ 33490 h 133988"/>
                <a:gd name="connsiteX1" fmla="*/ 58103 w 116119"/>
                <a:gd name="connsiteY1" fmla="*/ 0 h 133988"/>
                <a:gd name="connsiteX2" fmla="*/ 116119 w 116119"/>
                <a:gd name="connsiteY2" fmla="*/ 33490 h 133988"/>
                <a:gd name="connsiteX3" fmla="*/ 116119 w 116119"/>
                <a:gd name="connsiteY3" fmla="*/ 100498 h 133988"/>
                <a:gd name="connsiteX4" fmla="*/ 58103 w 116119"/>
                <a:gd name="connsiteY4" fmla="*/ 133988 h 133988"/>
                <a:gd name="connsiteX5" fmla="*/ 0 w 116119"/>
                <a:gd name="connsiteY5" fmla="*/ 100498 h 133988"/>
                <a:gd name="connsiteX6" fmla="*/ 0 w 116119"/>
                <a:gd name="connsiteY6" fmla="*/ 33719 h 133988"/>
                <a:gd name="connsiteX7" fmla="*/ 67 w 116119"/>
                <a:gd name="connsiteY7" fmla="*/ 33490 h 133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6119" h="133988">
                  <a:moveTo>
                    <a:pt x="67" y="33490"/>
                  </a:moveTo>
                  <a:lnTo>
                    <a:pt x="58103" y="0"/>
                  </a:lnTo>
                  <a:lnTo>
                    <a:pt x="116119" y="33490"/>
                  </a:lnTo>
                  <a:lnTo>
                    <a:pt x="116119" y="100498"/>
                  </a:lnTo>
                  <a:lnTo>
                    <a:pt x="58103" y="133988"/>
                  </a:lnTo>
                  <a:lnTo>
                    <a:pt x="0" y="100498"/>
                  </a:lnTo>
                  <a:lnTo>
                    <a:pt x="0" y="33719"/>
                  </a:lnTo>
                  <a:lnTo>
                    <a:pt x="67" y="33490"/>
                  </a:lnTo>
                  <a:close/>
                </a:path>
              </a:pathLst>
            </a:custGeom>
            <a:gradFill>
              <a:gsLst>
                <a:gs pos="0">
                  <a:srgbClr val="0078D4"/>
                </a:gs>
                <a:gs pos="50000">
                  <a:srgbClr val="4198E6"/>
                </a:gs>
                <a:gs pos="100000">
                  <a:srgbClr val="83B9F9"/>
                </a:gs>
              </a:gsLst>
              <a:lin ang="16200000" scaled="1"/>
            </a:gradFill>
            <a:ln w="9525" cap="flat">
              <a:noFill/>
              <a:prstDash val="solid"/>
              <a:miter/>
            </a:ln>
          </p:spPr>
          <p:txBody>
            <a:bodyPr rtlCol="0" anchor="ctr"/>
            <a:lstStyle/>
            <a:p>
              <a:endParaRPr lang="en-US"/>
            </a:p>
          </p:txBody>
        </p:sp>
        <p:sp>
          <p:nvSpPr>
            <p:cNvPr id="267" name="Freeform: Shape 266">
              <a:extLst>
                <a:ext uri="{FF2B5EF4-FFF2-40B4-BE49-F238E27FC236}">
                  <a16:creationId xmlns:a16="http://schemas.microsoft.com/office/drawing/2014/main" id="{AFDE0051-4B47-AA5E-A4C0-8A2F6A3EEF24}"/>
                </a:ext>
              </a:extLst>
            </p:cNvPr>
            <p:cNvSpPr/>
            <p:nvPr/>
          </p:nvSpPr>
          <p:spPr>
            <a:xfrm>
              <a:off x="3480441" y="1968951"/>
              <a:ext cx="57988" cy="100279"/>
            </a:xfrm>
            <a:custGeom>
              <a:avLst/>
              <a:gdLst>
                <a:gd name="connsiteX0" fmla="*/ 86 w 57988"/>
                <a:gd name="connsiteY0" fmla="*/ 0 h 100279"/>
                <a:gd name="connsiteX1" fmla="*/ 57979 w 57988"/>
                <a:gd name="connsiteY1" fmla="*/ 33290 h 100279"/>
                <a:gd name="connsiteX2" fmla="*/ 57988 w 57988"/>
                <a:gd name="connsiteY2" fmla="*/ 100279 h 100279"/>
                <a:gd name="connsiteX3" fmla="*/ 0 w 57988"/>
                <a:gd name="connsiteY3" fmla="*/ 66866 h 100279"/>
                <a:gd name="connsiteX4" fmla="*/ 0 w 57988"/>
                <a:gd name="connsiteY4" fmla="*/ 238 h 100279"/>
                <a:gd name="connsiteX5" fmla="*/ 86 w 57988"/>
                <a:gd name="connsiteY5" fmla="*/ 0 h 100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988" h="100279">
                  <a:moveTo>
                    <a:pt x="86" y="0"/>
                  </a:moveTo>
                  <a:lnTo>
                    <a:pt x="57979" y="33290"/>
                  </a:lnTo>
                  <a:lnTo>
                    <a:pt x="57988" y="100279"/>
                  </a:lnTo>
                  <a:lnTo>
                    <a:pt x="0" y="66866"/>
                  </a:lnTo>
                  <a:lnTo>
                    <a:pt x="0" y="238"/>
                  </a:lnTo>
                  <a:lnTo>
                    <a:pt x="86" y="0"/>
                  </a:lnTo>
                  <a:close/>
                </a:path>
              </a:pathLst>
            </a:custGeom>
            <a:solidFill>
              <a:srgbClr val="0078D4"/>
            </a:solidFill>
            <a:ln w="9525" cap="flat">
              <a:noFill/>
              <a:prstDash val="solid"/>
              <a:miter/>
            </a:ln>
          </p:spPr>
          <p:txBody>
            <a:bodyPr rtlCol="0" anchor="ctr"/>
            <a:lstStyle/>
            <a:p>
              <a:endParaRPr lang="en-US"/>
            </a:p>
          </p:txBody>
        </p:sp>
        <p:sp>
          <p:nvSpPr>
            <p:cNvPr id="268" name="Freeform: Shape 267">
              <a:extLst>
                <a:ext uri="{FF2B5EF4-FFF2-40B4-BE49-F238E27FC236}">
                  <a16:creationId xmlns:a16="http://schemas.microsoft.com/office/drawing/2014/main" id="{62DBA8C3-3181-8553-02B4-48882F0631CF}"/>
                </a:ext>
              </a:extLst>
            </p:cNvPr>
            <p:cNvSpPr/>
            <p:nvPr/>
          </p:nvSpPr>
          <p:spPr>
            <a:xfrm>
              <a:off x="3496675" y="2008462"/>
              <a:ext cx="25921" cy="34188"/>
            </a:xfrm>
            <a:custGeom>
              <a:avLst/>
              <a:gdLst>
                <a:gd name="connsiteX0" fmla="*/ 13189 w 25921"/>
                <a:gd name="connsiteY0" fmla="*/ 56 h 34188"/>
                <a:gd name="connsiteX1" fmla="*/ 12779 w 25921"/>
                <a:gd name="connsiteY1" fmla="*/ 56 h 34188"/>
                <a:gd name="connsiteX2" fmla="*/ 178 w 25921"/>
                <a:gd name="connsiteY2" fmla="*/ 7200 h 34188"/>
                <a:gd name="connsiteX3" fmla="*/ 578 w 25921"/>
                <a:gd name="connsiteY3" fmla="*/ 8572 h 34188"/>
                <a:gd name="connsiteX4" fmla="*/ 7245 w 25921"/>
                <a:gd name="connsiteY4" fmla="*/ 11772 h 34188"/>
                <a:gd name="connsiteX5" fmla="*/ 7664 w 25921"/>
                <a:gd name="connsiteY5" fmla="*/ 12010 h 34188"/>
                <a:gd name="connsiteX6" fmla="*/ 8245 w 25921"/>
                <a:gd name="connsiteY6" fmla="*/ 13020 h 34188"/>
                <a:gd name="connsiteX7" fmla="*/ 8207 w 25921"/>
                <a:gd name="connsiteY7" fmla="*/ 28117 h 34188"/>
                <a:gd name="connsiteX8" fmla="*/ 9827 w 25921"/>
                <a:gd name="connsiteY8" fmla="*/ 30975 h 34188"/>
                <a:gd name="connsiteX9" fmla="*/ 14818 w 25921"/>
                <a:gd name="connsiteY9" fmla="*/ 33956 h 34188"/>
                <a:gd name="connsiteX10" fmla="*/ 16485 w 25921"/>
                <a:gd name="connsiteY10" fmla="*/ 33003 h 34188"/>
                <a:gd name="connsiteX11" fmla="*/ 16542 w 25921"/>
                <a:gd name="connsiteY11" fmla="*/ 17763 h 34188"/>
                <a:gd name="connsiteX12" fmla="*/ 17123 w 25921"/>
                <a:gd name="connsiteY12" fmla="*/ 17420 h 34188"/>
                <a:gd name="connsiteX13" fmla="*/ 17532 w 25921"/>
                <a:gd name="connsiteY13" fmla="*/ 17659 h 34188"/>
                <a:gd name="connsiteX14" fmla="*/ 25333 w 25921"/>
                <a:gd name="connsiteY14" fmla="*/ 22421 h 34188"/>
                <a:gd name="connsiteX15" fmla="*/ 25752 w 25921"/>
                <a:gd name="connsiteY15" fmla="*/ 21469 h 34188"/>
                <a:gd name="connsiteX16" fmla="*/ 13599 w 25921"/>
                <a:gd name="connsiteY16" fmla="*/ 485 h 34188"/>
                <a:gd name="connsiteX17" fmla="*/ 13189 w 25921"/>
                <a:gd name="connsiteY17" fmla="*/ 56 h 34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5921" h="34188">
                  <a:moveTo>
                    <a:pt x="13189" y="56"/>
                  </a:moveTo>
                  <a:cubicBezTo>
                    <a:pt x="13063" y="-19"/>
                    <a:pt x="12906" y="-19"/>
                    <a:pt x="12779" y="56"/>
                  </a:cubicBezTo>
                  <a:lnTo>
                    <a:pt x="178" y="7200"/>
                  </a:lnTo>
                  <a:cubicBezTo>
                    <a:pt x="-194" y="7410"/>
                    <a:pt x="54" y="8276"/>
                    <a:pt x="578" y="8572"/>
                  </a:cubicBezTo>
                  <a:lnTo>
                    <a:pt x="7245" y="11772"/>
                  </a:lnTo>
                  <a:lnTo>
                    <a:pt x="7664" y="12010"/>
                  </a:lnTo>
                  <a:cubicBezTo>
                    <a:pt x="8009" y="12234"/>
                    <a:pt x="8226" y="12609"/>
                    <a:pt x="8245" y="13020"/>
                  </a:cubicBezTo>
                  <a:lnTo>
                    <a:pt x="8207" y="28117"/>
                  </a:lnTo>
                  <a:cubicBezTo>
                    <a:pt x="8262" y="29272"/>
                    <a:pt x="8863" y="30333"/>
                    <a:pt x="9827" y="30975"/>
                  </a:cubicBezTo>
                  <a:lnTo>
                    <a:pt x="14818" y="33956"/>
                  </a:lnTo>
                  <a:cubicBezTo>
                    <a:pt x="15770" y="34489"/>
                    <a:pt x="16475" y="34080"/>
                    <a:pt x="16485" y="33003"/>
                  </a:cubicBezTo>
                  <a:lnTo>
                    <a:pt x="16542" y="17763"/>
                  </a:lnTo>
                  <a:cubicBezTo>
                    <a:pt x="16542" y="17382"/>
                    <a:pt x="16789" y="17239"/>
                    <a:pt x="17123" y="17420"/>
                  </a:cubicBezTo>
                  <a:lnTo>
                    <a:pt x="17532" y="17659"/>
                  </a:lnTo>
                  <a:lnTo>
                    <a:pt x="25333" y="22421"/>
                  </a:lnTo>
                  <a:cubicBezTo>
                    <a:pt x="25857" y="22716"/>
                    <a:pt x="26114" y="22145"/>
                    <a:pt x="25752" y="21469"/>
                  </a:cubicBezTo>
                  <a:lnTo>
                    <a:pt x="13599" y="485"/>
                  </a:lnTo>
                  <a:cubicBezTo>
                    <a:pt x="13501" y="310"/>
                    <a:pt x="13360" y="162"/>
                    <a:pt x="13189" y="56"/>
                  </a:cubicBezTo>
                  <a:close/>
                </a:path>
              </a:pathLst>
            </a:custGeom>
            <a:solidFill>
              <a:srgbClr val="FFFFFF">
                <a:alpha val="90000"/>
              </a:srgbClr>
            </a:solidFill>
            <a:ln w="9525" cap="flat">
              <a:noFill/>
              <a:prstDash val="solid"/>
              <a:miter/>
            </a:ln>
          </p:spPr>
          <p:txBody>
            <a:bodyPr rtlCol="0" anchor="ctr"/>
            <a:lstStyle/>
            <a:p>
              <a:endParaRPr lang="en-US"/>
            </a:p>
          </p:txBody>
        </p:sp>
        <p:sp>
          <p:nvSpPr>
            <p:cNvPr id="269" name="Freeform: Shape 268">
              <a:extLst>
                <a:ext uri="{FF2B5EF4-FFF2-40B4-BE49-F238E27FC236}">
                  <a16:creationId xmlns:a16="http://schemas.microsoft.com/office/drawing/2014/main" id="{4B954D8E-C327-2B22-7032-C411210EB7C3}"/>
                </a:ext>
              </a:extLst>
            </p:cNvPr>
            <p:cNvSpPr/>
            <p:nvPr/>
          </p:nvSpPr>
          <p:spPr>
            <a:xfrm>
              <a:off x="3501453" y="1946625"/>
              <a:ext cx="74294" cy="56314"/>
            </a:xfrm>
            <a:custGeom>
              <a:avLst/>
              <a:gdLst>
                <a:gd name="connsiteX0" fmla="*/ 0 w 74294"/>
                <a:gd name="connsiteY0" fmla="*/ 34376 h 56314"/>
                <a:gd name="connsiteX1" fmla="*/ 56579 w 74294"/>
                <a:gd name="connsiteY1" fmla="*/ 0 h 56314"/>
                <a:gd name="connsiteX2" fmla="*/ 74295 w 74294"/>
                <a:gd name="connsiteY2" fmla="*/ 10220 h 56314"/>
                <a:gd name="connsiteX3" fmla="*/ 17726 w 74294"/>
                <a:gd name="connsiteY3" fmla="*/ 44615 h 56314"/>
                <a:gd name="connsiteX4" fmla="*/ 17726 w 74294"/>
                <a:gd name="connsiteY4" fmla="*/ 55512 h 56314"/>
                <a:gd name="connsiteX5" fmla="*/ 16909 w 74294"/>
                <a:gd name="connsiteY5" fmla="*/ 56314 h 56314"/>
                <a:gd name="connsiteX6" fmla="*/ 16297 w 74294"/>
                <a:gd name="connsiteY6" fmla="*/ 56026 h 56314"/>
                <a:gd name="connsiteX7" fmla="*/ 8792 w 74294"/>
                <a:gd name="connsiteY7" fmla="*/ 47092 h 56314"/>
                <a:gd name="connsiteX8" fmla="*/ 7953 w 74294"/>
                <a:gd name="connsiteY8" fmla="*/ 46825 h 56314"/>
                <a:gd name="connsiteX9" fmla="*/ 952 w 74294"/>
                <a:gd name="connsiteY9" fmla="*/ 48320 h 56314"/>
                <a:gd name="connsiteX10" fmla="*/ 0 w 74294"/>
                <a:gd name="connsiteY10" fmla="*/ 47692 h 56314"/>
                <a:gd name="connsiteX11" fmla="*/ 0 w 74294"/>
                <a:gd name="connsiteY11" fmla="*/ 47530 h 56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294" h="56314">
                  <a:moveTo>
                    <a:pt x="0" y="34376"/>
                  </a:moveTo>
                  <a:lnTo>
                    <a:pt x="56579" y="0"/>
                  </a:lnTo>
                  <a:lnTo>
                    <a:pt x="74295" y="10220"/>
                  </a:lnTo>
                  <a:lnTo>
                    <a:pt x="17726" y="44615"/>
                  </a:lnTo>
                  <a:lnTo>
                    <a:pt x="17726" y="55512"/>
                  </a:lnTo>
                  <a:cubicBezTo>
                    <a:pt x="17722" y="55959"/>
                    <a:pt x="17356" y="56318"/>
                    <a:pt x="16909" y="56314"/>
                  </a:cubicBezTo>
                  <a:cubicBezTo>
                    <a:pt x="16673" y="56312"/>
                    <a:pt x="16449" y="56207"/>
                    <a:pt x="16297" y="56026"/>
                  </a:cubicBezTo>
                  <a:lnTo>
                    <a:pt x="8792" y="47092"/>
                  </a:lnTo>
                  <a:cubicBezTo>
                    <a:pt x="8584" y="46853"/>
                    <a:pt x="8261" y="46751"/>
                    <a:pt x="7953" y="46825"/>
                  </a:cubicBezTo>
                  <a:lnTo>
                    <a:pt x="952" y="48320"/>
                  </a:lnTo>
                  <a:cubicBezTo>
                    <a:pt x="516" y="48408"/>
                    <a:pt x="91" y="48127"/>
                    <a:pt x="0" y="47692"/>
                  </a:cubicBezTo>
                  <a:lnTo>
                    <a:pt x="0" y="47530"/>
                  </a:lnTo>
                  <a:close/>
                </a:path>
              </a:pathLst>
            </a:custGeom>
            <a:solidFill>
              <a:srgbClr val="FFFFFF">
                <a:alpha val="50000"/>
              </a:srgbClr>
            </a:solidFill>
            <a:ln w="9525" cap="flat">
              <a:noFill/>
              <a:prstDash val="solid"/>
              <a:miter/>
            </a:ln>
          </p:spPr>
          <p:txBody>
            <a:bodyPr rtlCol="0" anchor="ctr"/>
            <a:lstStyle/>
            <a:p>
              <a:endParaRPr lang="en-US"/>
            </a:p>
          </p:txBody>
        </p:sp>
      </p:grpSp>
      <p:grpSp>
        <p:nvGrpSpPr>
          <p:cNvPr id="375" name="Group 374">
            <a:extLst>
              <a:ext uri="{FF2B5EF4-FFF2-40B4-BE49-F238E27FC236}">
                <a16:creationId xmlns:a16="http://schemas.microsoft.com/office/drawing/2014/main" id="{1847815C-45E9-DB30-F771-0D9487000D20}"/>
              </a:ext>
              <a:ext uri="{C183D7F6-B498-43B3-948B-1728B52AA6E4}">
                <adec:decorative xmlns:adec="http://schemas.microsoft.com/office/drawing/2017/decorative" val="1"/>
              </a:ext>
            </a:extLst>
          </p:cNvPr>
          <p:cNvGrpSpPr/>
          <p:nvPr/>
        </p:nvGrpSpPr>
        <p:grpSpPr>
          <a:xfrm>
            <a:off x="3483995" y="2307991"/>
            <a:ext cx="135184" cy="167845"/>
            <a:chOff x="3483995" y="2307991"/>
            <a:chExt cx="135184" cy="167845"/>
          </a:xfrm>
        </p:grpSpPr>
        <p:sp>
          <p:nvSpPr>
            <p:cNvPr id="271" name="Freeform: Shape 270">
              <a:extLst>
                <a:ext uri="{FF2B5EF4-FFF2-40B4-BE49-F238E27FC236}">
                  <a16:creationId xmlns:a16="http://schemas.microsoft.com/office/drawing/2014/main" id="{D1905665-2819-810C-46B3-FD62CFAF461D}"/>
                </a:ext>
              </a:extLst>
            </p:cNvPr>
            <p:cNvSpPr/>
            <p:nvPr/>
          </p:nvSpPr>
          <p:spPr>
            <a:xfrm>
              <a:off x="3483995" y="2307991"/>
              <a:ext cx="121548" cy="126501"/>
            </a:xfrm>
            <a:custGeom>
              <a:avLst/>
              <a:gdLst>
                <a:gd name="connsiteX0" fmla="*/ 116586 w 121548"/>
                <a:gd name="connsiteY0" fmla="*/ 0 h 126501"/>
                <a:gd name="connsiteX1" fmla="*/ 121549 w 121548"/>
                <a:gd name="connsiteY1" fmla="*/ 0 h 126501"/>
                <a:gd name="connsiteX2" fmla="*/ 121549 w 121548"/>
                <a:gd name="connsiteY2" fmla="*/ 126502 h 126501"/>
                <a:gd name="connsiteX3" fmla="*/ 116586 w 121548"/>
                <a:gd name="connsiteY3" fmla="*/ 126502 h 126501"/>
                <a:gd name="connsiteX4" fmla="*/ 4963 w 121548"/>
                <a:gd name="connsiteY4" fmla="*/ 126502 h 126501"/>
                <a:gd name="connsiteX5" fmla="*/ 0 w 121548"/>
                <a:gd name="connsiteY5" fmla="*/ 126502 h 126501"/>
                <a:gd name="connsiteX6" fmla="*/ 0 w 121548"/>
                <a:gd name="connsiteY6" fmla="*/ 0 h 126501"/>
                <a:gd name="connsiteX7" fmla="*/ 4963 w 121548"/>
                <a:gd name="connsiteY7" fmla="*/ 0 h 126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548" h="126501">
                  <a:moveTo>
                    <a:pt x="116586" y="0"/>
                  </a:moveTo>
                  <a:cubicBezTo>
                    <a:pt x="119327" y="0"/>
                    <a:pt x="121549" y="0"/>
                    <a:pt x="121549" y="0"/>
                  </a:cubicBezTo>
                  <a:lnTo>
                    <a:pt x="121549" y="126502"/>
                  </a:lnTo>
                  <a:cubicBezTo>
                    <a:pt x="121549" y="126502"/>
                    <a:pt x="119327" y="126502"/>
                    <a:pt x="116586" y="126502"/>
                  </a:cubicBezTo>
                  <a:lnTo>
                    <a:pt x="4963" y="126502"/>
                  </a:lnTo>
                  <a:cubicBezTo>
                    <a:pt x="2222" y="126502"/>
                    <a:pt x="0" y="126502"/>
                    <a:pt x="0" y="126502"/>
                  </a:cubicBezTo>
                  <a:lnTo>
                    <a:pt x="0" y="0"/>
                  </a:lnTo>
                  <a:cubicBezTo>
                    <a:pt x="0" y="0"/>
                    <a:pt x="2222" y="0"/>
                    <a:pt x="4963" y="0"/>
                  </a:cubicBezTo>
                  <a:close/>
                </a:path>
              </a:pathLst>
            </a:custGeom>
            <a:gradFill>
              <a:gsLst>
                <a:gs pos="0">
                  <a:srgbClr val="0078D4"/>
                </a:gs>
                <a:gs pos="50000">
                  <a:srgbClr val="2F8CE1"/>
                </a:gs>
                <a:gs pos="100000">
                  <a:srgbClr val="5EA0EF"/>
                </a:gs>
              </a:gsLst>
              <a:lin ang="16200000" scaled="1"/>
            </a:gradFill>
            <a:ln w="9525" cap="flat">
              <a:noFill/>
              <a:prstDash val="solid"/>
              <a:miter/>
            </a:ln>
          </p:spPr>
          <p:txBody>
            <a:bodyPr rtlCol="0" anchor="ctr"/>
            <a:lstStyle/>
            <a:p>
              <a:endParaRPr lang="en-US"/>
            </a:p>
          </p:txBody>
        </p:sp>
        <p:grpSp>
          <p:nvGrpSpPr>
            <p:cNvPr id="272" name="Graphic 66">
              <a:extLst>
                <a:ext uri="{FF2B5EF4-FFF2-40B4-BE49-F238E27FC236}">
                  <a16:creationId xmlns:a16="http://schemas.microsoft.com/office/drawing/2014/main" id="{9DE7C7FA-1931-8813-6D12-562984CC0A38}"/>
                </a:ext>
              </a:extLst>
            </p:cNvPr>
            <p:cNvGrpSpPr/>
            <p:nvPr/>
          </p:nvGrpSpPr>
          <p:grpSpPr>
            <a:xfrm>
              <a:off x="3496492" y="2316544"/>
              <a:ext cx="99412" cy="104098"/>
              <a:chOff x="3496492" y="2316544"/>
              <a:chExt cx="99412" cy="104098"/>
            </a:xfrm>
          </p:grpSpPr>
          <p:sp>
            <p:nvSpPr>
              <p:cNvPr id="273" name="Freeform: Shape 272">
                <a:extLst>
                  <a:ext uri="{FF2B5EF4-FFF2-40B4-BE49-F238E27FC236}">
                    <a16:creationId xmlns:a16="http://schemas.microsoft.com/office/drawing/2014/main" id="{440387B3-16DF-3ACE-B6E6-083C303E6B2D}"/>
                  </a:ext>
                </a:extLst>
              </p:cNvPr>
              <p:cNvSpPr/>
              <p:nvPr/>
            </p:nvSpPr>
            <p:spPr>
              <a:xfrm>
                <a:off x="3516009" y="2344833"/>
                <a:ext cx="19526" cy="19602"/>
              </a:xfrm>
              <a:custGeom>
                <a:avLst/>
                <a:gdLst>
                  <a:gd name="connsiteX0" fmla="*/ 19526 w 19526"/>
                  <a:gd name="connsiteY0" fmla="*/ 9801 h 19602"/>
                  <a:gd name="connsiteX1" fmla="*/ 9763 w 19526"/>
                  <a:gd name="connsiteY1" fmla="*/ 19602 h 19602"/>
                  <a:gd name="connsiteX2" fmla="*/ 0 w 19526"/>
                  <a:gd name="connsiteY2" fmla="*/ 9801 h 19602"/>
                  <a:gd name="connsiteX3" fmla="*/ 9763 w 19526"/>
                  <a:gd name="connsiteY3" fmla="*/ 0 h 19602"/>
                  <a:gd name="connsiteX4" fmla="*/ 19526 w 19526"/>
                  <a:gd name="connsiteY4" fmla="*/ 9801 h 196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26" h="19602">
                    <a:moveTo>
                      <a:pt x="19526" y="9801"/>
                    </a:moveTo>
                    <a:cubicBezTo>
                      <a:pt x="19526" y="15214"/>
                      <a:pt x="15155" y="19602"/>
                      <a:pt x="9763" y="19602"/>
                    </a:cubicBezTo>
                    <a:cubicBezTo>
                      <a:pt x="4371" y="19602"/>
                      <a:pt x="0" y="15214"/>
                      <a:pt x="0" y="9801"/>
                    </a:cubicBezTo>
                    <a:cubicBezTo>
                      <a:pt x="0" y="4388"/>
                      <a:pt x="4371" y="0"/>
                      <a:pt x="9763" y="0"/>
                    </a:cubicBezTo>
                    <a:cubicBezTo>
                      <a:pt x="15155" y="0"/>
                      <a:pt x="19526" y="4388"/>
                      <a:pt x="19526" y="9801"/>
                    </a:cubicBezTo>
                    <a:close/>
                  </a:path>
                </a:pathLst>
              </a:custGeom>
              <a:solidFill>
                <a:srgbClr val="FFFFFF"/>
              </a:solidFill>
              <a:ln w="9525" cap="flat">
                <a:noFill/>
                <a:prstDash val="solid"/>
                <a:miter/>
              </a:ln>
            </p:spPr>
            <p:txBody>
              <a:bodyPr rtlCol="0" anchor="ctr"/>
              <a:lstStyle/>
              <a:p>
                <a:endParaRPr lang="en-US"/>
              </a:p>
            </p:txBody>
          </p:sp>
          <p:sp>
            <p:nvSpPr>
              <p:cNvPr id="274" name="Freeform: Shape 273">
                <a:extLst>
                  <a:ext uri="{FF2B5EF4-FFF2-40B4-BE49-F238E27FC236}">
                    <a16:creationId xmlns:a16="http://schemas.microsoft.com/office/drawing/2014/main" id="{90929BDD-8288-E917-72D8-DA2B22CBFCAD}"/>
                  </a:ext>
                </a:extLst>
              </p:cNvPr>
              <p:cNvSpPr/>
              <p:nvPr/>
            </p:nvSpPr>
            <p:spPr>
              <a:xfrm>
                <a:off x="3552527" y="2363388"/>
                <a:ext cx="19526" cy="19602"/>
              </a:xfrm>
              <a:custGeom>
                <a:avLst/>
                <a:gdLst>
                  <a:gd name="connsiteX0" fmla="*/ 19526 w 19526"/>
                  <a:gd name="connsiteY0" fmla="*/ 9801 h 19602"/>
                  <a:gd name="connsiteX1" fmla="*/ 9763 w 19526"/>
                  <a:gd name="connsiteY1" fmla="*/ 19602 h 19602"/>
                  <a:gd name="connsiteX2" fmla="*/ 0 w 19526"/>
                  <a:gd name="connsiteY2" fmla="*/ 9801 h 19602"/>
                  <a:gd name="connsiteX3" fmla="*/ 9763 w 19526"/>
                  <a:gd name="connsiteY3" fmla="*/ 0 h 19602"/>
                  <a:gd name="connsiteX4" fmla="*/ 19526 w 19526"/>
                  <a:gd name="connsiteY4" fmla="*/ 9801 h 196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26" h="19602">
                    <a:moveTo>
                      <a:pt x="19526" y="9801"/>
                    </a:moveTo>
                    <a:cubicBezTo>
                      <a:pt x="19526" y="15214"/>
                      <a:pt x="15155" y="19602"/>
                      <a:pt x="9763" y="19602"/>
                    </a:cubicBezTo>
                    <a:cubicBezTo>
                      <a:pt x="4371" y="19602"/>
                      <a:pt x="0" y="15214"/>
                      <a:pt x="0" y="9801"/>
                    </a:cubicBezTo>
                    <a:cubicBezTo>
                      <a:pt x="0" y="4388"/>
                      <a:pt x="4371" y="0"/>
                      <a:pt x="9763" y="0"/>
                    </a:cubicBezTo>
                    <a:cubicBezTo>
                      <a:pt x="15155" y="0"/>
                      <a:pt x="19526" y="4388"/>
                      <a:pt x="19526" y="9801"/>
                    </a:cubicBezTo>
                    <a:close/>
                  </a:path>
                </a:pathLst>
              </a:custGeom>
              <a:solidFill>
                <a:srgbClr val="FFFFFF"/>
              </a:solidFill>
              <a:ln w="9525" cap="flat">
                <a:noFill/>
                <a:prstDash val="solid"/>
                <a:miter/>
              </a:ln>
            </p:spPr>
            <p:txBody>
              <a:bodyPr rtlCol="0" anchor="ctr"/>
              <a:lstStyle/>
              <a:p>
                <a:endParaRPr lang="en-US"/>
              </a:p>
            </p:txBody>
          </p:sp>
          <p:sp>
            <p:nvSpPr>
              <p:cNvPr id="275" name="Freeform: Shape 274">
                <a:extLst>
                  <a:ext uri="{FF2B5EF4-FFF2-40B4-BE49-F238E27FC236}">
                    <a16:creationId xmlns:a16="http://schemas.microsoft.com/office/drawing/2014/main" id="{2C4CA9B9-AD2E-BB08-B190-FA80798E3B76}"/>
                  </a:ext>
                </a:extLst>
              </p:cNvPr>
              <p:cNvSpPr/>
              <p:nvPr/>
            </p:nvSpPr>
            <p:spPr>
              <a:xfrm>
                <a:off x="3576378" y="2316544"/>
                <a:ext cx="19526" cy="19602"/>
              </a:xfrm>
              <a:custGeom>
                <a:avLst/>
                <a:gdLst>
                  <a:gd name="connsiteX0" fmla="*/ 19526 w 19526"/>
                  <a:gd name="connsiteY0" fmla="*/ 9801 h 19602"/>
                  <a:gd name="connsiteX1" fmla="*/ 9763 w 19526"/>
                  <a:gd name="connsiteY1" fmla="*/ 19602 h 19602"/>
                  <a:gd name="connsiteX2" fmla="*/ 0 w 19526"/>
                  <a:gd name="connsiteY2" fmla="*/ 9801 h 19602"/>
                  <a:gd name="connsiteX3" fmla="*/ 9763 w 19526"/>
                  <a:gd name="connsiteY3" fmla="*/ 0 h 19602"/>
                  <a:gd name="connsiteX4" fmla="*/ 19526 w 19526"/>
                  <a:gd name="connsiteY4" fmla="*/ 9801 h 196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26" h="19602">
                    <a:moveTo>
                      <a:pt x="19526" y="9801"/>
                    </a:moveTo>
                    <a:cubicBezTo>
                      <a:pt x="19526" y="15214"/>
                      <a:pt x="15155" y="19602"/>
                      <a:pt x="9763" y="19602"/>
                    </a:cubicBezTo>
                    <a:cubicBezTo>
                      <a:pt x="4371" y="19602"/>
                      <a:pt x="0" y="15214"/>
                      <a:pt x="0" y="9801"/>
                    </a:cubicBezTo>
                    <a:cubicBezTo>
                      <a:pt x="0" y="4388"/>
                      <a:pt x="4371" y="0"/>
                      <a:pt x="9763" y="0"/>
                    </a:cubicBezTo>
                    <a:cubicBezTo>
                      <a:pt x="15155" y="0"/>
                      <a:pt x="19526" y="4388"/>
                      <a:pt x="19526" y="9801"/>
                    </a:cubicBezTo>
                    <a:close/>
                  </a:path>
                </a:pathLst>
              </a:custGeom>
              <a:solidFill>
                <a:srgbClr val="FFFFFF"/>
              </a:solidFill>
              <a:ln w="9525" cap="flat">
                <a:noFill/>
                <a:prstDash val="solid"/>
                <a:miter/>
              </a:ln>
            </p:spPr>
            <p:txBody>
              <a:bodyPr rtlCol="0" anchor="ctr"/>
              <a:lstStyle/>
              <a:p>
                <a:endParaRPr lang="en-US"/>
              </a:p>
            </p:txBody>
          </p:sp>
          <p:sp>
            <p:nvSpPr>
              <p:cNvPr id="276" name="Freeform: Shape 275">
                <a:extLst>
                  <a:ext uri="{FF2B5EF4-FFF2-40B4-BE49-F238E27FC236}">
                    <a16:creationId xmlns:a16="http://schemas.microsoft.com/office/drawing/2014/main" id="{D4CC9D06-CD3D-6FB3-BE9C-289E8C0A07A1}"/>
                  </a:ext>
                </a:extLst>
              </p:cNvPr>
              <p:cNvSpPr/>
              <p:nvPr/>
            </p:nvSpPr>
            <p:spPr>
              <a:xfrm>
                <a:off x="3496492" y="2401040"/>
                <a:ext cx="19526" cy="19602"/>
              </a:xfrm>
              <a:custGeom>
                <a:avLst/>
                <a:gdLst>
                  <a:gd name="connsiteX0" fmla="*/ 19526 w 19526"/>
                  <a:gd name="connsiteY0" fmla="*/ 9801 h 19602"/>
                  <a:gd name="connsiteX1" fmla="*/ 9763 w 19526"/>
                  <a:gd name="connsiteY1" fmla="*/ 19602 h 19602"/>
                  <a:gd name="connsiteX2" fmla="*/ 0 w 19526"/>
                  <a:gd name="connsiteY2" fmla="*/ 9801 h 19602"/>
                  <a:gd name="connsiteX3" fmla="*/ 9763 w 19526"/>
                  <a:gd name="connsiteY3" fmla="*/ 0 h 19602"/>
                  <a:gd name="connsiteX4" fmla="*/ 19526 w 19526"/>
                  <a:gd name="connsiteY4" fmla="*/ 9801 h 196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26" h="19602">
                    <a:moveTo>
                      <a:pt x="19526" y="9801"/>
                    </a:moveTo>
                    <a:cubicBezTo>
                      <a:pt x="19526" y="15214"/>
                      <a:pt x="15155" y="19602"/>
                      <a:pt x="9763" y="19602"/>
                    </a:cubicBezTo>
                    <a:cubicBezTo>
                      <a:pt x="4371" y="19602"/>
                      <a:pt x="0" y="15214"/>
                      <a:pt x="0" y="9801"/>
                    </a:cubicBezTo>
                    <a:cubicBezTo>
                      <a:pt x="0" y="4388"/>
                      <a:pt x="4371" y="0"/>
                      <a:pt x="9763" y="0"/>
                    </a:cubicBezTo>
                    <a:cubicBezTo>
                      <a:pt x="15155" y="0"/>
                      <a:pt x="19526" y="4388"/>
                      <a:pt x="19526" y="9801"/>
                    </a:cubicBezTo>
                    <a:close/>
                  </a:path>
                </a:pathLst>
              </a:custGeom>
              <a:solidFill>
                <a:srgbClr val="FFFFFF"/>
              </a:solidFill>
              <a:ln w="9525" cap="flat">
                <a:noFill/>
                <a:prstDash val="solid"/>
                <a:miter/>
              </a:ln>
            </p:spPr>
            <p:txBody>
              <a:bodyPr rtlCol="0" anchor="ctr"/>
              <a:lstStyle/>
              <a:p>
                <a:endParaRPr lang="en-US"/>
              </a:p>
            </p:txBody>
          </p:sp>
          <p:sp>
            <p:nvSpPr>
              <p:cNvPr id="277" name="Freeform: Shape 276">
                <a:extLst>
                  <a:ext uri="{FF2B5EF4-FFF2-40B4-BE49-F238E27FC236}">
                    <a16:creationId xmlns:a16="http://schemas.microsoft.com/office/drawing/2014/main" id="{BD71137E-9703-DB95-0E86-E321E21177EA}"/>
                  </a:ext>
                </a:extLst>
              </p:cNvPr>
              <p:cNvSpPr/>
              <p:nvPr/>
            </p:nvSpPr>
            <p:spPr>
              <a:xfrm>
                <a:off x="3502921" y="2324831"/>
                <a:ext cx="86372" cy="87058"/>
              </a:xfrm>
              <a:custGeom>
                <a:avLst/>
                <a:gdLst>
                  <a:gd name="connsiteX0" fmla="*/ 6668 w 86372"/>
                  <a:gd name="connsiteY0" fmla="*/ 87059 h 87058"/>
                  <a:gd name="connsiteX1" fmla="*/ 0 w 86372"/>
                  <a:gd name="connsiteY1" fmla="*/ 84953 h 87058"/>
                  <a:gd name="connsiteX2" fmla="*/ 18936 w 86372"/>
                  <a:gd name="connsiteY2" fmla="*/ 24936 h 87058"/>
                  <a:gd name="connsiteX3" fmla="*/ 58979 w 86372"/>
                  <a:gd name="connsiteY3" fmla="*/ 43720 h 87058"/>
                  <a:gd name="connsiteX4" fmla="*/ 80077 w 86372"/>
                  <a:gd name="connsiteY4" fmla="*/ 0 h 87058"/>
                  <a:gd name="connsiteX5" fmla="*/ 86373 w 86372"/>
                  <a:gd name="connsiteY5" fmla="*/ 3038 h 87058"/>
                  <a:gd name="connsiteX6" fmla="*/ 62274 w 86372"/>
                  <a:gd name="connsiteY6" fmla="*/ 52988 h 87058"/>
                  <a:gd name="connsiteX7" fmla="*/ 23203 w 86372"/>
                  <a:gd name="connsiteY7" fmla="*/ 34661 h 87058"/>
                  <a:gd name="connsiteX8" fmla="*/ 6668 w 86372"/>
                  <a:gd name="connsiteY8" fmla="*/ 87059 h 8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6372" h="87058">
                    <a:moveTo>
                      <a:pt x="6668" y="87059"/>
                    </a:moveTo>
                    <a:lnTo>
                      <a:pt x="0" y="84953"/>
                    </a:lnTo>
                    <a:lnTo>
                      <a:pt x="18936" y="24936"/>
                    </a:lnTo>
                    <a:lnTo>
                      <a:pt x="58979" y="43720"/>
                    </a:lnTo>
                    <a:lnTo>
                      <a:pt x="80077" y="0"/>
                    </a:lnTo>
                    <a:lnTo>
                      <a:pt x="86373" y="3038"/>
                    </a:lnTo>
                    <a:lnTo>
                      <a:pt x="62274" y="52988"/>
                    </a:lnTo>
                    <a:lnTo>
                      <a:pt x="23203" y="34661"/>
                    </a:lnTo>
                    <a:lnTo>
                      <a:pt x="6668" y="87059"/>
                    </a:lnTo>
                    <a:close/>
                  </a:path>
                </a:pathLst>
              </a:custGeom>
              <a:solidFill>
                <a:srgbClr val="FFFFFF">
                  <a:alpha val="80000"/>
                </a:srgbClr>
              </a:solidFill>
              <a:ln w="9525" cap="flat">
                <a:noFill/>
                <a:prstDash val="solid"/>
                <a:miter/>
              </a:ln>
            </p:spPr>
            <p:txBody>
              <a:bodyPr rtlCol="0" anchor="ctr"/>
              <a:lstStyle/>
              <a:p>
                <a:endParaRPr lang="en-US"/>
              </a:p>
            </p:txBody>
          </p:sp>
        </p:grpSp>
        <p:grpSp>
          <p:nvGrpSpPr>
            <p:cNvPr id="278" name="Graphic 66">
              <a:extLst>
                <a:ext uri="{FF2B5EF4-FFF2-40B4-BE49-F238E27FC236}">
                  <a16:creationId xmlns:a16="http://schemas.microsoft.com/office/drawing/2014/main" id="{41E070A1-1C8F-2AED-AC72-C0F15FBB9A86}"/>
                </a:ext>
              </a:extLst>
            </p:cNvPr>
            <p:cNvGrpSpPr/>
            <p:nvPr/>
          </p:nvGrpSpPr>
          <p:grpSpPr>
            <a:xfrm>
              <a:off x="3559813" y="2373213"/>
              <a:ext cx="59366" cy="102623"/>
              <a:chOff x="3559813" y="2373213"/>
              <a:chExt cx="59366" cy="102623"/>
            </a:xfrm>
          </p:grpSpPr>
          <p:sp>
            <p:nvSpPr>
              <p:cNvPr id="279" name="Freeform: Shape 278">
                <a:extLst>
                  <a:ext uri="{FF2B5EF4-FFF2-40B4-BE49-F238E27FC236}">
                    <a16:creationId xmlns:a16="http://schemas.microsoft.com/office/drawing/2014/main" id="{9DFF5F45-DFF5-FDD2-6DD9-CDDF6043D5CD}"/>
                  </a:ext>
                </a:extLst>
              </p:cNvPr>
              <p:cNvSpPr/>
              <p:nvPr/>
            </p:nvSpPr>
            <p:spPr>
              <a:xfrm>
                <a:off x="3586144" y="2415009"/>
                <a:ext cx="32786" cy="60827"/>
              </a:xfrm>
              <a:custGeom>
                <a:avLst/>
                <a:gdLst>
                  <a:gd name="connsiteX0" fmla="*/ 32116 w 32786"/>
                  <a:gd name="connsiteY0" fmla="*/ 41334 h 60827"/>
                  <a:gd name="connsiteX1" fmla="*/ 14523 w 32786"/>
                  <a:gd name="connsiteY1" fmla="*/ 60155 h 60827"/>
                  <a:gd name="connsiteX2" fmla="*/ 11290 w 32786"/>
                  <a:gd name="connsiteY2" fmla="*/ 60161 h 60827"/>
                  <a:gd name="connsiteX3" fmla="*/ 11285 w 32786"/>
                  <a:gd name="connsiteY3" fmla="*/ 60155 h 60827"/>
                  <a:gd name="connsiteX4" fmla="*/ 10656 w 32786"/>
                  <a:gd name="connsiteY4" fmla="*/ 58927 h 60827"/>
                  <a:gd name="connsiteX5" fmla="*/ 7 w 32786"/>
                  <a:gd name="connsiteY5" fmla="*/ 7025 h 60827"/>
                  <a:gd name="connsiteX6" fmla="*/ 1064 w 32786"/>
                  <a:gd name="connsiteY6" fmla="*/ 4910 h 60827"/>
                  <a:gd name="connsiteX7" fmla="*/ 12675 w 32786"/>
                  <a:gd name="connsiteY7" fmla="*/ 148 h 60827"/>
                  <a:gd name="connsiteX8" fmla="*/ 15533 w 32786"/>
                  <a:gd name="connsiteY8" fmla="*/ 1291 h 60827"/>
                  <a:gd name="connsiteX9" fmla="*/ 32678 w 32786"/>
                  <a:gd name="connsiteY9" fmla="*/ 39115 h 60827"/>
                  <a:gd name="connsiteX10" fmla="*/ 32116 w 32786"/>
                  <a:gd name="connsiteY10" fmla="*/ 41334 h 60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786" h="60827">
                    <a:moveTo>
                      <a:pt x="32116" y="41334"/>
                    </a:moveTo>
                    <a:lnTo>
                      <a:pt x="14523" y="60155"/>
                    </a:lnTo>
                    <a:cubicBezTo>
                      <a:pt x="13631" y="61050"/>
                      <a:pt x="12185" y="61053"/>
                      <a:pt x="11290" y="60161"/>
                    </a:cubicBezTo>
                    <a:cubicBezTo>
                      <a:pt x="11288" y="60159"/>
                      <a:pt x="11286" y="60157"/>
                      <a:pt x="11285" y="60155"/>
                    </a:cubicBezTo>
                    <a:cubicBezTo>
                      <a:pt x="10951" y="59822"/>
                      <a:pt x="10731" y="59392"/>
                      <a:pt x="10656" y="58927"/>
                    </a:cubicBezTo>
                    <a:lnTo>
                      <a:pt x="7" y="7025"/>
                    </a:lnTo>
                    <a:cubicBezTo>
                      <a:pt x="-59" y="6179"/>
                      <a:pt x="348" y="5366"/>
                      <a:pt x="1064" y="4910"/>
                    </a:cubicBezTo>
                    <a:lnTo>
                      <a:pt x="12675" y="148"/>
                    </a:lnTo>
                    <a:cubicBezTo>
                      <a:pt x="13780" y="-270"/>
                      <a:pt x="15021" y="226"/>
                      <a:pt x="15533" y="1291"/>
                    </a:cubicBezTo>
                    <a:lnTo>
                      <a:pt x="32678" y="39115"/>
                    </a:lnTo>
                    <a:cubicBezTo>
                      <a:pt x="32940" y="39900"/>
                      <a:pt x="32720" y="40767"/>
                      <a:pt x="32116" y="41334"/>
                    </a:cubicBezTo>
                    <a:close/>
                  </a:path>
                </a:pathLst>
              </a:custGeom>
              <a:solidFill>
                <a:srgbClr val="32BEDD"/>
              </a:solidFill>
              <a:ln w="9525" cap="flat">
                <a:noFill/>
                <a:prstDash val="solid"/>
                <a:miter/>
              </a:ln>
            </p:spPr>
            <p:txBody>
              <a:bodyPr rtlCol="0" anchor="ctr"/>
              <a:lstStyle/>
              <a:p>
                <a:endParaRPr lang="en-US"/>
              </a:p>
            </p:txBody>
          </p:sp>
          <p:sp>
            <p:nvSpPr>
              <p:cNvPr id="280" name="Freeform: Shape 279">
                <a:extLst>
                  <a:ext uri="{FF2B5EF4-FFF2-40B4-BE49-F238E27FC236}">
                    <a16:creationId xmlns:a16="http://schemas.microsoft.com/office/drawing/2014/main" id="{6EFDEA87-3406-D496-6DBC-EE7EA55CE62A}"/>
                  </a:ext>
                </a:extLst>
              </p:cNvPr>
              <p:cNvSpPr/>
              <p:nvPr/>
            </p:nvSpPr>
            <p:spPr>
              <a:xfrm>
                <a:off x="3559813" y="2414628"/>
                <a:ext cx="33144" cy="61208"/>
              </a:xfrm>
              <a:custGeom>
                <a:avLst/>
                <a:gdLst>
                  <a:gd name="connsiteX0" fmla="*/ 1002 w 33144"/>
                  <a:gd name="connsiteY0" fmla="*/ 41715 h 61208"/>
                  <a:gd name="connsiteX1" fmla="*/ 18594 w 33144"/>
                  <a:gd name="connsiteY1" fmla="*/ 60536 h 61208"/>
                  <a:gd name="connsiteX2" fmla="*/ 21827 w 33144"/>
                  <a:gd name="connsiteY2" fmla="*/ 60542 h 61208"/>
                  <a:gd name="connsiteX3" fmla="*/ 21833 w 33144"/>
                  <a:gd name="connsiteY3" fmla="*/ 60536 h 61208"/>
                  <a:gd name="connsiteX4" fmla="*/ 22471 w 33144"/>
                  <a:gd name="connsiteY4" fmla="*/ 59308 h 61208"/>
                  <a:gd name="connsiteX5" fmla="*/ 33110 w 33144"/>
                  <a:gd name="connsiteY5" fmla="*/ 7406 h 61208"/>
                  <a:gd name="connsiteX6" fmla="*/ 31777 w 33144"/>
                  <a:gd name="connsiteY6" fmla="*/ 4910 h 61208"/>
                  <a:gd name="connsiteX7" fmla="*/ 20166 w 33144"/>
                  <a:gd name="connsiteY7" fmla="*/ 148 h 61208"/>
                  <a:gd name="connsiteX8" fmla="*/ 17308 w 33144"/>
                  <a:gd name="connsiteY8" fmla="*/ 1291 h 61208"/>
                  <a:gd name="connsiteX9" fmla="*/ 125 w 33144"/>
                  <a:gd name="connsiteY9" fmla="*/ 39200 h 61208"/>
                  <a:gd name="connsiteX10" fmla="*/ 1002 w 33144"/>
                  <a:gd name="connsiteY10" fmla="*/ 41715 h 61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3144" h="61208">
                    <a:moveTo>
                      <a:pt x="1002" y="41715"/>
                    </a:moveTo>
                    <a:lnTo>
                      <a:pt x="18594" y="60536"/>
                    </a:lnTo>
                    <a:cubicBezTo>
                      <a:pt x="19486" y="61431"/>
                      <a:pt x="20933" y="61434"/>
                      <a:pt x="21827" y="60542"/>
                    </a:cubicBezTo>
                    <a:cubicBezTo>
                      <a:pt x="21829" y="60540"/>
                      <a:pt x="21831" y="60538"/>
                      <a:pt x="21833" y="60536"/>
                    </a:cubicBezTo>
                    <a:cubicBezTo>
                      <a:pt x="22165" y="60201"/>
                      <a:pt x="22388" y="59772"/>
                      <a:pt x="22471" y="59308"/>
                    </a:cubicBezTo>
                    <a:lnTo>
                      <a:pt x="33110" y="7406"/>
                    </a:lnTo>
                    <a:cubicBezTo>
                      <a:pt x="33292" y="6367"/>
                      <a:pt x="32742" y="5337"/>
                      <a:pt x="31777" y="4910"/>
                    </a:cubicBezTo>
                    <a:lnTo>
                      <a:pt x="20166" y="148"/>
                    </a:lnTo>
                    <a:cubicBezTo>
                      <a:pt x="19061" y="-270"/>
                      <a:pt x="17820" y="226"/>
                      <a:pt x="17308" y="1291"/>
                    </a:cubicBezTo>
                    <a:lnTo>
                      <a:pt x="125" y="39200"/>
                    </a:lnTo>
                    <a:cubicBezTo>
                      <a:pt x="-213" y="40140"/>
                      <a:pt x="152" y="41189"/>
                      <a:pt x="1002" y="41715"/>
                    </a:cubicBezTo>
                    <a:close/>
                  </a:path>
                </a:pathLst>
              </a:custGeom>
              <a:solidFill>
                <a:srgbClr val="50E6FF"/>
              </a:solidFill>
              <a:ln w="9525" cap="flat">
                <a:noFill/>
                <a:prstDash val="solid"/>
                <a:miter/>
              </a:ln>
            </p:spPr>
            <p:txBody>
              <a:bodyPr rtlCol="0" anchor="ctr"/>
              <a:lstStyle/>
              <a:p>
                <a:endParaRPr lang="en-US"/>
              </a:p>
            </p:txBody>
          </p:sp>
          <p:sp>
            <p:nvSpPr>
              <p:cNvPr id="281" name="Freeform: Shape 280">
                <a:extLst>
                  <a:ext uri="{FF2B5EF4-FFF2-40B4-BE49-F238E27FC236}">
                    <a16:creationId xmlns:a16="http://schemas.microsoft.com/office/drawing/2014/main" id="{535BB67C-C305-F09A-27E7-8E4276C7F73E}"/>
                  </a:ext>
                </a:extLst>
              </p:cNvPr>
              <p:cNvSpPr/>
              <p:nvPr/>
            </p:nvSpPr>
            <p:spPr>
              <a:xfrm>
                <a:off x="3560676" y="2373213"/>
                <a:ext cx="58503" cy="58452"/>
              </a:xfrm>
              <a:custGeom>
                <a:avLst/>
                <a:gdLst>
                  <a:gd name="connsiteX0" fmla="*/ 31637 w 58503"/>
                  <a:gd name="connsiteY0" fmla="*/ 2719 h 58452"/>
                  <a:gd name="connsiteX1" fmla="*/ 33923 w 58503"/>
                  <a:gd name="connsiteY1" fmla="*/ 814 h 58452"/>
                  <a:gd name="connsiteX2" fmla="*/ 38933 w 58503"/>
                  <a:gd name="connsiteY2" fmla="*/ 1253 h 58452"/>
                  <a:gd name="connsiteX3" fmla="*/ 39552 w 58503"/>
                  <a:gd name="connsiteY3" fmla="*/ 2310 h 58452"/>
                  <a:gd name="connsiteX4" fmla="*/ 40609 w 58503"/>
                  <a:gd name="connsiteY4" fmla="*/ 5167 h 58452"/>
                  <a:gd name="connsiteX5" fmla="*/ 44562 w 58503"/>
                  <a:gd name="connsiteY5" fmla="*/ 7453 h 58452"/>
                  <a:gd name="connsiteX6" fmla="*/ 47467 w 58503"/>
                  <a:gd name="connsiteY6" fmla="*/ 6920 h 58452"/>
                  <a:gd name="connsiteX7" fmla="*/ 51601 w 58503"/>
                  <a:gd name="connsiteY7" fmla="*/ 9777 h 58452"/>
                  <a:gd name="connsiteX8" fmla="*/ 51601 w 58503"/>
                  <a:gd name="connsiteY8" fmla="*/ 11016 h 58452"/>
                  <a:gd name="connsiteX9" fmla="*/ 51077 w 58503"/>
                  <a:gd name="connsiteY9" fmla="*/ 13873 h 58452"/>
                  <a:gd name="connsiteX10" fmla="*/ 53363 w 58503"/>
                  <a:gd name="connsiteY10" fmla="*/ 17836 h 58452"/>
                  <a:gd name="connsiteX11" fmla="*/ 56173 w 58503"/>
                  <a:gd name="connsiteY11" fmla="*/ 18788 h 58452"/>
                  <a:gd name="connsiteX12" fmla="*/ 58288 w 58503"/>
                  <a:gd name="connsiteY12" fmla="*/ 23446 h 58452"/>
                  <a:gd name="connsiteX13" fmla="*/ 57669 w 58503"/>
                  <a:gd name="connsiteY13" fmla="*/ 24503 h 58452"/>
                  <a:gd name="connsiteX14" fmla="*/ 55764 w 58503"/>
                  <a:gd name="connsiteY14" fmla="*/ 26703 h 58452"/>
                  <a:gd name="connsiteX15" fmla="*/ 55764 w 58503"/>
                  <a:gd name="connsiteY15" fmla="*/ 31275 h 58452"/>
                  <a:gd name="connsiteX16" fmla="*/ 57669 w 58503"/>
                  <a:gd name="connsiteY16" fmla="*/ 33561 h 58452"/>
                  <a:gd name="connsiteX17" fmla="*/ 57238 w 58503"/>
                  <a:gd name="connsiteY17" fmla="*/ 38500 h 58452"/>
                  <a:gd name="connsiteX18" fmla="*/ 57221 w 58503"/>
                  <a:gd name="connsiteY18" fmla="*/ 38514 h 58452"/>
                  <a:gd name="connsiteX19" fmla="*/ 57145 w 58503"/>
                  <a:gd name="connsiteY19" fmla="*/ 38581 h 58452"/>
                  <a:gd name="connsiteX20" fmla="*/ 56192 w 58503"/>
                  <a:gd name="connsiteY20" fmla="*/ 39191 h 58452"/>
                  <a:gd name="connsiteX21" fmla="*/ 53382 w 58503"/>
                  <a:gd name="connsiteY21" fmla="*/ 40248 h 58452"/>
                  <a:gd name="connsiteX22" fmla="*/ 51096 w 58503"/>
                  <a:gd name="connsiteY22" fmla="*/ 44210 h 58452"/>
                  <a:gd name="connsiteX23" fmla="*/ 51620 w 58503"/>
                  <a:gd name="connsiteY23" fmla="*/ 47068 h 58452"/>
                  <a:gd name="connsiteX24" fmla="*/ 48924 w 58503"/>
                  <a:gd name="connsiteY24" fmla="*/ 51082 h 58452"/>
                  <a:gd name="connsiteX25" fmla="*/ 48896 w 58503"/>
                  <a:gd name="connsiteY25" fmla="*/ 51087 h 58452"/>
                  <a:gd name="connsiteX26" fmla="*/ 48715 w 58503"/>
                  <a:gd name="connsiteY26" fmla="*/ 51087 h 58452"/>
                  <a:gd name="connsiteX27" fmla="*/ 47487 w 58503"/>
                  <a:gd name="connsiteY27" fmla="*/ 51087 h 58452"/>
                  <a:gd name="connsiteX28" fmla="*/ 44581 w 58503"/>
                  <a:gd name="connsiteY28" fmla="*/ 51087 h 58452"/>
                  <a:gd name="connsiteX29" fmla="*/ 40629 w 58503"/>
                  <a:gd name="connsiteY29" fmla="*/ 53373 h 58452"/>
                  <a:gd name="connsiteX30" fmla="*/ 39571 w 58503"/>
                  <a:gd name="connsiteY30" fmla="*/ 56107 h 58452"/>
                  <a:gd name="connsiteX31" fmla="*/ 35075 w 58503"/>
                  <a:gd name="connsiteY31" fmla="*/ 58250 h 58452"/>
                  <a:gd name="connsiteX32" fmla="*/ 34999 w 58503"/>
                  <a:gd name="connsiteY32" fmla="*/ 58250 h 58452"/>
                  <a:gd name="connsiteX33" fmla="*/ 33942 w 58503"/>
                  <a:gd name="connsiteY33" fmla="*/ 57641 h 58452"/>
                  <a:gd name="connsiteX34" fmla="*/ 31742 w 58503"/>
                  <a:gd name="connsiteY34" fmla="*/ 55440 h 58452"/>
                  <a:gd name="connsiteX35" fmla="*/ 27170 w 58503"/>
                  <a:gd name="connsiteY35" fmla="*/ 55440 h 58452"/>
                  <a:gd name="connsiteX36" fmla="*/ 24884 w 58503"/>
                  <a:gd name="connsiteY36" fmla="*/ 57288 h 58452"/>
                  <a:gd name="connsiteX37" fmla="*/ 19927 w 58503"/>
                  <a:gd name="connsiteY37" fmla="*/ 56914 h 58452"/>
                  <a:gd name="connsiteX38" fmla="*/ 19921 w 58503"/>
                  <a:gd name="connsiteY38" fmla="*/ 56907 h 58452"/>
                  <a:gd name="connsiteX39" fmla="*/ 19864 w 58503"/>
                  <a:gd name="connsiteY39" fmla="*/ 56850 h 58452"/>
                  <a:gd name="connsiteX40" fmla="*/ 19245 w 58503"/>
                  <a:gd name="connsiteY40" fmla="*/ 55793 h 58452"/>
                  <a:gd name="connsiteX41" fmla="*/ 18197 w 58503"/>
                  <a:gd name="connsiteY41" fmla="*/ 53059 h 58452"/>
                  <a:gd name="connsiteX42" fmla="*/ 14235 w 58503"/>
                  <a:gd name="connsiteY42" fmla="*/ 50773 h 58452"/>
                  <a:gd name="connsiteX43" fmla="*/ 11377 w 58503"/>
                  <a:gd name="connsiteY43" fmla="*/ 51306 h 58452"/>
                  <a:gd name="connsiteX44" fmla="*/ 7243 w 58503"/>
                  <a:gd name="connsiteY44" fmla="*/ 48316 h 58452"/>
                  <a:gd name="connsiteX45" fmla="*/ 7243 w 58503"/>
                  <a:gd name="connsiteY45" fmla="*/ 48316 h 58452"/>
                  <a:gd name="connsiteX46" fmla="*/ 7243 w 58503"/>
                  <a:gd name="connsiteY46" fmla="*/ 47173 h 58452"/>
                  <a:gd name="connsiteX47" fmla="*/ 7777 w 58503"/>
                  <a:gd name="connsiteY47" fmla="*/ 44315 h 58452"/>
                  <a:gd name="connsiteX48" fmla="*/ 5481 w 58503"/>
                  <a:gd name="connsiteY48" fmla="*/ 40353 h 58452"/>
                  <a:gd name="connsiteX49" fmla="*/ 2757 w 58503"/>
                  <a:gd name="connsiteY49" fmla="*/ 39295 h 58452"/>
                  <a:gd name="connsiteX50" fmla="*/ 204 w 58503"/>
                  <a:gd name="connsiteY50" fmla="*/ 34904 h 58452"/>
                  <a:gd name="connsiteX51" fmla="*/ 824 w 58503"/>
                  <a:gd name="connsiteY51" fmla="*/ 33847 h 58452"/>
                  <a:gd name="connsiteX52" fmla="*/ 2729 w 58503"/>
                  <a:gd name="connsiteY52" fmla="*/ 31561 h 58452"/>
                  <a:gd name="connsiteX53" fmla="*/ 2729 w 58503"/>
                  <a:gd name="connsiteY53" fmla="*/ 26980 h 58452"/>
                  <a:gd name="connsiteX54" fmla="*/ 824 w 58503"/>
                  <a:gd name="connsiteY54" fmla="*/ 24789 h 58452"/>
                  <a:gd name="connsiteX55" fmla="*/ 1309 w 58503"/>
                  <a:gd name="connsiteY55" fmla="*/ 19720 h 58452"/>
                  <a:gd name="connsiteX56" fmla="*/ 1319 w 58503"/>
                  <a:gd name="connsiteY56" fmla="*/ 19712 h 58452"/>
                  <a:gd name="connsiteX57" fmla="*/ 1319 w 58503"/>
                  <a:gd name="connsiteY57" fmla="*/ 19712 h 58452"/>
                  <a:gd name="connsiteX58" fmla="*/ 2376 w 58503"/>
                  <a:gd name="connsiteY58" fmla="*/ 19179 h 58452"/>
                  <a:gd name="connsiteX59" fmla="*/ 5110 w 58503"/>
                  <a:gd name="connsiteY59" fmla="*/ 18131 h 58452"/>
                  <a:gd name="connsiteX60" fmla="*/ 7396 w 58503"/>
                  <a:gd name="connsiteY60" fmla="*/ 14169 h 58452"/>
                  <a:gd name="connsiteX61" fmla="*/ 7215 w 58503"/>
                  <a:gd name="connsiteY61" fmla="*/ 11530 h 58452"/>
                  <a:gd name="connsiteX62" fmla="*/ 10072 w 58503"/>
                  <a:gd name="connsiteY62" fmla="*/ 7396 h 58452"/>
                  <a:gd name="connsiteX63" fmla="*/ 11301 w 58503"/>
                  <a:gd name="connsiteY63" fmla="*/ 7396 h 58452"/>
                  <a:gd name="connsiteX64" fmla="*/ 14159 w 58503"/>
                  <a:gd name="connsiteY64" fmla="*/ 7920 h 58452"/>
                  <a:gd name="connsiteX65" fmla="*/ 18121 w 58503"/>
                  <a:gd name="connsiteY65" fmla="*/ 5634 h 58452"/>
                  <a:gd name="connsiteX66" fmla="*/ 19169 w 58503"/>
                  <a:gd name="connsiteY66" fmla="*/ 2777 h 58452"/>
                  <a:gd name="connsiteX67" fmla="*/ 23750 w 58503"/>
                  <a:gd name="connsiteY67" fmla="*/ 672 h 58452"/>
                  <a:gd name="connsiteX68" fmla="*/ 24807 w 58503"/>
                  <a:gd name="connsiteY68" fmla="*/ 1281 h 58452"/>
                  <a:gd name="connsiteX69" fmla="*/ 27093 w 58503"/>
                  <a:gd name="connsiteY69" fmla="*/ 3186 h 58452"/>
                  <a:gd name="connsiteX70" fmla="*/ 31637 w 58503"/>
                  <a:gd name="connsiteY70" fmla="*/ 2719 h 58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58503" h="58452">
                    <a:moveTo>
                      <a:pt x="31637" y="2719"/>
                    </a:moveTo>
                    <a:lnTo>
                      <a:pt x="33923" y="814"/>
                    </a:lnTo>
                    <a:cubicBezTo>
                      <a:pt x="35435" y="-423"/>
                      <a:pt x="37659" y="-229"/>
                      <a:pt x="38933" y="1253"/>
                    </a:cubicBezTo>
                    <a:cubicBezTo>
                      <a:pt x="39205" y="1562"/>
                      <a:pt x="39415" y="1921"/>
                      <a:pt x="39552" y="2310"/>
                    </a:cubicBezTo>
                    <a:lnTo>
                      <a:pt x="40609" y="5167"/>
                    </a:lnTo>
                    <a:cubicBezTo>
                      <a:pt x="41243" y="6750"/>
                      <a:pt x="42875" y="7694"/>
                      <a:pt x="44562" y="7453"/>
                    </a:cubicBezTo>
                    <a:lnTo>
                      <a:pt x="47467" y="6920"/>
                    </a:lnTo>
                    <a:cubicBezTo>
                      <a:pt x="49391" y="6600"/>
                      <a:pt x="51221" y="7865"/>
                      <a:pt x="51601" y="9777"/>
                    </a:cubicBezTo>
                    <a:cubicBezTo>
                      <a:pt x="51687" y="10186"/>
                      <a:pt x="51687" y="10607"/>
                      <a:pt x="51601" y="11016"/>
                    </a:cubicBezTo>
                    <a:lnTo>
                      <a:pt x="51077" y="13873"/>
                    </a:lnTo>
                    <a:cubicBezTo>
                      <a:pt x="50825" y="15565"/>
                      <a:pt x="51773" y="17207"/>
                      <a:pt x="53363" y="17836"/>
                    </a:cubicBezTo>
                    <a:lnTo>
                      <a:pt x="56173" y="18788"/>
                    </a:lnTo>
                    <a:cubicBezTo>
                      <a:pt x="58019" y="19516"/>
                      <a:pt x="58956" y="21577"/>
                      <a:pt x="58288" y="23446"/>
                    </a:cubicBezTo>
                    <a:cubicBezTo>
                      <a:pt x="58115" y="23817"/>
                      <a:pt x="57908" y="24171"/>
                      <a:pt x="57669" y="24503"/>
                    </a:cubicBezTo>
                    <a:lnTo>
                      <a:pt x="55764" y="26703"/>
                    </a:lnTo>
                    <a:cubicBezTo>
                      <a:pt x="54708" y="28045"/>
                      <a:pt x="54708" y="29934"/>
                      <a:pt x="55764" y="31275"/>
                    </a:cubicBezTo>
                    <a:lnTo>
                      <a:pt x="57669" y="33561"/>
                    </a:lnTo>
                    <a:cubicBezTo>
                      <a:pt x="58914" y="35044"/>
                      <a:pt x="58721" y="37255"/>
                      <a:pt x="57238" y="38500"/>
                    </a:cubicBezTo>
                    <a:cubicBezTo>
                      <a:pt x="57232" y="38505"/>
                      <a:pt x="57227" y="38510"/>
                      <a:pt x="57221" y="38514"/>
                    </a:cubicBezTo>
                    <a:lnTo>
                      <a:pt x="57145" y="38581"/>
                    </a:lnTo>
                    <a:cubicBezTo>
                      <a:pt x="56861" y="38833"/>
                      <a:pt x="56540" y="39038"/>
                      <a:pt x="56192" y="39191"/>
                    </a:cubicBezTo>
                    <a:lnTo>
                      <a:pt x="53382" y="40248"/>
                    </a:lnTo>
                    <a:cubicBezTo>
                      <a:pt x="51750" y="40828"/>
                      <a:pt x="50781" y="42507"/>
                      <a:pt x="51096" y="44210"/>
                    </a:cubicBezTo>
                    <a:lnTo>
                      <a:pt x="51620" y="47068"/>
                    </a:lnTo>
                    <a:cubicBezTo>
                      <a:pt x="51984" y="48921"/>
                      <a:pt x="50777" y="50718"/>
                      <a:pt x="48924" y="51082"/>
                    </a:cubicBezTo>
                    <a:cubicBezTo>
                      <a:pt x="48914" y="51084"/>
                      <a:pt x="48906" y="51086"/>
                      <a:pt x="48896" y="51087"/>
                    </a:cubicBezTo>
                    <a:lnTo>
                      <a:pt x="48715" y="51087"/>
                    </a:lnTo>
                    <a:cubicBezTo>
                      <a:pt x="48311" y="51183"/>
                      <a:pt x="47890" y="51183"/>
                      <a:pt x="47487" y="51087"/>
                    </a:cubicBezTo>
                    <a:lnTo>
                      <a:pt x="44581" y="51087"/>
                    </a:lnTo>
                    <a:cubicBezTo>
                      <a:pt x="42881" y="50773"/>
                      <a:pt x="41205" y="51743"/>
                      <a:pt x="40629" y="53373"/>
                    </a:cubicBezTo>
                    <a:lnTo>
                      <a:pt x="39571" y="56107"/>
                    </a:lnTo>
                    <a:cubicBezTo>
                      <a:pt x="38921" y="57940"/>
                      <a:pt x="36909" y="58898"/>
                      <a:pt x="35075" y="58250"/>
                    </a:cubicBezTo>
                    <a:lnTo>
                      <a:pt x="34999" y="58250"/>
                    </a:lnTo>
                    <a:cubicBezTo>
                      <a:pt x="34611" y="58118"/>
                      <a:pt x="34252" y="57910"/>
                      <a:pt x="33942" y="57641"/>
                    </a:cubicBezTo>
                    <a:lnTo>
                      <a:pt x="31742" y="55440"/>
                    </a:lnTo>
                    <a:cubicBezTo>
                      <a:pt x="30424" y="54317"/>
                      <a:pt x="28487" y="54317"/>
                      <a:pt x="27170" y="55440"/>
                    </a:cubicBezTo>
                    <a:lnTo>
                      <a:pt x="24884" y="57288"/>
                    </a:lnTo>
                    <a:cubicBezTo>
                      <a:pt x="23412" y="58554"/>
                      <a:pt x="21193" y="58386"/>
                      <a:pt x="19927" y="56914"/>
                    </a:cubicBezTo>
                    <a:cubicBezTo>
                      <a:pt x="19925" y="56912"/>
                      <a:pt x="19923" y="56909"/>
                      <a:pt x="19921" y="56907"/>
                    </a:cubicBezTo>
                    <a:lnTo>
                      <a:pt x="19864" y="56850"/>
                    </a:lnTo>
                    <a:cubicBezTo>
                      <a:pt x="19562" y="56562"/>
                      <a:pt x="19348" y="56197"/>
                      <a:pt x="19245" y="55793"/>
                    </a:cubicBezTo>
                    <a:lnTo>
                      <a:pt x="18197" y="53059"/>
                    </a:lnTo>
                    <a:cubicBezTo>
                      <a:pt x="17645" y="51405"/>
                      <a:pt x="15944" y="50424"/>
                      <a:pt x="14235" y="50773"/>
                    </a:cubicBezTo>
                    <a:lnTo>
                      <a:pt x="11377" y="51306"/>
                    </a:lnTo>
                    <a:cubicBezTo>
                      <a:pt x="9410" y="51621"/>
                      <a:pt x="7560" y="50283"/>
                      <a:pt x="7243" y="48316"/>
                    </a:cubicBezTo>
                    <a:lnTo>
                      <a:pt x="7243" y="48316"/>
                    </a:lnTo>
                    <a:cubicBezTo>
                      <a:pt x="7158" y="47939"/>
                      <a:pt x="7158" y="47549"/>
                      <a:pt x="7243" y="47173"/>
                    </a:cubicBezTo>
                    <a:lnTo>
                      <a:pt x="7777" y="44315"/>
                    </a:lnTo>
                    <a:cubicBezTo>
                      <a:pt x="8091" y="42609"/>
                      <a:pt x="7118" y="40929"/>
                      <a:pt x="5481" y="40353"/>
                    </a:cubicBezTo>
                    <a:lnTo>
                      <a:pt x="2757" y="39295"/>
                    </a:lnTo>
                    <a:cubicBezTo>
                      <a:pt x="876" y="38741"/>
                      <a:pt x="-245" y="36813"/>
                      <a:pt x="204" y="34904"/>
                    </a:cubicBezTo>
                    <a:cubicBezTo>
                      <a:pt x="377" y="34533"/>
                      <a:pt x="584" y="34180"/>
                      <a:pt x="824" y="33847"/>
                    </a:cubicBezTo>
                    <a:lnTo>
                      <a:pt x="2729" y="31561"/>
                    </a:lnTo>
                    <a:cubicBezTo>
                      <a:pt x="3786" y="30217"/>
                      <a:pt x="3786" y="28324"/>
                      <a:pt x="2729" y="26980"/>
                    </a:cubicBezTo>
                    <a:lnTo>
                      <a:pt x="824" y="24789"/>
                    </a:lnTo>
                    <a:cubicBezTo>
                      <a:pt x="-442" y="23255"/>
                      <a:pt x="-225" y="20986"/>
                      <a:pt x="1309" y="19720"/>
                    </a:cubicBezTo>
                    <a:cubicBezTo>
                      <a:pt x="1312" y="19717"/>
                      <a:pt x="1316" y="19715"/>
                      <a:pt x="1319" y="19712"/>
                    </a:cubicBezTo>
                    <a:lnTo>
                      <a:pt x="1319" y="19712"/>
                    </a:lnTo>
                    <a:cubicBezTo>
                      <a:pt x="1614" y="19439"/>
                      <a:pt x="1981" y="19254"/>
                      <a:pt x="2376" y="19179"/>
                    </a:cubicBezTo>
                    <a:lnTo>
                      <a:pt x="5110" y="18131"/>
                    </a:lnTo>
                    <a:cubicBezTo>
                      <a:pt x="6691" y="17492"/>
                      <a:pt x="7634" y="15857"/>
                      <a:pt x="7396" y="14169"/>
                    </a:cubicBezTo>
                    <a:lnTo>
                      <a:pt x="7215" y="11530"/>
                    </a:lnTo>
                    <a:cubicBezTo>
                      <a:pt x="6895" y="9607"/>
                      <a:pt x="8160" y="7776"/>
                      <a:pt x="10072" y="7396"/>
                    </a:cubicBezTo>
                    <a:lnTo>
                      <a:pt x="11301" y="7396"/>
                    </a:lnTo>
                    <a:lnTo>
                      <a:pt x="14159" y="7920"/>
                    </a:lnTo>
                    <a:cubicBezTo>
                      <a:pt x="15855" y="8199"/>
                      <a:pt x="17513" y="7243"/>
                      <a:pt x="18121" y="5634"/>
                    </a:cubicBezTo>
                    <a:lnTo>
                      <a:pt x="19169" y="2777"/>
                    </a:lnTo>
                    <a:cubicBezTo>
                      <a:pt x="19872" y="948"/>
                      <a:pt x="21905" y="14"/>
                      <a:pt x="23750" y="672"/>
                    </a:cubicBezTo>
                    <a:lnTo>
                      <a:pt x="24807" y="1281"/>
                    </a:lnTo>
                    <a:lnTo>
                      <a:pt x="27093" y="3186"/>
                    </a:lnTo>
                    <a:cubicBezTo>
                      <a:pt x="28526" y="4130"/>
                      <a:pt x="30426" y="3935"/>
                      <a:pt x="31637" y="2719"/>
                    </a:cubicBezTo>
                    <a:close/>
                  </a:path>
                </a:pathLst>
              </a:custGeom>
              <a:solidFill>
                <a:srgbClr val="005BA1"/>
              </a:solidFill>
              <a:ln w="9525" cap="flat">
                <a:noFill/>
                <a:prstDash val="solid"/>
                <a:miter/>
              </a:ln>
            </p:spPr>
            <p:txBody>
              <a:bodyPr rtlCol="0" anchor="ctr"/>
              <a:lstStyle/>
              <a:p>
                <a:endParaRPr lang="en-US"/>
              </a:p>
            </p:txBody>
          </p:sp>
          <p:sp>
            <p:nvSpPr>
              <p:cNvPr id="282" name="Freeform: Shape 281">
                <a:extLst>
                  <a:ext uri="{FF2B5EF4-FFF2-40B4-BE49-F238E27FC236}">
                    <a16:creationId xmlns:a16="http://schemas.microsoft.com/office/drawing/2014/main" id="{51CF585C-4B0C-18C3-EC1E-55AA44F1DEDE}"/>
                  </a:ext>
                </a:extLst>
              </p:cNvPr>
              <p:cNvSpPr/>
              <p:nvPr/>
            </p:nvSpPr>
            <p:spPr>
              <a:xfrm>
                <a:off x="3569349" y="2381743"/>
                <a:ext cx="41528" cy="41528"/>
              </a:xfrm>
              <a:custGeom>
                <a:avLst/>
                <a:gdLst>
                  <a:gd name="connsiteX0" fmla="*/ 41529 w 41528"/>
                  <a:gd name="connsiteY0" fmla="*/ 20765 h 41528"/>
                  <a:gd name="connsiteX1" fmla="*/ 20765 w 41528"/>
                  <a:gd name="connsiteY1" fmla="*/ 41529 h 41528"/>
                  <a:gd name="connsiteX2" fmla="*/ 0 w 41528"/>
                  <a:gd name="connsiteY2" fmla="*/ 20765 h 41528"/>
                  <a:gd name="connsiteX3" fmla="*/ 20765 w 41528"/>
                  <a:gd name="connsiteY3" fmla="*/ 0 h 41528"/>
                  <a:gd name="connsiteX4" fmla="*/ 41529 w 41528"/>
                  <a:gd name="connsiteY4" fmla="*/ 20765 h 415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528" h="41528">
                    <a:moveTo>
                      <a:pt x="41529" y="20765"/>
                    </a:moveTo>
                    <a:cubicBezTo>
                      <a:pt x="41529" y="32232"/>
                      <a:pt x="32232" y="41529"/>
                      <a:pt x="20765" y="41529"/>
                    </a:cubicBezTo>
                    <a:cubicBezTo>
                      <a:pt x="9297" y="41529"/>
                      <a:pt x="0" y="32232"/>
                      <a:pt x="0" y="20765"/>
                    </a:cubicBezTo>
                    <a:cubicBezTo>
                      <a:pt x="0" y="9297"/>
                      <a:pt x="9297" y="0"/>
                      <a:pt x="20765" y="0"/>
                    </a:cubicBezTo>
                    <a:cubicBezTo>
                      <a:pt x="32232" y="0"/>
                      <a:pt x="41529" y="9297"/>
                      <a:pt x="41529" y="20765"/>
                    </a:cubicBezTo>
                    <a:close/>
                  </a:path>
                </a:pathLst>
              </a:custGeom>
              <a:solidFill>
                <a:srgbClr val="FFD400"/>
              </a:solidFill>
              <a:ln w="9525" cap="flat">
                <a:noFill/>
                <a:prstDash val="solid"/>
                <a:miter/>
              </a:ln>
            </p:spPr>
            <p:txBody>
              <a:bodyPr rtlCol="0" anchor="ctr"/>
              <a:lstStyle/>
              <a:p>
                <a:endParaRPr lang="en-US"/>
              </a:p>
            </p:txBody>
          </p:sp>
        </p:grpSp>
      </p:grpSp>
      <p:grpSp>
        <p:nvGrpSpPr>
          <p:cNvPr id="43" name="Group 42">
            <a:extLst>
              <a:ext uri="{FF2B5EF4-FFF2-40B4-BE49-F238E27FC236}">
                <a16:creationId xmlns:a16="http://schemas.microsoft.com/office/drawing/2014/main" id="{FEE6B6F6-5D5D-1AD0-8C85-6F75B07882DE}"/>
              </a:ext>
              <a:ext uri="{C183D7F6-B498-43B3-948B-1728B52AA6E4}">
                <adec:decorative xmlns:adec="http://schemas.microsoft.com/office/drawing/2017/decorative" val="1"/>
              </a:ext>
            </a:extLst>
          </p:cNvPr>
          <p:cNvGrpSpPr/>
          <p:nvPr/>
        </p:nvGrpSpPr>
        <p:grpSpPr>
          <a:xfrm>
            <a:off x="595543" y="4129527"/>
            <a:ext cx="175542" cy="160512"/>
            <a:chOff x="595543" y="4129527"/>
            <a:chExt cx="175542" cy="160512"/>
          </a:xfrm>
        </p:grpSpPr>
        <p:sp>
          <p:nvSpPr>
            <p:cNvPr id="46" name="Freeform: Shape 45">
              <a:extLst>
                <a:ext uri="{FF2B5EF4-FFF2-40B4-BE49-F238E27FC236}">
                  <a16:creationId xmlns:a16="http://schemas.microsoft.com/office/drawing/2014/main" id="{F9328EB4-3F3B-9FBE-C46A-59EBF45F8F27}"/>
                </a:ext>
              </a:extLst>
            </p:cNvPr>
            <p:cNvSpPr/>
            <p:nvPr/>
          </p:nvSpPr>
          <p:spPr>
            <a:xfrm>
              <a:off x="595543" y="4129527"/>
              <a:ext cx="175542" cy="115824"/>
            </a:xfrm>
            <a:custGeom>
              <a:avLst/>
              <a:gdLst>
                <a:gd name="connsiteX0" fmla="*/ 169310 w 175148"/>
                <a:gd name="connsiteY0" fmla="*/ 0 h 115824"/>
                <a:gd name="connsiteX1" fmla="*/ 175148 w 175148"/>
                <a:gd name="connsiteY1" fmla="*/ 0 h 115824"/>
                <a:gd name="connsiteX2" fmla="*/ 175148 w 175148"/>
                <a:gd name="connsiteY2" fmla="*/ 115824 h 115824"/>
                <a:gd name="connsiteX3" fmla="*/ 169310 w 175148"/>
                <a:gd name="connsiteY3" fmla="*/ 115824 h 115824"/>
                <a:gd name="connsiteX4" fmla="*/ 5838 w 175148"/>
                <a:gd name="connsiteY4" fmla="*/ 115824 h 115824"/>
                <a:gd name="connsiteX5" fmla="*/ 0 w 175148"/>
                <a:gd name="connsiteY5" fmla="*/ 115824 h 115824"/>
                <a:gd name="connsiteX6" fmla="*/ 0 w 175148"/>
                <a:gd name="connsiteY6" fmla="*/ 0 h 115824"/>
                <a:gd name="connsiteX7" fmla="*/ 5838 w 175148"/>
                <a:gd name="connsiteY7" fmla="*/ 0 h 115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5148" h="115824">
                  <a:moveTo>
                    <a:pt x="169310" y="0"/>
                  </a:moveTo>
                  <a:cubicBezTo>
                    <a:pt x="172534" y="0"/>
                    <a:pt x="175148" y="0"/>
                    <a:pt x="175148" y="0"/>
                  </a:cubicBezTo>
                  <a:lnTo>
                    <a:pt x="175148" y="115824"/>
                  </a:lnTo>
                  <a:cubicBezTo>
                    <a:pt x="175148" y="115824"/>
                    <a:pt x="172534" y="115824"/>
                    <a:pt x="169310" y="115824"/>
                  </a:cubicBezTo>
                  <a:lnTo>
                    <a:pt x="5838" y="115824"/>
                  </a:lnTo>
                  <a:cubicBezTo>
                    <a:pt x="2614" y="115824"/>
                    <a:pt x="0" y="115824"/>
                    <a:pt x="0" y="115824"/>
                  </a:cubicBezTo>
                  <a:lnTo>
                    <a:pt x="0" y="0"/>
                  </a:lnTo>
                  <a:cubicBezTo>
                    <a:pt x="0" y="0"/>
                    <a:pt x="2614" y="0"/>
                    <a:pt x="5838" y="0"/>
                  </a:cubicBezTo>
                  <a:close/>
                </a:path>
              </a:pathLst>
            </a:custGeom>
            <a:gradFill>
              <a:gsLst>
                <a:gs pos="0">
                  <a:srgbClr val="0078D4"/>
                </a:gs>
                <a:gs pos="80000">
                  <a:srgbClr val="5EA0EF"/>
                </a:gs>
              </a:gsLst>
              <a:lin ang="16200000" scaled="1"/>
            </a:gradFill>
            <a:ln w="9525"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19501E42-0AF7-4C29-33C0-9AAD8AC2A0F2}"/>
                </a:ext>
              </a:extLst>
            </p:cNvPr>
            <p:cNvSpPr/>
            <p:nvPr/>
          </p:nvSpPr>
          <p:spPr>
            <a:xfrm>
              <a:off x="639428" y="4245351"/>
              <a:ext cx="87771" cy="44688"/>
            </a:xfrm>
            <a:custGeom>
              <a:avLst/>
              <a:gdLst>
                <a:gd name="connsiteX0" fmla="*/ 78914 w 87574"/>
                <a:gd name="connsiteY0" fmla="*/ 35037 h 44688"/>
                <a:gd name="connsiteX1" fmla="*/ 60913 w 87574"/>
                <a:gd name="connsiteY1" fmla="*/ 0 h 44688"/>
                <a:gd name="connsiteX2" fmla="*/ 26564 w 87574"/>
                <a:gd name="connsiteY2" fmla="*/ 0 h 44688"/>
                <a:gd name="connsiteX3" fmla="*/ 8660 w 87574"/>
                <a:gd name="connsiteY3" fmla="*/ 35037 h 44688"/>
                <a:gd name="connsiteX4" fmla="*/ 0 w 87574"/>
                <a:gd name="connsiteY4" fmla="*/ 44689 h 44688"/>
                <a:gd name="connsiteX5" fmla="*/ 87574 w 87574"/>
                <a:gd name="connsiteY5" fmla="*/ 44689 h 44688"/>
                <a:gd name="connsiteX6" fmla="*/ 78914 w 87574"/>
                <a:gd name="connsiteY6" fmla="*/ 35037 h 44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574" h="44688">
                  <a:moveTo>
                    <a:pt x="78914" y="35037"/>
                  </a:moveTo>
                  <a:cubicBezTo>
                    <a:pt x="61594" y="32334"/>
                    <a:pt x="60913" y="19980"/>
                    <a:pt x="60913" y="0"/>
                  </a:cubicBezTo>
                  <a:lnTo>
                    <a:pt x="26564" y="0"/>
                  </a:lnTo>
                  <a:cubicBezTo>
                    <a:pt x="26564" y="19980"/>
                    <a:pt x="25980" y="32334"/>
                    <a:pt x="8660" y="35037"/>
                  </a:cubicBezTo>
                  <a:cubicBezTo>
                    <a:pt x="3708" y="35580"/>
                    <a:pt x="-30" y="39747"/>
                    <a:pt x="0" y="44689"/>
                  </a:cubicBezTo>
                  <a:lnTo>
                    <a:pt x="87574" y="44689"/>
                  </a:lnTo>
                  <a:cubicBezTo>
                    <a:pt x="87604" y="39747"/>
                    <a:pt x="83866" y="35580"/>
                    <a:pt x="78914" y="35037"/>
                  </a:cubicBezTo>
                  <a:close/>
                </a:path>
              </a:pathLst>
            </a:custGeom>
            <a:gradFill>
              <a:gsLst>
                <a:gs pos="0">
                  <a:srgbClr val="CCCCCC"/>
                </a:gs>
                <a:gs pos="50000">
                  <a:srgbClr val="9E9E9E"/>
                </a:gs>
                <a:gs pos="100000">
                  <a:srgbClr val="707070"/>
                </a:gs>
              </a:gsLst>
              <a:lin ang="16200000" scaled="1"/>
            </a:grad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A8DB9FF3-1B33-3B34-2DFC-C9ADF4C605AA}"/>
                </a:ext>
              </a:extLst>
            </p:cNvPr>
            <p:cNvSpPr/>
            <p:nvPr/>
          </p:nvSpPr>
          <p:spPr>
            <a:xfrm>
              <a:off x="636128" y="4143866"/>
              <a:ext cx="92345" cy="88449"/>
            </a:xfrm>
            <a:custGeom>
              <a:avLst/>
              <a:gdLst>
                <a:gd name="connsiteX0" fmla="*/ 57871 w 92138"/>
                <a:gd name="connsiteY0" fmla="*/ 81 h 88449"/>
                <a:gd name="connsiteX1" fmla="*/ 54596 w 92138"/>
                <a:gd name="connsiteY1" fmla="*/ 2026 h 88449"/>
                <a:gd name="connsiteX2" fmla="*/ 56557 w 92138"/>
                <a:gd name="connsiteY2" fmla="*/ 5274 h 88449"/>
                <a:gd name="connsiteX3" fmla="*/ 85750 w 92138"/>
                <a:gd name="connsiteY3" fmla="*/ 53276 h 88449"/>
                <a:gd name="connsiteX4" fmla="*/ 37357 w 92138"/>
                <a:gd name="connsiteY4" fmla="*/ 82234 h 88449"/>
                <a:gd name="connsiteX5" fmla="*/ 8164 w 92138"/>
                <a:gd name="connsiteY5" fmla="*/ 34232 h 88449"/>
                <a:gd name="connsiteX6" fmla="*/ 12906 w 92138"/>
                <a:gd name="connsiteY6" fmla="*/ 23005 h 88449"/>
                <a:gd name="connsiteX7" fmla="*/ 13986 w 92138"/>
                <a:gd name="connsiteY7" fmla="*/ 23748 h 88449"/>
                <a:gd name="connsiteX8" fmla="*/ 21566 w 92138"/>
                <a:gd name="connsiteY8" fmla="*/ 28989 h 88449"/>
                <a:gd name="connsiteX9" fmla="*/ 22059 w 92138"/>
                <a:gd name="connsiteY9" fmla="*/ 28552 h 88449"/>
                <a:gd name="connsiteX10" fmla="*/ 22053 w 92138"/>
                <a:gd name="connsiteY10" fmla="*/ 28448 h 88449"/>
                <a:gd name="connsiteX11" fmla="*/ 20272 w 92138"/>
                <a:gd name="connsiteY11" fmla="*/ 7948 h 88449"/>
                <a:gd name="connsiteX12" fmla="*/ 19737 w 92138"/>
                <a:gd name="connsiteY12" fmla="*/ 7571 h 88449"/>
                <a:gd name="connsiteX13" fmla="*/ 373 w 92138"/>
                <a:gd name="connsiteY13" fmla="*/ 13797 h 88449"/>
                <a:gd name="connsiteX14" fmla="*/ 10 w 92138"/>
                <a:gd name="connsiteY14" fmla="*/ 14344 h 88449"/>
                <a:gd name="connsiteX15" fmla="*/ 42 w 92138"/>
                <a:gd name="connsiteY15" fmla="*/ 14443 h 88449"/>
                <a:gd name="connsiteX16" fmla="*/ 8031 w 92138"/>
                <a:gd name="connsiteY16" fmla="*/ 19665 h 88449"/>
                <a:gd name="connsiteX17" fmla="*/ 8479 w 92138"/>
                <a:gd name="connsiteY17" fmla="*/ 19964 h 88449"/>
                <a:gd name="connsiteX18" fmla="*/ 23097 w 92138"/>
                <a:gd name="connsiteY18" fmla="*/ 81716 h 88449"/>
                <a:gd name="connsiteX19" fmla="*/ 85350 w 92138"/>
                <a:gd name="connsiteY19" fmla="*/ 67216 h 88449"/>
                <a:gd name="connsiteX20" fmla="*/ 70732 w 92138"/>
                <a:gd name="connsiteY20" fmla="*/ 5464 h 88449"/>
                <a:gd name="connsiteX21" fmla="*/ 57900 w 92138"/>
                <a:gd name="connsiteY21" fmla="*/ 81 h 88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2138" h="88449">
                  <a:moveTo>
                    <a:pt x="57871" y="81"/>
                  </a:moveTo>
                  <a:cubicBezTo>
                    <a:pt x="56425" y="-279"/>
                    <a:pt x="54959" y="592"/>
                    <a:pt x="54596" y="2026"/>
                  </a:cubicBezTo>
                  <a:cubicBezTo>
                    <a:pt x="54233" y="3460"/>
                    <a:pt x="55111" y="4914"/>
                    <a:pt x="56557" y="5274"/>
                  </a:cubicBezTo>
                  <a:cubicBezTo>
                    <a:pt x="77981" y="10533"/>
                    <a:pt x="91051" y="32024"/>
                    <a:pt x="85750" y="53276"/>
                  </a:cubicBezTo>
                  <a:cubicBezTo>
                    <a:pt x="80448" y="74528"/>
                    <a:pt x="58782" y="87494"/>
                    <a:pt x="37357" y="82234"/>
                  </a:cubicBezTo>
                  <a:cubicBezTo>
                    <a:pt x="15933" y="76975"/>
                    <a:pt x="2863" y="55484"/>
                    <a:pt x="8164" y="34232"/>
                  </a:cubicBezTo>
                  <a:cubicBezTo>
                    <a:pt x="9153" y="30269"/>
                    <a:pt x="10752" y="26483"/>
                    <a:pt x="12906" y="23005"/>
                  </a:cubicBezTo>
                  <a:lnTo>
                    <a:pt x="13986" y="23748"/>
                  </a:lnTo>
                  <a:lnTo>
                    <a:pt x="21566" y="28989"/>
                  </a:lnTo>
                  <a:cubicBezTo>
                    <a:pt x="21824" y="29003"/>
                    <a:pt x="22044" y="28808"/>
                    <a:pt x="22059" y="28552"/>
                  </a:cubicBezTo>
                  <a:cubicBezTo>
                    <a:pt x="22061" y="28517"/>
                    <a:pt x="22059" y="28483"/>
                    <a:pt x="22053" y="28448"/>
                  </a:cubicBezTo>
                  <a:lnTo>
                    <a:pt x="20272" y="7948"/>
                  </a:lnTo>
                  <a:cubicBezTo>
                    <a:pt x="20228" y="7698"/>
                    <a:pt x="19989" y="7530"/>
                    <a:pt x="19737" y="7571"/>
                  </a:cubicBezTo>
                  <a:lnTo>
                    <a:pt x="373" y="13797"/>
                  </a:lnTo>
                  <a:cubicBezTo>
                    <a:pt x="121" y="13848"/>
                    <a:pt x="-42" y="14093"/>
                    <a:pt x="10" y="14344"/>
                  </a:cubicBezTo>
                  <a:cubicBezTo>
                    <a:pt x="17" y="14378"/>
                    <a:pt x="28" y="14411"/>
                    <a:pt x="42" y="14443"/>
                  </a:cubicBezTo>
                  <a:lnTo>
                    <a:pt x="8031" y="19665"/>
                  </a:lnTo>
                  <a:lnTo>
                    <a:pt x="8479" y="19964"/>
                  </a:lnTo>
                  <a:cubicBezTo>
                    <a:pt x="-4676" y="41021"/>
                    <a:pt x="1869" y="68668"/>
                    <a:pt x="23097" y="81716"/>
                  </a:cubicBezTo>
                  <a:cubicBezTo>
                    <a:pt x="44324" y="94764"/>
                    <a:pt x="72196" y="88272"/>
                    <a:pt x="85350" y="67216"/>
                  </a:cubicBezTo>
                  <a:cubicBezTo>
                    <a:pt x="98505" y="46160"/>
                    <a:pt x="91960" y="18513"/>
                    <a:pt x="70732" y="5464"/>
                  </a:cubicBezTo>
                  <a:cubicBezTo>
                    <a:pt x="66761" y="3023"/>
                    <a:pt x="62432" y="1207"/>
                    <a:pt x="57900" y="81"/>
                  </a:cubicBezTo>
                  <a:close/>
                </a:path>
              </a:pathLst>
            </a:custGeom>
            <a:solidFill>
              <a:srgbClr val="FFFFFF">
                <a:alpha val="80000"/>
              </a:srgbClr>
            </a:solid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D353E229-4C76-FE46-BE08-D46C9EDF0604}"/>
                </a:ext>
              </a:extLst>
            </p:cNvPr>
            <p:cNvSpPr/>
            <p:nvPr/>
          </p:nvSpPr>
          <p:spPr>
            <a:xfrm>
              <a:off x="652671" y="4158387"/>
              <a:ext cx="61732" cy="57690"/>
            </a:xfrm>
            <a:custGeom>
              <a:avLst/>
              <a:gdLst>
                <a:gd name="connsiteX0" fmla="*/ 51815 w 61593"/>
                <a:gd name="connsiteY0" fmla="*/ 20511 h 57690"/>
                <a:gd name="connsiteX1" fmla="*/ 48565 w 61593"/>
                <a:gd name="connsiteY1" fmla="*/ 14922 h 57690"/>
                <a:gd name="connsiteX2" fmla="*/ 50326 w 61593"/>
                <a:gd name="connsiteY2" fmla="*/ 4729 h 57690"/>
                <a:gd name="connsiteX3" fmla="*/ 42065 w 61593"/>
                <a:gd name="connsiteY3" fmla="*/ 0 h 57690"/>
                <a:gd name="connsiteX4" fmla="*/ 34047 w 61593"/>
                <a:gd name="connsiteY4" fmla="*/ 6612 h 57690"/>
                <a:gd name="connsiteX5" fmla="*/ 27547 w 61593"/>
                <a:gd name="connsiteY5" fmla="*/ 6612 h 57690"/>
                <a:gd name="connsiteX6" fmla="*/ 19529 w 61593"/>
                <a:gd name="connsiteY6" fmla="*/ 0 h 57690"/>
                <a:gd name="connsiteX7" fmla="*/ 11268 w 61593"/>
                <a:gd name="connsiteY7" fmla="*/ 4729 h 57690"/>
                <a:gd name="connsiteX8" fmla="*/ 13058 w 61593"/>
                <a:gd name="connsiteY8" fmla="*/ 14961 h 57690"/>
                <a:gd name="connsiteX9" fmla="*/ 9779 w 61593"/>
                <a:gd name="connsiteY9" fmla="*/ 20511 h 57690"/>
                <a:gd name="connsiteX10" fmla="*/ 0 w 61593"/>
                <a:gd name="connsiteY10" fmla="*/ 24091 h 57690"/>
                <a:gd name="connsiteX11" fmla="*/ 0 w 61593"/>
                <a:gd name="connsiteY11" fmla="*/ 33560 h 57690"/>
                <a:gd name="connsiteX12" fmla="*/ 9779 w 61593"/>
                <a:gd name="connsiteY12" fmla="*/ 37141 h 57690"/>
                <a:gd name="connsiteX13" fmla="*/ 13029 w 61593"/>
                <a:gd name="connsiteY13" fmla="*/ 42720 h 57690"/>
                <a:gd name="connsiteX14" fmla="*/ 11268 w 61593"/>
                <a:gd name="connsiteY14" fmla="*/ 52961 h 57690"/>
                <a:gd name="connsiteX15" fmla="*/ 19529 w 61593"/>
                <a:gd name="connsiteY15" fmla="*/ 57690 h 57690"/>
                <a:gd name="connsiteX16" fmla="*/ 27547 w 61593"/>
                <a:gd name="connsiteY16" fmla="*/ 51078 h 57690"/>
                <a:gd name="connsiteX17" fmla="*/ 34047 w 61593"/>
                <a:gd name="connsiteY17" fmla="*/ 51078 h 57690"/>
                <a:gd name="connsiteX18" fmla="*/ 42065 w 61593"/>
                <a:gd name="connsiteY18" fmla="*/ 57690 h 57690"/>
                <a:gd name="connsiteX19" fmla="*/ 50326 w 61593"/>
                <a:gd name="connsiteY19" fmla="*/ 52961 h 57690"/>
                <a:gd name="connsiteX20" fmla="*/ 48565 w 61593"/>
                <a:gd name="connsiteY20" fmla="*/ 42758 h 57690"/>
                <a:gd name="connsiteX21" fmla="*/ 51815 w 61593"/>
                <a:gd name="connsiteY21" fmla="*/ 37180 h 57690"/>
                <a:gd name="connsiteX22" fmla="*/ 61594 w 61593"/>
                <a:gd name="connsiteY22" fmla="*/ 33599 h 57690"/>
                <a:gd name="connsiteX23" fmla="*/ 61594 w 61593"/>
                <a:gd name="connsiteY23" fmla="*/ 24130 h 57690"/>
                <a:gd name="connsiteX24" fmla="*/ 30797 w 61593"/>
                <a:gd name="connsiteY24" fmla="*/ 43154 h 57690"/>
                <a:gd name="connsiteX25" fmla="*/ 16347 w 61593"/>
                <a:gd name="connsiteY25" fmla="*/ 28898 h 57690"/>
                <a:gd name="connsiteX26" fmla="*/ 30719 w 61593"/>
                <a:gd name="connsiteY26" fmla="*/ 14565 h 57690"/>
                <a:gd name="connsiteX27" fmla="*/ 45169 w 61593"/>
                <a:gd name="connsiteY27" fmla="*/ 28821 h 57690"/>
                <a:gd name="connsiteX28" fmla="*/ 45169 w 61593"/>
                <a:gd name="connsiteY28" fmla="*/ 28859 h 57690"/>
                <a:gd name="connsiteX29" fmla="*/ 30797 w 61593"/>
                <a:gd name="connsiteY29" fmla="*/ 43154 h 57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1593" h="57690">
                  <a:moveTo>
                    <a:pt x="51815" y="20511"/>
                  </a:moveTo>
                  <a:lnTo>
                    <a:pt x="48565" y="14922"/>
                  </a:lnTo>
                  <a:lnTo>
                    <a:pt x="50326" y="4729"/>
                  </a:lnTo>
                  <a:lnTo>
                    <a:pt x="42065" y="0"/>
                  </a:lnTo>
                  <a:lnTo>
                    <a:pt x="34047" y="6612"/>
                  </a:lnTo>
                  <a:lnTo>
                    <a:pt x="27547" y="6612"/>
                  </a:lnTo>
                  <a:lnTo>
                    <a:pt x="19529" y="0"/>
                  </a:lnTo>
                  <a:lnTo>
                    <a:pt x="11268" y="4729"/>
                  </a:lnTo>
                  <a:lnTo>
                    <a:pt x="13058" y="14961"/>
                  </a:lnTo>
                  <a:lnTo>
                    <a:pt x="9779" y="20511"/>
                  </a:lnTo>
                  <a:lnTo>
                    <a:pt x="0" y="24091"/>
                  </a:lnTo>
                  <a:lnTo>
                    <a:pt x="0" y="33560"/>
                  </a:lnTo>
                  <a:lnTo>
                    <a:pt x="9779" y="37141"/>
                  </a:lnTo>
                  <a:lnTo>
                    <a:pt x="13029" y="42720"/>
                  </a:lnTo>
                  <a:lnTo>
                    <a:pt x="11268" y="52961"/>
                  </a:lnTo>
                  <a:lnTo>
                    <a:pt x="19529" y="57690"/>
                  </a:lnTo>
                  <a:lnTo>
                    <a:pt x="27547" y="51078"/>
                  </a:lnTo>
                  <a:lnTo>
                    <a:pt x="34047" y="51078"/>
                  </a:lnTo>
                  <a:lnTo>
                    <a:pt x="42065" y="57690"/>
                  </a:lnTo>
                  <a:lnTo>
                    <a:pt x="50326" y="52961"/>
                  </a:lnTo>
                  <a:lnTo>
                    <a:pt x="48565" y="42758"/>
                  </a:lnTo>
                  <a:lnTo>
                    <a:pt x="51815" y="37180"/>
                  </a:lnTo>
                  <a:lnTo>
                    <a:pt x="61594" y="33599"/>
                  </a:lnTo>
                  <a:lnTo>
                    <a:pt x="61594" y="24130"/>
                  </a:lnTo>
                  <a:close/>
                  <a:moveTo>
                    <a:pt x="30797" y="43154"/>
                  </a:moveTo>
                  <a:cubicBezTo>
                    <a:pt x="22838" y="43175"/>
                    <a:pt x="16369" y="36793"/>
                    <a:pt x="16347" y="28898"/>
                  </a:cubicBezTo>
                  <a:cubicBezTo>
                    <a:pt x="16326" y="21003"/>
                    <a:pt x="22760" y="14586"/>
                    <a:pt x="30719" y="14565"/>
                  </a:cubicBezTo>
                  <a:cubicBezTo>
                    <a:pt x="38678" y="14544"/>
                    <a:pt x="45147" y="20926"/>
                    <a:pt x="45169" y="28821"/>
                  </a:cubicBezTo>
                  <a:cubicBezTo>
                    <a:pt x="45169" y="28834"/>
                    <a:pt x="45169" y="28847"/>
                    <a:pt x="45169" y="28859"/>
                  </a:cubicBezTo>
                  <a:cubicBezTo>
                    <a:pt x="45169" y="36739"/>
                    <a:pt x="38741" y="43133"/>
                    <a:pt x="30797" y="43154"/>
                  </a:cubicBezTo>
                  <a:close/>
                </a:path>
              </a:pathLst>
            </a:custGeom>
            <a:solidFill>
              <a:srgbClr val="FFFFFF"/>
            </a:solidFill>
            <a:ln w="9525" cap="flat">
              <a:noFill/>
              <a:prstDash val="solid"/>
              <a:miter/>
            </a:ln>
          </p:spPr>
          <p:txBody>
            <a:bodyPr rtlCol="0" anchor="ctr"/>
            <a:lstStyle/>
            <a:p>
              <a:endParaRPr lang="en-US"/>
            </a:p>
          </p:txBody>
        </p:sp>
      </p:grpSp>
      <p:grpSp>
        <p:nvGrpSpPr>
          <p:cNvPr id="44" name="Group 43">
            <a:extLst>
              <a:ext uri="{FF2B5EF4-FFF2-40B4-BE49-F238E27FC236}">
                <a16:creationId xmlns:a16="http://schemas.microsoft.com/office/drawing/2014/main" id="{888BD43F-33BB-EFC8-07D7-6B877B3A0DE9}"/>
              </a:ext>
              <a:ext uri="{C183D7F6-B498-43B3-948B-1728B52AA6E4}">
                <adec:decorative xmlns:adec="http://schemas.microsoft.com/office/drawing/2017/decorative" val="1"/>
              </a:ext>
            </a:extLst>
          </p:cNvPr>
          <p:cNvGrpSpPr/>
          <p:nvPr/>
        </p:nvGrpSpPr>
        <p:grpSpPr>
          <a:xfrm>
            <a:off x="597833" y="4624652"/>
            <a:ext cx="173233" cy="105388"/>
            <a:chOff x="597833" y="4624652"/>
            <a:chExt cx="173233" cy="105388"/>
          </a:xfrm>
        </p:grpSpPr>
        <p:sp>
          <p:nvSpPr>
            <p:cNvPr id="72" name="Freeform: Shape 71">
              <a:extLst>
                <a:ext uri="{FF2B5EF4-FFF2-40B4-BE49-F238E27FC236}">
                  <a16:creationId xmlns:a16="http://schemas.microsoft.com/office/drawing/2014/main" id="{E70DFD74-2F20-92AC-149D-7EDAA4C37DFA}"/>
                </a:ext>
              </a:extLst>
            </p:cNvPr>
            <p:cNvSpPr/>
            <p:nvPr/>
          </p:nvSpPr>
          <p:spPr>
            <a:xfrm>
              <a:off x="631518" y="4624652"/>
              <a:ext cx="139548" cy="98324"/>
            </a:xfrm>
            <a:custGeom>
              <a:avLst/>
              <a:gdLst>
                <a:gd name="connsiteX0" fmla="*/ 139235 w 139235"/>
                <a:gd name="connsiteY0" fmla="*/ 67265 h 98324"/>
                <a:gd name="connsiteX1" fmla="*/ 112061 w 139235"/>
                <a:gd name="connsiteY1" fmla="*/ 37451 h 98324"/>
                <a:gd name="connsiteX2" fmla="*/ 71442 w 139235"/>
                <a:gd name="connsiteY2" fmla="*/ 18 h 98324"/>
                <a:gd name="connsiteX3" fmla="*/ 33032 w 139235"/>
                <a:gd name="connsiteY3" fmla="*/ 26212 h 98324"/>
                <a:gd name="connsiteX4" fmla="*/ 0 w 139235"/>
                <a:gd name="connsiteY4" fmla="*/ 62216 h 98324"/>
                <a:gd name="connsiteX5" fmla="*/ 39178 w 139235"/>
                <a:gd name="connsiteY5" fmla="*/ 98316 h 98324"/>
                <a:gd name="connsiteX6" fmla="*/ 106395 w 139235"/>
                <a:gd name="connsiteY6" fmla="*/ 98316 h 98324"/>
                <a:gd name="connsiteX7" fmla="*/ 108124 w 139235"/>
                <a:gd name="connsiteY7" fmla="*/ 98316 h 98324"/>
                <a:gd name="connsiteX8" fmla="*/ 139235 w 139235"/>
                <a:gd name="connsiteY8" fmla="*/ 67265 h 98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9235" h="98324">
                  <a:moveTo>
                    <a:pt x="139235" y="67265"/>
                  </a:moveTo>
                  <a:cubicBezTo>
                    <a:pt x="138757" y="52068"/>
                    <a:pt x="127255" y="39449"/>
                    <a:pt x="112061" y="37451"/>
                  </a:cubicBezTo>
                  <a:cubicBezTo>
                    <a:pt x="111124" y="16053"/>
                    <a:pt x="93026" y="-627"/>
                    <a:pt x="71442" y="18"/>
                  </a:cubicBezTo>
                  <a:cubicBezTo>
                    <a:pt x="54351" y="-160"/>
                    <a:pt x="38985" y="10319"/>
                    <a:pt x="33032" y="26212"/>
                  </a:cubicBezTo>
                  <a:cubicBezTo>
                    <a:pt x="14503" y="28348"/>
                    <a:pt x="403" y="43717"/>
                    <a:pt x="0" y="62216"/>
                  </a:cubicBezTo>
                  <a:cubicBezTo>
                    <a:pt x="1085" y="82771"/>
                    <a:pt x="18432" y="98756"/>
                    <a:pt x="39178" y="98316"/>
                  </a:cubicBezTo>
                  <a:lnTo>
                    <a:pt x="106395" y="98316"/>
                  </a:lnTo>
                  <a:lnTo>
                    <a:pt x="108124" y="98316"/>
                  </a:lnTo>
                  <a:cubicBezTo>
                    <a:pt x="125272" y="98058"/>
                    <a:pt x="139081" y="84276"/>
                    <a:pt x="139235" y="67265"/>
                  </a:cubicBezTo>
                  <a:close/>
                </a:path>
              </a:pathLst>
            </a:custGeom>
            <a:gradFill>
              <a:gsLst>
                <a:gs pos="0">
                  <a:srgbClr val="0078D4"/>
                </a:gs>
                <a:gs pos="16000">
                  <a:srgbClr val="1380DA"/>
                </a:gs>
                <a:gs pos="53000">
                  <a:srgbClr val="3C91E5"/>
                </a:gs>
                <a:gs pos="82000">
                  <a:srgbClr val="559CEC"/>
                </a:gs>
                <a:gs pos="100000">
                  <a:srgbClr val="5EA0EF"/>
                </a:gs>
              </a:gsLst>
              <a:lin ang="16200000" scaled="1"/>
            </a:gradFill>
            <a:ln w="9525" cap="flat">
              <a:no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id="{230C0F73-F5DA-B807-1E13-03AF7092ADD7}"/>
                </a:ext>
              </a:extLst>
            </p:cNvPr>
            <p:cNvSpPr/>
            <p:nvPr/>
          </p:nvSpPr>
          <p:spPr>
            <a:xfrm>
              <a:off x="597833" y="4629694"/>
              <a:ext cx="143398" cy="100346"/>
            </a:xfrm>
            <a:custGeom>
              <a:avLst/>
              <a:gdLst>
                <a:gd name="connsiteX0" fmla="*/ 143076 w 143076"/>
                <a:gd name="connsiteY0" fmla="*/ 68795 h 100346"/>
                <a:gd name="connsiteX1" fmla="*/ 115229 w 143076"/>
                <a:gd name="connsiteY1" fmla="*/ 38124 h 100346"/>
                <a:gd name="connsiteX2" fmla="*/ 73459 w 143076"/>
                <a:gd name="connsiteY2" fmla="*/ 24 h 100346"/>
                <a:gd name="connsiteX3" fmla="*/ 33705 w 143076"/>
                <a:gd name="connsiteY3" fmla="*/ 26599 h 100346"/>
                <a:gd name="connsiteX4" fmla="*/ 0 w 143076"/>
                <a:gd name="connsiteY4" fmla="*/ 63175 h 100346"/>
                <a:gd name="connsiteX5" fmla="*/ 40330 w 143076"/>
                <a:gd name="connsiteY5" fmla="*/ 100323 h 100346"/>
                <a:gd name="connsiteX6" fmla="*/ 43883 w 143076"/>
                <a:gd name="connsiteY6" fmla="*/ 100323 h 100346"/>
                <a:gd name="connsiteX7" fmla="*/ 109084 w 143076"/>
                <a:gd name="connsiteY7" fmla="*/ 100323 h 100346"/>
                <a:gd name="connsiteX8" fmla="*/ 110812 w 143076"/>
                <a:gd name="connsiteY8" fmla="*/ 100323 h 100346"/>
                <a:gd name="connsiteX9" fmla="*/ 143076 w 143076"/>
                <a:gd name="connsiteY9" fmla="*/ 68795 h 100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3076" h="100346">
                  <a:moveTo>
                    <a:pt x="143076" y="68795"/>
                  </a:moveTo>
                  <a:cubicBezTo>
                    <a:pt x="142608" y="53191"/>
                    <a:pt x="130826" y="40214"/>
                    <a:pt x="115229" y="38124"/>
                  </a:cubicBezTo>
                  <a:cubicBezTo>
                    <a:pt x="114140" y="16236"/>
                    <a:pt x="95539" y="-731"/>
                    <a:pt x="73459" y="24"/>
                  </a:cubicBezTo>
                  <a:cubicBezTo>
                    <a:pt x="55875" y="-349"/>
                    <a:pt x="39956" y="10292"/>
                    <a:pt x="33705" y="26599"/>
                  </a:cubicBezTo>
                  <a:cubicBezTo>
                    <a:pt x="14919" y="28889"/>
                    <a:pt x="616" y="44411"/>
                    <a:pt x="0" y="63175"/>
                  </a:cubicBezTo>
                  <a:cubicBezTo>
                    <a:pt x="833" y="84463"/>
                    <a:pt x="18866" y="101073"/>
                    <a:pt x="40330" y="100323"/>
                  </a:cubicBezTo>
                  <a:lnTo>
                    <a:pt x="43883" y="100323"/>
                  </a:lnTo>
                  <a:lnTo>
                    <a:pt x="109084" y="100323"/>
                  </a:lnTo>
                  <a:lnTo>
                    <a:pt x="110812" y="100323"/>
                  </a:lnTo>
                  <a:cubicBezTo>
                    <a:pt x="128403" y="100223"/>
                    <a:pt x="142712" y="86241"/>
                    <a:pt x="143076" y="68795"/>
                  </a:cubicBezTo>
                  <a:close/>
                </a:path>
              </a:pathLst>
            </a:custGeom>
            <a:gradFill>
              <a:gsLst>
                <a:gs pos="0">
                  <a:srgbClr val="198AB3"/>
                </a:gs>
                <a:gs pos="0">
                  <a:srgbClr val="198AB3"/>
                </a:gs>
                <a:gs pos="11000">
                  <a:srgbClr val="22A5CB"/>
                </a:gs>
                <a:gs pos="23000">
                  <a:srgbClr val="29BADE"/>
                </a:gs>
                <a:gs pos="37000">
                  <a:srgbClr val="2EC9EB"/>
                </a:gs>
                <a:gs pos="53000">
                  <a:srgbClr val="31D1F3"/>
                </a:gs>
                <a:gs pos="78000">
                  <a:srgbClr val="32D4F5"/>
                </a:gs>
              </a:gsLst>
              <a:lin ang="16200000" scaled="1"/>
            </a:gradFill>
            <a:ln w="9525" cap="flat">
              <a:noFill/>
              <a:prstDash val="solid"/>
              <a:miter/>
            </a:ln>
          </p:spPr>
          <p:txBody>
            <a:bodyPr rtlCol="0" anchor="ctr"/>
            <a:lstStyle/>
            <a:p>
              <a:endParaRPr lang="en-US"/>
            </a:p>
          </p:txBody>
        </p:sp>
        <p:sp>
          <p:nvSpPr>
            <p:cNvPr id="76" name="Freeform: Shape 75">
              <a:extLst>
                <a:ext uri="{FF2B5EF4-FFF2-40B4-BE49-F238E27FC236}">
                  <a16:creationId xmlns:a16="http://schemas.microsoft.com/office/drawing/2014/main" id="{351CC131-15B4-6636-0AC9-8DE15C4334A0}"/>
                </a:ext>
              </a:extLst>
            </p:cNvPr>
            <p:cNvSpPr/>
            <p:nvPr/>
          </p:nvSpPr>
          <p:spPr>
            <a:xfrm>
              <a:off x="635658" y="4648623"/>
              <a:ext cx="81289" cy="81393"/>
            </a:xfrm>
            <a:custGeom>
              <a:avLst/>
              <a:gdLst>
                <a:gd name="connsiteX0" fmla="*/ 8544 w 81106"/>
                <a:gd name="connsiteY0" fmla="*/ 32245 h 81393"/>
                <a:gd name="connsiteX1" fmla="*/ 16706 w 81106"/>
                <a:gd name="connsiteY1" fmla="*/ 32245 h 81393"/>
                <a:gd name="connsiteX2" fmla="*/ 18339 w 81106"/>
                <a:gd name="connsiteY2" fmla="*/ 32911 h 81393"/>
                <a:gd name="connsiteX3" fmla="*/ 37544 w 81106"/>
                <a:gd name="connsiteY3" fmla="*/ 51961 h 81393"/>
                <a:gd name="connsiteX4" fmla="*/ 37647 w 81106"/>
                <a:gd name="connsiteY4" fmla="*/ 55192 h 81393"/>
                <a:gd name="connsiteX5" fmla="*/ 37544 w 81106"/>
                <a:gd name="connsiteY5" fmla="*/ 55295 h 81393"/>
                <a:gd name="connsiteX6" fmla="*/ 11425 w 81106"/>
                <a:gd name="connsiteY6" fmla="*/ 80727 h 81393"/>
                <a:gd name="connsiteX7" fmla="*/ 9793 w 81106"/>
                <a:gd name="connsiteY7" fmla="*/ 81394 h 81393"/>
                <a:gd name="connsiteX8" fmla="*/ 2015 w 81106"/>
                <a:gd name="connsiteY8" fmla="*/ 81394 h 81393"/>
                <a:gd name="connsiteX9" fmla="*/ 32 w 81106"/>
                <a:gd name="connsiteY9" fmla="*/ 78660 h 81393"/>
                <a:gd name="connsiteX10" fmla="*/ 670 w 81106"/>
                <a:gd name="connsiteY10" fmla="*/ 77393 h 81393"/>
                <a:gd name="connsiteX11" fmla="*/ 22852 w 81106"/>
                <a:gd name="connsiteY11" fmla="*/ 55105 h 81393"/>
                <a:gd name="connsiteX12" fmla="*/ 22997 w 81106"/>
                <a:gd name="connsiteY12" fmla="*/ 52010 h 81393"/>
                <a:gd name="connsiteX13" fmla="*/ 22852 w 81106"/>
                <a:gd name="connsiteY13" fmla="*/ 51866 h 81393"/>
                <a:gd name="connsiteX14" fmla="*/ 6912 w 81106"/>
                <a:gd name="connsiteY14" fmla="*/ 36150 h 81393"/>
                <a:gd name="connsiteX15" fmla="*/ 6906 w 81106"/>
                <a:gd name="connsiteY15" fmla="*/ 32917 h 81393"/>
                <a:gd name="connsiteX16" fmla="*/ 8544 w 81106"/>
                <a:gd name="connsiteY16" fmla="*/ 32245 h 81393"/>
                <a:gd name="connsiteX17" fmla="*/ 41481 w 81106"/>
                <a:gd name="connsiteY17" fmla="*/ 145 h 81393"/>
                <a:gd name="connsiteX18" fmla="*/ 49835 w 81106"/>
                <a:gd name="connsiteY18" fmla="*/ 145 h 81393"/>
                <a:gd name="connsiteX19" fmla="*/ 51467 w 81106"/>
                <a:gd name="connsiteY19" fmla="*/ 907 h 81393"/>
                <a:gd name="connsiteX20" fmla="*/ 66159 w 81106"/>
                <a:gd name="connsiteY20" fmla="*/ 15671 h 81393"/>
                <a:gd name="connsiteX21" fmla="*/ 66165 w 81106"/>
                <a:gd name="connsiteY21" fmla="*/ 18904 h 81393"/>
                <a:gd name="connsiteX22" fmla="*/ 66159 w 81106"/>
                <a:gd name="connsiteY22" fmla="*/ 18910 h 81393"/>
                <a:gd name="connsiteX23" fmla="*/ 46954 w 81106"/>
                <a:gd name="connsiteY23" fmla="*/ 37102 h 81393"/>
                <a:gd name="connsiteX24" fmla="*/ 45322 w 81106"/>
                <a:gd name="connsiteY24" fmla="*/ 37769 h 81393"/>
                <a:gd name="connsiteX25" fmla="*/ 38312 w 81106"/>
                <a:gd name="connsiteY25" fmla="*/ 37769 h 81393"/>
                <a:gd name="connsiteX26" fmla="*/ 36028 w 81106"/>
                <a:gd name="connsiteY26" fmla="*/ 35278 h 81393"/>
                <a:gd name="connsiteX27" fmla="*/ 36584 w 81106"/>
                <a:gd name="connsiteY27" fmla="*/ 33864 h 81393"/>
                <a:gd name="connsiteX28" fmla="*/ 51275 w 81106"/>
                <a:gd name="connsiteY28" fmla="*/ 19195 h 81393"/>
                <a:gd name="connsiteX29" fmla="*/ 51275 w 81106"/>
                <a:gd name="connsiteY29" fmla="*/ 15957 h 81393"/>
                <a:gd name="connsiteX30" fmla="*/ 39848 w 81106"/>
                <a:gd name="connsiteY30" fmla="*/ 4527 h 81393"/>
                <a:gd name="connsiteX31" fmla="*/ 38456 w 81106"/>
                <a:gd name="connsiteY31" fmla="*/ 1527 h 81393"/>
                <a:gd name="connsiteX32" fmla="*/ 41481 w 81106"/>
                <a:gd name="connsiteY32" fmla="*/ 145 h 81393"/>
                <a:gd name="connsiteX33" fmla="*/ 58669 w 81106"/>
                <a:gd name="connsiteY33" fmla="*/ 38245 h 81393"/>
                <a:gd name="connsiteX34" fmla="*/ 66831 w 81106"/>
                <a:gd name="connsiteY34" fmla="*/ 38245 h 81393"/>
                <a:gd name="connsiteX35" fmla="*/ 68464 w 81106"/>
                <a:gd name="connsiteY35" fmla="*/ 38912 h 81393"/>
                <a:gd name="connsiteX36" fmla="*/ 80467 w 81106"/>
                <a:gd name="connsiteY36" fmla="*/ 50818 h 81393"/>
                <a:gd name="connsiteX37" fmla="*/ 80467 w 81106"/>
                <a:gd name="connsiteY37" fmla="*/ 54057 h 81393"/>
                <a:gd name="connsiteX38" fmla="*/ 63086 w 81106"/>
                <a:gd name="connsiteY38" fmla="*/ 71488 h 81393"/>
                <a:gd name="connsiteX39" fmla="*/ 61454 w 81106"/>
                <a:gd name="connsiteY39" fmla="*/ 72154 h 81393"/>
                <a:gd name="connsiteX40" fmla="*/ 53580 w 81106"/>
                <a:gd name="connsiteY40" fmla="*/ 72154 h 81393"/>
                <a:gd name="connsiteX41" fmla="*/ 51270 w 81106"/>
                <a:gd name="connsiteY41" fmla="*/ 69874 h 81393"/>
                <a:gd name="connsiteX42" fmla="*/ 51947 w 81106"/>
                <a:gd name="connsiteY42" fmla="*/ 68249 h 81393"/>
                <a:gd name="connsiteX43" fmla="*/ 65583 w 81106"/>
                <a:gd name="connsiteY43" fmla="*/ 54533 h 81393"/>
                <a:gd name="connsiteX44" fmla="*/ 65583 w 81106"/>
                <a:gd name="connsiteY44" fmla="*/ 51295 h 81393"/>
                <a:gd name="connsiteX45" fmla="*/ 57037 w 81106"/>
                <a:gd name="connsiteY45" fmla="*/ 42627 h 81393"/>
                <a:gd name="connsiteX46" fmla="*/ 56977 w 81106"/>
                <a:gd name="connsiteY46" fmla="*/ 39394 h 81393"/>
                <a:gd name="connsiteX47" fmla="*/ 58285 w 81106"/>
                <a:gd name="connsiteY47" fmla="*/ 38722 h 81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81106" h="81393">
                  <a:moveTo>
                    <a:pt x="8544" y="32245"/>
                  </a:moveTo>
                  <a:lnTo>
                    <a:pt x="16706" y="32245"/>
                  </a:lnTo>
                  <a:cubicBezTo>
                    <a:pt x="17320" y="32232"/>
                    <a:pt x="17912" y="32474"/>
                    <a:pt x="18339" y="32911"/>
                  </a:cubicBezTo>
                  <a:lnTo>
                    <a:pt x="37544" y="51961"/>
                  </a:lnTo>
                  <a:cubicBezTo>
                    <a:pt x="38472" y="52825"/>
                    <a:pt x="38518" y="54272"/>
                    <a:pt x="37647" y="55192"/>
                  </a:cubicBezTo>
                  <a:cubicBezTo>
                    <a:pt x="37614" y="55228"/>
                    <a:pt x="37579" y="55262"/>
                    <a:pt x="37544" y="55295"/>
                  </a:cubicBezTo>
                  <a:lnTo>
                    <a:pt x="11425" y="80727"/>
                  </a:lnTo>
                  <a:cubicBezTo>
                    <a:pt x="10992" y="81156"/>
                    <a:pt x="10404" y="81396"/>
                    <a:pt x="9793" y="81394"/>
                  </a:cubicBezTo>
                  <a:lnTo>
                    <a:pt x="2015" y="81394"/>
                  </a:lnTo>
                  <a:cubicBezTo>
                    <a:pt x="706" y="81182"/>
                    <a:pt x="-182" y="79958"/>
                    <a:pt x="32" y="78660"/>
                  </a:cubicBezTo>
                  <a:cubicBezTo>
                    <a:pt x="110" y="78184"/>
                    <a:pt x="333" y="77742"/>
                    <a:pt x="670" y="77393"/>
                  </a:cubicBezTo>
                  <a:lnTo>
                    <a:pt x="22852" y="55105"/>
                  </a:lnTo>
                  <a:cubicBezTo>
                    <a:pt x="23754" y="54289"/>
                    <a:pt x="23818" y="52904"/>
                    <a:pt x="22997" y="52010"/>
                  </a:cubicBezTo>
                  <a:cubicBezTo>
                    <a:pt x="22951" y="51960"/>
                    <a:pt x="22903" y="51912"/>
                    <a:pt x="22852" y="51866"/>
                  </a:cubicBezTo>
                  <a:lnTo>
                    <a:pt x="6912" y="36150"/>
                  </a:lnTo>
                  <a:cubicBezTo>
                    <a:pt x="6010" y="35259"/>
                    <a:pt x="6008" y="33811"/>
                    <a:pt x="6906" y="32917"/>
                  </a:cubicBezTo>
                  <a:cubicBezTo>
                    <a:pt x="7340" y="32485"/>
                    <a:pt x="7930" y="32243"/>
                    <a:pt x="8544" y="32245"/>
                  </a:cubicBezTo>
                  <a:close/>
                  <a:moveTo>
                    <a:pt x="41481" y="145"/>
                  </a:moveTo>
                  <a:lnTo>
                    <a:pt x="49835" y="145"/>
                  </a:lnTo>
                  <a:cubicBezTo>
                    <a:pt x="50458" y="179"/>
                    <a:pt x="51044" y="453"/>
                    <a:pt x="51467" y="907"/>
                  </a:cubicBezTo>
                  <a:lnTo>
                    <a:pt x="66159" y="15671"/>
                  </a:lnTo>
                  <a:cubicBezTo>
                    <a:pt x="67061" y="16562"/>
                    <a:pt x="67064" y="18010"/>
                    <a:pt x="66165" y="18904"/>
                  </a:cubicBezTo>
                  <a:cubicBezTo>
                    <a:pt x="66163" y="18906"/>
                    <a:pt x="66161" y="18908"/>
                    <a:pt x="66159" y="18910"/>
                  </a:cubicBezTo>
                  <a:lnTo>
                    <a:pt x="46954" y="37102"/>
                  </a:lnTo>
                  <a:cubicBezTo>
                    <a:pt x="46521" y="37531"/>
                    <a:pt x="45934" y="37771"/>
                    <a:pt x="45322" y="37769"/>
                  </a:cubicBezTo>
                  <a:lnTo>
                    <a:pt x="38312" y="37769"/>
                  </a:lnTo>
                  <a:cubicBezTo>
                    <a:pt x="36988" y="37707"/>
                    <a:pt x="35965" y="36591"/>
                    <a:pt x="36028" y="35278"/>
                  </a:cubicBezTo>
                  <a:cubicBezTo>
                    <a:pt x="36053" y="34759"/>
                    <a:pt x="36248" y="34262"/>
                    <a:pt x="36584" y="33864"/>
                  </a:cubicBezTo>
                  <a:lnTo>
                    <a:pt x="51275" y="19195"/>
                  </a:lnTo>
                  <a:cubicBezTo>
                    <a:pt x="52129" y="18282"/>
                    <a:pt x="52129" y="16870"/>
                    <a:pt x="51275" y="15957"/>
                  </a:cubicBezTo>
                  <a:lnTo>
                    <a:pt x="39848" y="4527"/>
                  </a:lnTo>
                  <a:cubicBezTo>
                    <a:pt x="38629" y="4080"/>
                    <a:pt x="38005" y="2737"/>
                    <a:pt x="38456" y="1527"/>
                  </a:cubicBezTo>
                  <a:cubicBezTo>
                    <a:pt x="38907" y="317"/>
                    <a:pt x="40261" y="-302"/>
                    <a:pt x="41481" y="145"/>
                  </a:cubicBezTo>
                  <a:close/>
                  <a:moveTo>
                    <a:pt x="58669" y="38245"/>
                  </a:moveTo>
                  <a:lnTo>
                    <a:pt x="66831" y="38245"/>
                  </a:lnTo>
                  <a:cubicBezTo>
                    <a:pt x="67435" y="38279"/>
                    <a:pt x="68010" y="38514"/>
                    <a:pt x="68464" y="38912"/>
                  </a:cubicBezTo>
                  <a:lnTo>
                    <a:pt x="80467" y="50818"/>
                  </a:lnTo>
                  <a:cubicBezTo>
                    <a:pt x="81320" y="51732"/>
                    <a:pt x="81320" y="53143"/>
                    <a:pt x="80467" y="54057"/>
                  </a:cubicBezTo>
                  <a:lnTo>
                    <a:pt x="63086" y="71488"/>
                  </a:lnTo>
                  <a:cubicBezTo>
                    <a:pt x="62659" y="71926"/>
                    <a:pt x="62067" y="72167"/>
                    <a:pt x="61454" y="72154"/>
                  </a:cubicBezTo>
                  <a:lnTo>
                    <a:pt x="53580" y="72154"/>
                  </a:lnTo>
                  <a:cubicBezTo>
                    <a:pt x="52307" y="72157"/>
                    <a:pt x="51273" y="71136"/>
                    <a:pt x="51270" y="69874"/>
                  </a:cubicBezTo>
                  <a:cubicBezTo>
                    <a:pt x="51268" y="69265"/>
                    <a:pt x="51512" y="68680"/>
                    <a:pt x="51947" y="68249"/>
                  </a:cubicBezTo>
                  <a:lnTo>
                    <a:pt x="65583" y="54533"/>
                  </a:lnTo>
                  <a:cubicBezTo>
                    <a:pt x="66437" y="53620"/>
                    <a:pt x="66437" y="52208"/>
                    <a:pt x="65583" y="51295"/>
                  </a:cubicBezTo>
                  <a:lnTo>
                    <a:pt x="57037" y="42627"/>
                  </a:lnTo>
                  <a:cubicBezTo>
                    <a:pt x="56120" y="41751"/>
                    <a:pt x="56093" y="40304"/>
                    <a:pt x="56977" y="39394"/>
                  </a:cubicBezTo>
                  <a:cubicBezTo>
                    <a:pt x="57327" y="39034"/>
                    <a:pt x="57786" y="38798"/>
                    <a:pt x="58285" y="38722"/>
                  </a:cubicBezTo>
                  <a:close/>
                </a:path>
              </a:pathLst>
            </a:custGeom>
            <a:solidFill>
              <a:srgbClr val="FFFFFF"/>
            </a:solidFill>
            <a:ln w="9525" cap="flat">
              <a:noFill/>
              <a:prstDash val="solid"/>
              <a:miter/>
            </a:ln>
          </p:spPr>
          <p:txBody>
            <a:bodyPr rtlCol="0" anchor="ctr"/>
            <a:lstStyle/>
            <a:p>
              <a:endParaRPr lang="en-US"/>
            </a:p>
          </p:txBody>
        </p:sp>
      </p:grpSp>
      <p:grpSp>
        <p:nvGrpSpPr>
          <p:cNvPr id="45" name="Group 44">
            <a:extLst>
              <a:ext uri="{FF2B5EF4-FFF2-40B4-BE49-F238E27FC236}">
                <a16:creationId xmlns:a16="http://schemas.microsoft.com/office/drawing/2014/main" id="{1B5B82F8-D38B-DB57-B325-2A347CA09A18}"/>
              </a:ext>
              <a:ext uri="{C183D7F6-B498-43B3-948B-1728B52AA6E4}">
                <adec:decorative xmlns:adec="http://schemas.microsoft.com/office/drawing/2017/decorative" val="1"/>
              </a:ext>
            </a:extLst>
          </p:cNvPr>
          <p:cNvGrpSpPr/>
          <p:nvPr/>
        </p:nvGrpSpPr>
        <p:grpSpPr>
          <a:xfrm>
            <a:off x="611788" y="5050429"/>
            <a:ext cx="142244" cy="161932"/>
            <a:chOff x="611788" y="5050429"/>
            <a:chExt cx="142244" cy="161932"/>
          </a:xfrm>
        </p:grpSpPr>
        <p:sp>
          <p:nvSpPr>
            <p:cNvPr id="80" name="Freeform: Shape 79">
              <a:extLst>
                <a:ext uri="{FF2B5EF4-FFF2-40B4-BE49-F238E27FC236}">
                  <a16:creationId xmlns:a16="http://schemas.microsoft.com/office/drawing/2014/main" id="{03A83408-2CA9-3FB3-D055-D5670D210D25}"/>
                </a:ext>
              </a:extLst>
            </p:cNvPr>
            <p:cNvSpPr/>
            <p:nvPr/>
          </p:nvSpPr>
          <p:spPr>
            <a:xfrm>
              <a:off x="732571" y="5090442"/>
              <a:ext cx="9624" cy="121919"/>
            </a:xfrm>
            <a:custGeom>
              <a:avLst/>
              <a:gdLst>
                <a:gd name="connsiteX0" fmla="*/ 9602 w 9602"/>
                <a:gd name="connsiteY0" fmla="*/ 0 h 121919"/>
                <a:gd name="connsiteX1" fmla="*/ 0 w 9602"/>
                <a:gd name="connsiteY1" fmla="*/ 0 h 121919"/>
                <a:gd name="connsiteX2" fmla="*/ 0 w 9602"/>
                <a:gd name="connsiteY2" fmla="*/ 121920 h 121919"/>
                <a:gd name="connsiteX3" fmla="*/ 9602 w 9602"/>
                <a:gd name="connsiteY3" fmla="*/ 103537 h 121919"/>
              </a:gdLst>
              <a:ahLst/>
              <a:cxnLst>
                <a:cxn ang="0">
                  <a:pos x="connsiteX0" y="connsiteY0"/>
                </a:cxn>
                <a:cxn ang="0">
                  <a:pos x="connsiteX1" y="connsiteY1"/>
                </a:cxn>
                <a:cxn ang="0">
                  <a:pos x="connsiteX2" y="connsiteY2"/>
                </a:cxn>
                <a:cxn ang="0">
                  <a:pos x="connsiteX3" y="connsiteY3"/>
                </a:cxn>
              </a:cxnLst>
              <a:rect l="l" t="t" r="r" b="b"/>
              <a:pathLst>
                <a:path w="9602" h="121919">
                  <a:moveTo>
                    <a:pt x="9602" y="0"/>
                  </a:moveTo>
                  <a:lnTo>
                    <a:pt x="0" y="0"/>
                  </a:lnTo>
                  <a:lnTo>
                    <a:pt x="0" y="121920"/>
                  </a:lnTo>
                  <a:lnTo>
                    <a:pt x="9602" y="103537"/>
                  </a:lnTo>
                  <a:close/>
                </a:path>
              </a:pathLst>
            </a:custGeom>
            <a:solidFill>
              <a:srgbClr val="50E6FF"/>
            </a:solidFill>
            <a:ln w="9525" cap="flat">
              <a:noFill/>
              <a:prstDash val="solid"/>
              <a:miter/>
            </a:ln>
          </p:spPr>
          <p:txBody>
            <a:bodyPr rtlCol="0" anchor="ctr"/>
            <a:lstStyle/>
            <a:p>
              <a:endParaRPr lang="en-US"/>
            </a:p>
          </p:txBody>
        </p:sp>
        <p:sp>
          <p:nvSpPr>
            <p:cNvPr id="82" name="Freeform: Shape 81">
              <a:extLst>
                <a:ext uri="{FF2B5EF4-FFF2-40B4-BE49-F238E27FC236}">
                  <a16:creationId xmlns:a16="http://schemas.microsoft.com/office/drawing/2014/main" id="{779EA6B0-52D5-2410-EC65-BDBF2983A16F}"/>
                </a:ext>
              </a:extLst>
            </p:cNvPr>
            <p:cNvSpPr/>
            <p:nvPr/>
          </p:nvSpPr>
          <p:spPr>
            <a:xfrm>
              <a:off x="732571" y="5193883"/>
              <a:ext cx="21461" cy="18383"/>
            </a:xfrm>
            <a:custGeom>
              <a:avLst/>
              <a:gdLst>
                <a:gd name="connsiteX0" fmla="*/ 9602 w 21413"/>
                <a:gd name="connsiteY0" fmla="*/ 0 h 18383"/>
                <a:gd name="connsiteX1" fmla="*/ 9602 w 21413"/>
                <a:gd name="connsiteY1" fmla="*/ 0 h 18383"/>
                <a:gd name="connsiteX2" fmla="*/ 0 w 21413"/>
                <a:gd name="connsiteY2" fmla="*/ 18383 h 18383"/>
                <a:gd name="connsiteX3" fmla="*/ 9602 w 21413"/>
                <a:gd name="connsiteY3" fmla="*/ 10763 h 18383"/>
                <a:gd name="connsiteX4" fmla="*/ 21413 w 21413"/>
                <a:gd name="connsiteY4" fmla="*/ 1715 h 183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13" h="18383">
                  <a:moveTo>
                    <a:pt x="9602" y="0"/>
                  </a:moveTo>
                  <a:lnTo>
                    <a:pt x="9602" y="0"/>
                  </a:lnTo>
                  <a:lnTo>
                    <a:pt x="0" y="18383"/>
                  </a:lnTo>
                  <a:lnTo>
                    <a:pt x="9602" y="10763"/>
                  </a:lnTo>
                  <a:lnTo>
                    <a:pt x="21413" y="1715"/>
                  </a:lnTo>
                  <a:close/>
                </a:path>
              </a:pathLst>
            </a:custGeom>
            <a:solidFill>
              <a:srgbClr val="9CEBFF"/>
            </a:solidFill>
            <a:ln w="9525" cap="flat">
              <a:no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id="{83FA4B17-639C-B758-C323-BD96FBEC222B}"/>
                </a:ext>
              </a:extLst>
            </p:cNvPr>
            <p:cNvSpPr/>
            <p:nvPr/>
          </p:nvSpPr>
          <p:spPr>
            <a:xfrm>
              <a:off x="670976" y="5050429"/>
              <a:ext cx="46291" cy="40012"/>
            </a:xfrm>
            <a:custGeom>
              <a:avLst/>
              <a:gdLst>
                <a:gd name="connsiteX0" fmla="*/ 7586 w 46187"/>
                <a:gd name="connsiteY0" fmla="*/ 21820 h 40012"/>
                <a:gd name="connsiteX1" fmla="*/ 23046 w 46187"/>
                <a:gd name="connsiteY1" fmla="*/ 7437 h 40012"/>
                <a:gd name="connsiteX2" fmla="*/ 38697 w 46187"/>
                <a:gd name="connsiteY2" fmla="*/ 21798 h 40012"/>
                <a:gd name="connsiteX3" fmla="*/ 38698 w 46187"/>
                <a:gd name="connsiteY3" fmla="*/ 21820 h 40012"/>
                <a:gd name="connsiteX4" fmla="*/ 38698 w 46187"/>
                <a:gd name="connsiteY4" fmla="*/ 40013 h 40012"/>
                <a:gd name="connsiteX5" fmla="*/ 46188 w 46187"/>
                <a:gd name="connsiteY5" fmla="*/ 40013 h 40012"/>
                <a:gd name="connsiteX6" fmla="*/ 46188 w 46187"/>
                <a:gd name="connsiteY6" fmla="*/ 21820 h 40012"/>
                <a:gd name="connsiteX7" fmla="*/ 23060 w 46187"/>
                <a:gd name="connsiteY7" fmla="*/ 7 h 40012"/>
                <a:gd name="connsiteX8" fmla="*/ 23046 w 46187"/>
                <a:gd name="connsiteY8" fmla="*/ 8 h 40012"/>
                <a:gd name="connsiteX9" fmla="*/ 0 w 46187"/>
                <a:gd name="connsiteY9" fmla="*/ 21820 h 40012"/>
                <a:gd name="connsiteX10" fmla="*/ 0 w 46187"/>
                <a:gd name="connsiteY10" fmla="*/ 40013 h 40012"/>
                <a:gd name="connsiteX11" fmla="*/ 7490 w 46187"/>
                <a:gd name="connsiteY11" fmla="*/ 40013 h 40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187" h="40012">
                  <a:moveTo>
                    <a:pt x="7586" y="21820"/>
                  </a:moveTo>
                  <a:cubicBezTo>
                    <a:pt x="7899" y="13635"/>
                    <a:pt x="14791" y="7223"/>
                    <a:pt x="23046" y="7437"/>
                  </a:cubicBezTo>
                  <a:cubicBezTo>
                    <a:pt x="31365" y="7116"/>
                    <a:pt x="38373" y="13545"/>
                    <a:pt x="38697" y="21798"/>
                  </a:cubicBezTo>
                  <a:cubicBezTo>
                    <a:pt x="38697" y="21805"/>
                    <a:pt x="38698" y="21813"/>
                    <a:pt x="38698" y="21820"/>
                  </a:cubicBezTo>
                  <a:lnTo>
                    <a:pt x="38698" y="40013"/>
                  </a:lnTo>
                  <a:lnTo>
                    <a:pt x="46188" y="40013"/>
                  </a:lnTo>
                  <a:lnTo>
                    <a:pt x="46188" y="21820"/>
                  </a:lnTo>
                  <a:cubicBezTo>
                    <a:pt x="45874" y="9462"/>
                    <a:pt x="35519" y="-304"/>
                    <a:pt x="23060" y="7"/>
                  </a:cubicBezTo>
                  <a:cubicBezTo>
                    <a:pt x="23055" y="7"/>
                    <a:pt x="23051" y="7"/>
                    <a:pt x="23046" y="8"/>
                  </a:cubicBezTo>
                  <a:cubicBezTo>
                    <a:pt x="10619" y="-259"/>
                    <a:pt x="314" y="9494"/>
                    <a:pt x="0" y="21820"/>
                  </a:cubicBezTo>
                  <a:lnTo>
                    <a:pt x="0" y="40013"/>
                  </a:lnTo>
                  <a:lnTo>
                    <a:pt x="7490" y="40013"/>
                  </a:lnTo>
                  <a:close/>
                </a:path>
              </a:pathLst>
            </a:custGeom>
            <a:solidFill>
              <a:srgbClr val="A3A3A3"/>
            </a:solidFill>
            <a:ln w="9525" cap="flat">
              <a:noFill/>
              <a:prstDash val="solid"/>
              <a:miter/>
            </a:ln>
          </p:spPr>
          <p:txBody>
            <a:bodyPr rtlCol="0" anchor="ctr"/>
            <a:lstStyle/>
            <a:p>
              <a:endParaRPr lang="en-US"/>
            </a:p>
          </p:txBody>
        </p:sp>
        <p:sp>
          <p:nvSpPr>
            <p:cNvPr id="85" name="Freeform: Shape 84">
              <a:extLst>
                <a:ext uri="{FF2B5EF4-FFF2-40B4-BE49-F238E27FC236}">
                  <a16:creationId xmlns:a16="http://schemas.microsoft.com/office/drawing/2014/main" id="{39E9B175-1E78-C7A1-5AAD-C100E21279EC}"/>
                </a:ext>
              </a:extLst>
            </p:cNvPr>
            <p:cNvSpPr/>
            <p:nvPr/>
          </p:nvSpPr>
          <p:spPr>
            <a:xfrm>
              <a:off x="648071" y="5050431"/>
              <a:ext cx="46002" cy="40010"/>
            </a:xfrm>
            <a:custGeom>
              <a:avLst/>
              <a:gdLst>
                <a:gd name="connsiteX0" fmla="*/ 7490 w 45899"/>
                <a:gd name="connsiteY0" fmla="*/ 21818 h 40010"/>
                <a:gd name="connsiteX1" fmla="*/ 23046 w 45899"/>
                <a:gd name="connsiteY1" fmla="*/ 7435 h 40010"/>
                <a:gd name="connsiteX2" fmla="*/ 38698 w 45899"/>
                <a:gd name="connsiteY2" fmla="*/ 21818 h 40010"/>
                <a:gd name="connsiteX3" fmla="*/ 38698 w 45899"/>
                <a:gd name="connsiteY3" fmla="*/ 40010 h 40010"/>
                <a:gd name="connsiteX4" fmla="*/ 45900 w 45899"/>
                <a:gd name="connsiteY4" fmla="*/ 40010 h 40010"/>
                <a:gd name="connsiteX5" fmla="*/ 45900 w 45899"/>
                <a:gd name="connsiteY5" fmla="*/ 21818 h 40010"/>
                <a:gd name="connsiteX6" fmla="*/ 23046 w 45899"/>
                <a:gd name="connsiteY6" fmla="*/ 5 h 40010"/>
                <a:gd name="connsiteX7" fmla="*/ 0 w 45899"/>
                <a:gd name="connsiteY7" fmla="*/ 21818 h 40010"/>
                <a:gd name="connsiteX8" fmla="*/ 0 w 45899"/>
                <a:gd name="connsiteY8" fmla="*/ 40010 h 40010"/>
                <a:gd name="connsiteX9" fmla="*/ 7490 w 45899"/>
                <a:gd name="connsiteY9" fmla="*/ 40010 h 40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899" h="40010">
                  <a:moveTo>
                    <a:pt x="7490" y="21818"/>
                  </a:moveTo>
                  <a:cubicBezTo>
                    <a:pt x="7803" y="13594"/>
                    <a:pt x="14754" y="7167"/>
                    <a:pt x="23046" y="7435"/>
                  </a:cubicBezTo>
                  <a:cubicBezTo>
                    <a:pt x="31354" y="7166"/>
                    <a:pt x="38334" y="13579"/>
                    <a:pt x="38698" y="21818"/>
                  </a:cubicBezTo>
                  <a:lnTo>
                    <a:pt x="38698" y="40010"/>
                  </a:lnTo>
                  <a:lnTo>
                    <a:pt x="45900" y="40010"/>
                  </a:lnTo>
                  <a:lnTo>
                    <a:pt x="45900" y="21818"/>
                  </a:lnTo>
                  <a:cubicBezTo>
                    <a:pt x="45534" y="9590"/>
                    <a:pt x="35378" y="-104"/>
                    <a:pt x="23046" y="5"/>
                  </a:cubicBezTo>
                  <a:cubicBezTo>
                    <a:pt x="10619" y="-261"/>
                    <a:pt x="314" y="9492"/>
                    <a:pt x="0" y="21818"/>
                  </a:cubicBezTo>
                  <a:lnTo>
                    <a:pt x="0" y="40010"/>
                  </a:lnTo>
                  <a:lnTo>
                    <a:pt x="7490" y="40010"/>
                  </a:lnTo>
                  <a:close/>
                </a:path>
              </a:pathLst>
            </a:custGeom>
            <a:solidFill>
              <a:srgbClr val="767676"/>
            </a:solidFill>
            <a:ln w="9525" cap="flat">
              <a:noFill/>
              <a:prstDash val="solid"/>
              <a:miter/>
            </a:ln>
          </p:spPr>
          <p:txBody>
            <a:bodyPr rtlCol="0" anchor="ctr"/>
            <a:lstStyle/>
            <a:p>
              <a:endParaRPr lang="en-US"/>
            </a:p>
          </p:txBody>
        </p:sp>
        <p:sp>
          <p:nvSpPr>
            <p:cNvPr id="86" name="Freeform: Shape 85">
              <a:extLst>
                <a:ext uri="{FF2B5EF4-FFF2-40B4-BE49-F238E27FC236}">
                  <a16:creationId xmlns:a16="http://schemas.microsoft.com/office/drawing/2014/main" id="{8B35CDD5-0877-386A-8B41-92D0AC624FF5}"/>
                </a:ext>
              </a:extLst>
            </p:cNvPr>
            <p:cNvSpPr/>
            <p:nvPr/>
          </p:nvSpPr>
          <p:spPr>
            <a:xfrm>
              <a:off x="611788" y="5090442"/>
              <a:ext cx="120012" cy="121919"/>
            </a:xfrm>
            <a:custGeom>
              <a:avLst/>
              <a:gdLst>
                <a:gd name="connsiteX0" fmla="*/ 119742 w 119742"/>
                <a:gd name="connsiteY0" fmla="*/ 0 h 121919"/>
                <a:gd name="connsiteX1" fmla="*/ 119742 w 119742"/>
                <a:gd name="connsiteY1" fmla="*/ 121920 h 121919"/>
                <a:gd name="connsiteX2" fmla="*/ 0 w 119742"/>
                <a:gd name="connsiteY2" fmla="*/ 112490 h 121919"/>
                <a:gd name="connsiteX3" fmla="*/ 3649 w 119742"/>
                <a:gd name="connsiteY3" fmla="*/ 0 h 121919"/>
                <a:gd name="connsiteX4" fmla="*/ 119742 w 119742"/>
                <a:gd name="connsiteY4" fmla="*/ 0 h 121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742" h="121919">
                  <a:moveTo>
                    <a:pt x="119742" y="0"/>
                  </a:moveTo>
                  <a:lnTo>
                    <a:pt x="119742" y="121920"/>
                  </a:lnTo>
                  <a:lnTo>
                    <a:pt x="0" y="112490"/>
                  </a:lnTo>
                  <a:lnTo>
                    <a:pt x="3649" y="0"/>
                  </a:lnTo>
                  <a:lnTo>
                    <a:pt x="119742" y="0"/>
                  </a:lnTo>
                  <a:close/>
                </a:path>
              </a:pathLst>
            </a:custGeom>
            <a:solidFill>
              <a:srgbClr val="32BEDD"/>
            </a:solidFill>
            <a:ln w="9525" cap="flat">
              <a:noFill/>
              <a:prstDash val="solid"/>
              <a:miter/>
            </a:ln>
          </p:spPr>
          <p:txBody>
            <a:bodyPr rtlCol="0" anchor="ctr"/>
            <a:lstStyle/>
            <a:p>
              <a:endParaRPr lang="en-US"/>
            </a:p>
          </p:txBody>
        </p:sp>
        <p:sp>
          <p:nvSpPr>
            <p:cNvPr id="87" name="Freeform: Shape 86">
              <a:extLst>
                <a:ext uri="{FF2B5EF4-FFF2-40B4-BE49-F238E27FC236}">
                  <a16:creationId xmlns:a16="http://schemas.microsoft.com/office/drawing/2014/main" id="{592B3C3F-D3E5-9ED1-F2DD-C5326734B5BD}"/>
                </a:ext>
              </a:extLst>
            </p:cNvPr>
            <p:cNvSpPr/>
            <p:nvPr/>
          </p:nvSpPr>
          <p:spPr>
            <a:xfrm>
              <a:off x="741713" y="5090442"/>
              <a:ext cx="11838" cy="105251"/>
            </a:xfrm>
            <a:custGeom>
              <a:avLst/>
              <a:gdLst>
                <a:gd name="connsiteX0" fmla="*/ 0 w 11811"/>
                <a:gd name="connsiteY0" fmla="*/ 0 h 105251"/>
                <a:gd name="connsiteX1" fmla="*/ 0 w 11811"/>
                <a:gd name="connsiteY1" fmla="*/ 103537 h 105251"/>
                <a:gd name="connsiteX2" fmla="*/ 11811 w 11811"/>
                <a:gd name="connsiteY2" fmla="*/ 105251 h 105251"/>
                <a:gd name="connsiteX3" fmla="*/ 8258 w 11811"/>
                <a:gd name="connsiteY3" fmla="*/ 0 h 105251"/>
                <a:gd name="connsiteX4" fmla="*/ 0 w 11811"/>
                <a:gd name="connsiteY4" fmla="*/ 0 h 1052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1" h="105251">
                  <a:moveTo>
                    <a:pt x="0" y="0"/>
                  </a:moveTo>
                  <a:lnTo>
                    <a:pt x="0" y="103537"/>
                  </a:lnTo>
                  <a:lnTo>
                    <a:pt x="11811" y="105251"/>
                  </a:lnTo>
                  <a:lnTo>
                    <a:pt x="8258" y="0"/>
                  </a:lnTo>
                  <a:lnTo>
                    <a:pt x="0" y="0"/>
                  </a:lnTo>
                  <a:close/>
                </a:path>
              </a:pathLst>
            </a:custGeom>
            <a:solidFill>
              <a:srgbClr val="32BEDD"/>
            </a:solidFill>
            <a:ln w="9525" cap="flat">
              <a:noFill/>
              <a:prstDash val="solid"/>
              <a:miter/>
            </a:ln>
          </p:spPr>
          <p:txBody>
            <a:bodyPr rtlCol="0" anchor="ctr"/>
            <a:lstStyle/>
            <a:p>
              <a:endParaRPr lang="en-US"/>
            </a:p>
          </p:txBody>
        </p:sp>
        <p:sp>
          <p:nvSpPr>
            <p:cNvPr id="88" name="Freeform: Shape 87">
              <a:extLst>
                <a:ext uri="{FF2B5EF4-FFF2-40B4-BE49-F238E27FC236}">
                  <a16:creationId xmlns:a16="http://schemas.microsoft.com/office/drawing/2014/main" id="{F713676D-4B5F-F027-0F9F-48A29BE020DA}"/>
                </a:ext>
              </a:extLst>
            </p:cNvPr>
            <p:cNvSpPr/>
            <p:nvPr/>
          </p:nvSpPr>
          <p:spPr>
            <a:xfrm>
              <a:off x="627378" y="5115210"/>
              <a:ext cx="87771" cy="65826"/>
            </a:xfrm>
            <a:custGeom>
              <a:avLst/>
              <a:gdLst>
                <a:gd name="connsiteX0" fmla="*/ 87575 w 87574"/>
                <a:gd name="connsiteY0" fmla="*/ 47050 h 65826"/>
                <a:gd name="connsiteX1" fmla="*/ 70386 w 87574"/>
                <a:gd name="connsiteY1" fmla="*/ 26286 h 65826"/>
                <a:gd name="connsiteX2" fmla="*/ 44844 w 87574"/>
                <a:gd name="connsiteY2" fmla="*/ 92 h 65826"/>
                <a:gd name="connsiteX3" fmla="*/ 20454 w 87574"/>
                <a:gd name="connsiteY3" fmla="*/ 15522 h 65826"/>
                <a:gd name="connsiteX4" fmla="*/ 1 w 87574"/>
                <a:gd name="connsiteY4" fmla="*/ 37525 h 65826"/>
                <a:gd name="connsiteX5" fmla="*/ 24583 w 87574"/>
                <a:gd name="connsiteY5" fmla="*/ 63147 h 65826"/>
                <a:gd name="connsiteX6" fmla="*/ 26695 w 87574"/>
                <a:gd name="connsiteY6" fmla="*/ 63147 h 65826"/>
                <a:gd name="connsiteX7" fmla="*/ 66642 w 87574"/>
                <a:gd name="connsiteY7" fmla="*/ 65814 h 65826"/>
                <a:gd name="connsiteX8" fmla="*/ 67698 w 87574"/>
                <a:gd name="connsiteY8" fmla="*/ 65814 h 65826"/>
                <a:gd name="connsiteX9" fmla="*/ 87565 w 87574"/>
                <a:gd name="connsiteY9" fmla="*/ 47445 h 65826"/>
                <a:gd name="connsiteX10" fmla="*/ 87575 w 87574"/>
                <a:gd name="connsiteY10" fmla="*/ 47050 h 65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7574" h="65826">
                  <a:moveTo>
                    <a:pt x="87575" y="47050"/>
                  </a:moveTo>
                  <a:cubicBezTo>
                    <a:pt x="87299" y="37047"/>
                    <a:pt x="80224" y="28501"/>
                    <a:pt x="70386" y="26286"/>
                  </a:cubicBezTo>
                  <a:cubicBezTo>
                    <a:pt x="69968" y="12322"/>
                    <a:pt x="58899" y="971"/>
                    <a:pt x="44844" y="92"/>
                  </a:cubicBezTo>
                  <a:cubicBezTo>
                    <a:pt x="34127" y="-847"/>
                    <a:pt x="24115" y="5487"/>
                    <a:pt x="20454" y="15522"/>
                  </a:cubicBezTo>
                  <a:cubicBezTo>
                    <a:pt x="8861" y="16374"/>
                    <a:pt x="-82" y="25994"/>
                    <a:pt x="1" y="37525"/>
                  </a:cubicBezTo>
                  <a:cubicBezTo>
                    <a:pt x="221" y="51112"/>
                    <a:pt x="10914" y="62257"/>
                    <a:pt x="24583" y="63147"/>
                  </a:cubicBezTo>
                  <a:lnTo>
                    <a:pt x="26695" y="63147"/>
                  </a:lnTo>
                  <a:lnTo>
                    <a:pt x="66642" y="65814"/>
                  </a:lnTo>
                  <a:lnTo>
                    <a:pt x="67698" y="65814"/>
                  </a:lnTo>
                  <a:cubicBezTo>
                    <a:pt x="78298" y="66184"/>
                    <a:pt x="87193" y="57959"/>
                    <a:pt x="87565" y="47445"/>
                  </a:cubicBezTo>
                  <a:cubicBezTo>
                    <a:pt x="87570" y="47313"/>
                    <a:pt x="87573" y="47182"/>
                    <a:pt x="87575" y="47050"/>
                  </a:cubicBezTo>
                  <a:close/>
                </a:path>
              </a:pathLst>
            </a:custGeom>
            <a:gradFill>
              <a:gsLst>
                <a:gs pos="0">
                  <a:srgbClr val="CCCCCC"/>
                </a:gs>
                <a:gs pos="15000">
                  <a:srgbClr val="DADADA"/>
                </a:gs>
                <a:gs pos="44000">
                  <a:srgbClr val="EEEEEE"/>
                </a:gs>
                <a:gs pos="72000">
                  <a:srgbClr val="FBFBFB"/>
                </a:gs>
                <a:gs pos="100000">
                  <a:srgbClr val="FFFFFF"/>
                </a:gs>
              </a:gsLst>
              <a:lin ang="16200000" scaled="1"/>
            </a:gradFill>
            <a:ln w="9525" cap="flat">
              <a:noFill/>
              <a:prstDash val="solid"/>
              <a:miter/>
            </a:ln>
          </p:spPr>
          <p:txBody>
            <a:bodyPr rtlCol="0" anchor="ctr"/>
            <a:lstStyle/>
            <a:p>
              <a:endParaRPr lang="en-US"/>
            </a:p>
          </p:txBody>
        </p:sp>
      </p:grpSp>
      <p:grpSp>
        <p:nvGrpSpPr>
          <p:cNvPr id="27" name="Group 26">
            <a:extLst>
              <a:ext uri="{FF2B5EF4-FFF2-40B4-BE49-F238E27FC236}">
                <a16:creationId xmlns:a16="http://schemas.microsoft.com/office/drawing/2014/main" id="{F3E5390D-14F6-F036-E168-11B038155F64}"/>
              </a:ext>
              <a:ext uri="{C183D7F6-B498-43B3-948B-1728B52AA6E4}">
                <adec:decorative xmlns:adec="http://schemas.microsoft.com/office/drawing/2017/decorative" val="1"/>
              </a:ext>
            </a:extLst>
          </p:cNvPr>
          <p:cNvGrpSpPr/>
          <p:nvPr/>
        </p:nvGrpSpPr>
        <p:grpSpPr>
          <a:xfrm>
            <a:off x="3425318" y="4123081"/>
            <a:ext cx="142081" cy="173428"/>
            <a:chOff x="3425318" y="4123081"/>
            <a:chExt cx="142081" cy="173428"/>
          </a:xfrm>
        </p:grpSpPr>
        <p:sp>
          <p:nvSpPr>
            <p:cNvPr id="98" name="Freeform: Shape 97">
              <a:extLst>
                <a:ext uri="{FF2B5EF4-FFF2-40B4-BE49-F238E27FC236}">
                  <a16:creationId xmlns:a16="http://schemas.microsoft.com/office/drawing/2014/main" id="{E5A94014-8353-AE9C-CAEE-E86B06F05621}"/>
                </a:ext>
              </a:extLst>
            </p:cNvPr>
            <p:cNvSpPr/>
            <p:nvPr/>
          </p:nvSpPr>
          <p:spPr>
            <a:xfrm>
              <a:off x="3425372" y="4247899"/>
              <a:ext cx="142027" cy="48610"/>
            </a:xfrm>
            <a:custGeom>
              <a:avLst/>
              <a:gdLst>
                <a:gd name="connsiteX0" fmla="*/ 79794 w 141708"/>
                <a:gd name="connsiteY0" fmla="*/ 569 h 48610"/>
                <a:gd name="connsiteX1" fmla="*/ 79794 w 141708"/>
                <a:gd name="connsiteY1" fmla="*/ 2780 h 48610"/>
                <a:gd name="connsiteX2" fmla="*/ 86252 w 141708"/>
                <a:gd name="connsiteY2" fmla="*/ 27023 h 48610"/>
                <a:gd name="connsiteX3" fmla="*/ 61812 w 141708"/>
                <a:gd name="connsiteY3" fmla="*/ 33429 h 48610"/>
                <a:gd name="connsiteX4" fmla="*/ 55354 w 141708"/>
                <a:gd name="connsiteY4" fmla="*/ 9186 h 48610"/>
                <a:gd name="connsiteX5" fmla="*/ 61812 w 141708"/>
                <a:gd name="connsiteY5" fmla="*/ 2780 h 48610"/>
                <a:gd name="connsiteX6" fmla="*/ 61812 w 141708"/>
                <a:gd name="connsiteY6" fmla="*/ 743 h 48610"/>
                <a:gd name="connsiteX7" fmla="*/ 82 w 141708"/>
                <a:gd name="connsiteY7" fmla="*/ 1313 h 48610"/>
                <a:gd name="connsiteX8" fmla="*/ 82 w 141708"/>
                <a:gd name="connsiteY8" fmla="*/ 26475 h 48610"/>
                <a:gd name="connsiteX9" fmla="*/ 19631 w 141708"/>
                <a:gd name="connsiteY9" fmla="*/ 41552 h 48610"/>
                <a:gd name="connsiteX10" fmla="*/ 119854 w 141708"/>
                <a:gd name="connsiteY10" fmla="*/ 41417 h 48610"/>
                <a:gd name="connsiteX11" fmla="*/ 141475 w 141708"/>
                <a:gd name="connsiteY11" fmla="*/ 25607 h 48610"/>
                <a:gd name="connsiteX12" fmla="*/ 141709 w 141708"/>
                <a:gd name="connsiteY12" fmla="*/ 0 h 48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1708" h="48610">
                  <a:moveTo>
                    <a:pt x="79794" y="569"/>
                  </a:moveTo>
                  <a:lnTo>
                    <a:pt x="79794" y="2780"/>
                  </a:lnTo>
                  <a:cubicBezTo>
                    <a:pt x="88327" y="7705"/>
                    <a:pt x="91218" y="18559"/>
                    <a:pt x="86252" y="27023"/>
                  </a:cubicBezTo>
                  <a:cubicBezTo>
                    <a:pt x="81287" y="35487"/>
                    <a:pt x="70344" y="38354"/>
                    <a:pt x="61812" y="33429"/>
                  </a:cubicBezTo>
                  <a:cubicBezTo>
                    <a:pt x="53280" y="28503"/>
                    <a:pt x="50388" y="17650"/>
                    <a:pt x="55354" y="9186"/>
                  </a:cubicBezTo>
                  <a:cubicBezTo>
                    <a:pt x="56911" y="6532"/>
                    <a:pt x="59137" y="4324"/>
                    <a:pt x="61812" y="2780"/>
                  </a:cubicBezTo>
                  <a:lnTo>
                    <a:pt x="61812" y="743"/>
                  </a:lnTo>
                  <a:lnTo>
                    <a:pt x="82" y="1313"/>
                  </a:lnTo>
                  <a:cubicBezTo>
                    <a:pt x="82" y="1313"/>
                    <a:pt x="-103" y="25501"/>
                    <a:pt x="82" y="26475"/>
                  </a:cubicBezTo>
                  <a:cubicBezTo>
                    <a:pt x="1055" y="31967"/>
                    <a:pt x="7584" y="37344"/>
                    <a:pt x="19631" y="41552"/>
                  </a:cubicBezTo>
                  <a:cubicBezTo>
                    <a:pt x="52365" y="51010"/>
                    <a:pt x="87146" y="50963"/>
                    <a:pt x="119854" y="41417"/>
                  </a:cubicBezTo>
                  <a:cubicBezTo>
                    <a:pt x="132922" y="37006"/>
                    <a:pt x="140152" y="31340"/>
                    <a:pt x="141475" y="25607"/>
                  </a:cubicBezTo>
                  <a:cubicBezTo>
                    <a:pt x="141641" y="24902"/>
                    <a:pt x="141709" y="0"/>
                    <a:pt x="141709" y="0"/>
                  </a:cubicBezTo>
                  <a:close/>
                </a:path>
              </a:pathLst>
            </a:custGeom>
            <a:solidFill>
              <a:srgbClr val="5EA0EF"/>
            </a:solidFill>
            <a:ln w="9525" cap="flat">
              <a:noFill/>
              <a:prstDash val="solid"/>
              <a:miter/>
            </a:ln>
          </p:spPr>
          <p:txBody>
            <a:bodyPr rtlCol="0" anchor="ctr"/>
            <a:lstStyle/>
            <a:p>
              <a:endParaRPr lang="en-US"/>
            </a:p>
          </p:txBody>
        </p:sp>
        <p:sp>
          <p:nvSpPr>
            <p:cNvPr id="99" name="Freeform: Shape 98">
              <a:extLst>
                <a:ext uri="{FF2B5EF4-FFF2-40B4-BE49-F238E27FC236}">
                  <a16:creationId xmlns:a16="http://schemas.microsoft.com/office/drawing/2014/main" id="{9898A0BC-EB86-7724-E72B-6CE253F3ACBF}"/>
                </a:ext>
              </a:extLst>
            </p:cNvPr>
            <p:cNvSpPr/>
            <p:nvPr/>
          </p:nvSpPr>
          <p:spPr>
            <a:xfrm>
              <a:off x="3425318" y="4224870"/>
              <a:ext cx="62005" cy="47758"/>
            </a:xfrm>
            <a:custGeom>
              <a:avLst/>
              <a:gdLst>
                <a:gd name="connsiteX0" fmla="*/ 52973 w 61866"/>
                <a:gd name="connsiteY0" fmla="*/ 40896 h 47758"/>
                <a:gd name="connsiteX1" fmla="*/ 61867 w 61866"/>
                <a:gd name="connsiteY1" fmla="*/ 25790 h 47758"/>
                <a:gd name="connsiteX2" fmla="*/ 61867 w 61866"/>
                <a:gd name="connsiteY2" fmla="*/ 0 h 47758"/>
                <a:gd name="connsiteX3" fmla="*/ 0 w 61866"/>
                <a:gd name="connsiteY3" fmla="*/ 24709 h 47758"/>
                <a:gd name="connsiteX4" fmla="*/ 54364 w 61866"/>
                <a:gd name="connsiteY4" fmla="*/ 47758 h 47758"/>
                <a:gd name="connsiteX5" fmla="*/ 52973 w 61866"/>
                <a:gd name="connsiteY5" fmla="*/ 40896 h 47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866" h="47758">
                  <a:moveTo>
                    <a:pt x="52973" y="40896"/>
                  </a:moveTo>
                  <a:cubicBezTo>
                    <a:pt x="53026" y="34652"/>
                    <a:pt x="56410" y="28903"/>
                    <a:pt x="61867" y="25790"/>
                  </a:cubicBezTo>
                  <a:lnTo>
                    <a:pt x="61867" y="0"/>
                  </a:lnTo>
                  <a:cubicBezTo>
                    <a:pt x="26837" y="1824"/>
                    <a:pt x="-126" y="12306"/>
                    <a:pt x="0" y="24709"/>
                  </a:cubicBezTo>
                  <a:cubicBezTo>
                    <a:pt x="117" y="36156"/>
                    <a:pt x="23295" y="45490"/>
                    <a:pt x="54364" y="47758"/>
                  </a:cubicBezTo>
                  <a:cubicBezTo>
                    <a:pt x="53442" y="45586"/>
                    <a:pt x="52969" y="43253"/>
                    <a:pt x="52973" y="40896"/>
                  </a:cubicBezTo>
                  <a:close/>
                </a:path>
              </a:pathLst>
            </a:custGeom>
            <a:solidFill>
              <a:srgbClr val="50E6FF"/>
            </a:solidFill>
            <a:ln w="9525" cap="flat">
              <a:noFill/>
              <a:prstDash val="solid"/>
              <a:miter/>
            </a:ln>
          </p:spPr>
          <p:txBody>
            <a:bodyPr rtlCol="0" anchor="ctr"/>
            <a:lstStyle/>
            <a:p>
              <a:endParaRPr lang="en-US"/>
            </a:p>
          </p:txBody>
        </p:sp>
        <p:sp>
          <p:nvSpPr>
            <p:cNvPr id="100" name="Freeform: Shape 99">
              <a:extLst>
                <a:ext uri="{FF2B5EF4-FFF2-40B4-BE49-F238E27FC236}">
                  <a16:creationId xmlns:a16="http://schemas.microsoft.com/office/drawing/2014/main" id="{A4507CC3-FE72-4CC3-AC56-953446C3B9A4}"/>
                </a:ext>
              </a:extLst>
            </p:cNvPr>
            <p:cNvSpPr/>
            <p:nvPr/>
          </p:nvSpPr>
          <p:spPr>
            <a:xfrm>
              <a:off x="3505346" y="4224715"/>
              <a:ext cx="61995" cy="47622"/>
            </a:xfrm>
            <a:custGeom>
              <a:avLst/>
              <a:gdLst>
                <a:gd name="connsiteX0" fmla="*/ 0 w 61856"/>
                <a:gd name="connsiteY0" fmla="*/ 0 h 47622"/>
                <a:gd name="connsiteX1" fmla="*/ 0 w 61856"/>
                <a:gd name="connsiteY1" fmla="*/ 25964 h 47622"/>
                <a:gd name="connsiteX2" fmla="*/ 7570 w 61856"/>
                <a:gd name="connsiteY2" fmla="*/ 47623 h 47622"/>
                <a:gd name="connsiteX3" fmla="*/ 61856 w 61856"/>
                <a:gd name="connsiteY3" fmla="*/ 23493 h 47622"/>
                <a:gd name="connsiteX4" fmla="*/ 0 w 61856"/>
                <a:gd name="connsiteY4" fmla="*/ 0 h 476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856" h="47622">
                  <a:moveTo>
                    <a:pt x="0" y="0"/>
                  </a:moveTo>
                  <a:lnTo>
                    <a:pt x="0" y="25964"/>
                  </a:lnTo>
                  <a:cubicBezTo>
                    <a:pt x="7648" y="30274"/>
                    <a:pt x="10888" y="39542"/>
                    <a:pt x="7570" y="47623"/>
                  </a:cubicBezTo>
                  <a:cubicBezTo>
                    <a:pt x="38795" y="44785"/>
                    <a:pt x="61973" y="34950"/>
                    <a:pt x="61856" y="23493"/>
                  </a:cubicBezTo>
                  <a:cubicBezTo>
                    <a:pt x="61740" y="11129"/>
                    <a:pt x="34796" y="1216"/>
                    <a:pt x="0" y="0"/>
                  </a:cubicBezTo>
                  <a:close/>
                </a:path>
              </a:pathLst>
            </a:custGeom>
            <a:solidFill>
              <a:srgbClr val="50E6FF"/>
            </a:solidFill>
            <a:ln w="9525" cap="flat">
              <a:no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EEAED848-9A3F-244D-7758-7D1AB83CF80B}"/>
                </a:ext>
              </a:extLst>
            </p:cNvPr>
            <p:cNvSpPr/>
            <p:nvPr/>
          </p:nvSpPr>
          <p:spPr>
            <a:xfrm>
              <a:off x="3472231" y="4243981"/>
              <a:ext cx="48208" cy="45986"/>
            </a:xfrm>
            <a:custGeom>
              <a:avLst/>
              <a:gdLst>
                <a:gd name="connsiteX0" fmla="*/ 33041 w 48100"/>
                <a:gd name="connsiteY0" fmla="*/ 0 h 45986"/>
                <a:gd name="connsiteX1" fmla="*/ 33041 w 48100"/>
                <a:gd name="connsiteY1" fmla="*/ 6698 h 45986"/>
                <a:gd name="connsiteX2" fmla="*/ 39499 w 48100"/>
                <a:gd name="connsiteY2" fmla="*/ 30941 h 45986"/>
                <a:gd name="connsiteX3" fmla="*/ 15059 w 48100"/>
                <a:gd name="connsiteY3" fmla="*/ 37347 h 45986"/>
                <a:gd name="connsiteX4" fmla="*/ 8601 w 48100"/>
                <a:gd name="connsiteY4" fmla="*/ 13105 h 45986"/>
                <a:gd name="connsiteX5" fmla="*/ 15059 w 48100"/>
                <a:gd name="connsiteY5" fmla="*/ 6698 h 45986"/>
                <a:gd name="connsiteX6" fmla="*/ 15059 w 48100"/>
                <a:gd name="connsiteY6" fmla="*/ 10 h 45986"/>
                <a:gd name="connsiteX7" fmla="*/ 1751 w 48100"/>
                <a:gd name="connsiteY7" fmla="*/ 31048 h 45986"/>
                <a:gd name="connsiteX8" fmla="*/ 33041 w 48100"/>
                <a:gd name="connsiteY8" fmla="*/ 44250 h 45986"/>
                <a:gd name="connsiteX9" fmla="*/ 46350 w 48100"/>
                <a:gd name="connsiteY9" fmla="*/ 13211 h 45986"/>
                <a:gd name="connsiteX10" fmla="*/ 33041 w 48100"/>
                <a:gd name="connsiteY10" fmla="*/ 10 h 45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8100" h="45986">
                  <a:moveTo>
                    <a:pt x="33041" y="0"/>
                  </a:moveTo>
                  <a:lnTo>
                    <a:pt x="33041" y="6698"/>
                  </a:lnTo>
                  <a:cubicBezTo>
                    <a:pt x="41574" y="11624"/>
                    <a:pt x="44465" y="22478"/>
                    <a:pt x="39499" y="30941"/>
                  </a:cubicBezTo>
                  <a:cubicBezTo>
                    <a:pt x="34534" y="39405"/>
                    <a:pt x="23592" y="42273"/>
                    <a:pt x="15059" y="37347"/>
                  </a:cubicBezTo>
                  <a:cubicBezTo>
                    <a:pt x="6527" y="32422"/>
                    <a:pt x="3636" y="21568"/>
                    <a:pt x="8601" y="13105"/>
                  </a:cubicBezTo>
                  <a:cubicBezTo>
                    <a:pt x="10158" y="10450"/>
                    <a:pt x="12384" y="8243"/>
                    <a:pt x="15059" y="6698"/>
                  </a:cubicBezTo>
                  <a:lnTo>
                    <a:pt x="15059" y="10"/>
                  </a:lnTo>
                  <a:cubicBezTo>
                    <a:pt x="2744" y="4935"/>
                    <a:pt x="-3215" y="18831"/>
                    <a:pt x="1751" y="31048"/>
                  </a:cubicBezTo>
                  <a:cubicBezTo>
                    <a:pt x="6716" y="43264"/>
                    <a:pt x="20726" y="49175"/>
                    <a:pt x="33041" y="44250"/>
                  </a:cubicBezTo>
                  <a:cubicBezTo>
                    <a:pt x="45357" y="39324"/>
                    <a:pt x="51316" y="25427"/>
                    <a:pt x="46350" y="13211"/>
                  </a:cubicBezTo>
                  <a:cubicBezTo>
                    <a:pt x="43906" y="7199"/>
                    <a:pt x="39101" y="2433"/>
                    <a:pt x="33041" y="10"/>
                  </a:cubicBezTo>
                  <a:close/>
                </a:path>
              </a:pathLst>
            </a:custGeom>
            <a:solidFill>
              <a:srgbClr val="005BA1"/>
            </a:solidFill>
            <a:ln w="9525" cap="flat">
              <a:noFill/>
              <a:prstDash val="solid"/>
              <a:miter/>
            </a:ln>
          </p:spPr>
          <p:txBody>
            <a:bodyPr rtlCol="0" anchor="ctr"/>
            <a:lstStyle/>
            <a:p>
              <a:endParaRPr lang="en-US"/>
            </a:p>
          </p:txBody>
        </p:sp>
        <p:sp>
          <p:nvSpPr>
            <p:cNvPr id="102" name="Freeform: Shape 101">
              <a:extLst>
                <a:ext uri="{FF2B5EF4-FFF2-40B4-BE49-F238E27FC236}">
                  <a16:creationId xmlns:a16="http://schemas.microsoft.com/office/drawing/2014/main" id="{CBC2AD79-8689-752F-F991-56BA43CB1BBE}"/>
                </a:ext>
              </a:extLst>
            </p:cNvPr>
            <p:cNvSpPr/>
            <p:nvPr/>
          </p:nvSpPr>
          <p:spPr>
            <a:xfrm>
              <a:off x="3484301" y="4171118"/>
              <a:ext cx="24088" cy="106596"/>
            </a:xfrm>
            <a:custGeom>
              <a:avLst/>
              <a:gdLst>
                <a:gd name="connsiteX0" fmla="*/ 12007 w 24034"/>
                <a:gd name="connsiteY0" fmla="*/ 106597 h 106596"/>
                <a:gd name="connsiteX1" fmla="*/ 23995 w 24034"/>
                <a:gd name="connsiteY1" fmla="*/ 94705 h 106596"/>
                <a:gd name="connsiteX2" fmla="*/ 23995 w 24034"/>
                <a:gd name="connsiteY2" fmla="*/ 94696 h 106596"/>
                <a:gd name="connsiteX3" fmla="*/ 15141 w 24034"/>
                <a:gd name="connsiteY3" fmla="*/ 83413 h 106596"/>
                <a:gd name="connsiteX4" fmla="*/ 15141 w 24034"/>
                <a:gd name="connsiteY4" fmla="*/ 23223 h 106596"/>
                <a:gd name="connsiteX5" fmla="*/ 24034 w 24034"/>
                <a:gd name="connsiteY5" fmla="*/ 11940 h 106596"/>
                <a:gd name="connsiteX6" fmla="*/ 12095 w 24034"/>
                <a:gd name="connsiteY6" fmla="*/ 0 h 106596"/>
                <a:gd name="connsiteX7" fmla="*/ 12007 w 24034"/>
                <a:gd name="connsiteY7" fmla="*/ 0 h 106596"/>
                <a:gd name="connsiteX8" fmla="*/ 12007 w 24034"/>
                <a:gd name="connsiteY8" fmla="*/ 0 h 106596"/>
                <a:gd name="connsiteX9" fmla="*/ 39 w 24034"/>
                <a:gd name="connsiteY9" fmla="*/ 11882 h 106596"/>
                <a:gd name="connsiteX10" fmla="*/ 39 w 24034"/>
                <a:gd name="connsiteY10" fmla="*/ 11882 h 106596"/>
                <a:gd name="connsiteX11" fmla="*/ 8894 w 24034"/>
                <a:gd name="connsiteY11" fmla="*/ 23223 h 106596"/>
                <a:gd name="connsiteX12" fmla="*/ 8894 w 24034"/>
                <a:gd name="connsiteY12" fmla="*/ 83451 h 106596"/>
                <a:gd name="connsiteX13" fmla="*/ 0 w 24034"/>
                <a:gd name="connsiteY13" fmla="*/ 94734 h 106596"/>
                <a:gd name="connsiteX14" fmla="*/ 12007 w 24034"/>
                <a:gd name="connsiteY14" fmla="*/ 106597 h 106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034" h="106596">
                  <a:moveTo>
                    <a:pt x="12007" y="106597"/>
                  </a:moveTo>
                  <a:cubicBezTo>
                    <a:pt x="18628" y="106597"/>
                    <a:pt x="23995" y="101273"/>
                    <a:pt x="23995" y="94705"/>
                  </a:cubicBezTo>
                  <a:cubicBezTo>
                    <a:pt x="23995" y="94703"/>
                    <a:pt x="23995" y="94699"/>
                    <a:pt x="23995" y="94696"/>
                  </a:cubicBezTo>
                  <a:cubicBezTo>
                    <a:pt x="23953" y="89381"/>
                    <a:pt x="20324" y="84756"/>
                    <a:pt x="15141" y="83413"/>
                  </a:cubicBezTo>
                  <a:lnTo>
                    <a:pt x="15141" y="23223"/>
                  </a:lnTo>
                  <a:cubicBezTo>
                    <a:pt x="20341" y="21897"/>
                    <a:pt x="23991" y="17266"/>
                    <a:pt x="24034" y="11940"/>
                  </a:cubicBezTo>
                  <a:cubicBezTo>
                    <a:pt x="24061" y="5372"/>
                    <a:pt x="18716" y="27"/>
                    <a:pt x="12095" y="0"/>
                  </a:cubicBezTo>
                  <a:cubicBezTo>
                    <a:pt x="12066" y="0"/>
                    <a:pt x="12037" y="0"/>
                    <a:pt x="12007" y="0"/>
                  </a:cubicBezTo>
                  <a:lnTo>
                    <a:pt x="12007" y="0"/>
                  </a:lnTo>
                  <a:cubicBezTo>
                    <a:pt x="5398" y="11"/>
                    <a:pt x="44" y="5326"/>
                    <a:pt x="39" y="11882"/>
                  </a:cubicBezTo>
                  <a:lnTo>
                    <a:pt x="39" y="11882"/>
                  </a:lnTo>
                  <a:cubicBezTo>
                    <a:pt x="54" y="17217"/>
                    <a:pt x="3689" y="21874"/>
                    <a:pt x="8894" y="23223"/>
                  </a:cubicBezTo>
                  <a:lnTo>
                    <a:pt x="8894" y="83451"/>
                  </a:lnTo>
                  <a:cubicBezTo>
                    <a:pt x="3693" y="84777"/>
                    <a:pt x="43" y="89408"/>
                    <a:pt x="0" y="94734"/>
                  </a:cubicBezTo>
                  <a:cubicBezTo>
                    <a:pt x="22" y="101296"/>
                    <a:pt x="5393" y="106603"/>
                    <a:pt x="12007" y="106597"/>
                  </a:cubicBezTo>
                  <a:close/>
                </a:path>
              </a:pathLst>
            </a:custGeom>
            <a:gradFill>
              <a:gsLst>
                <a:gs pos="0">
                  <a:srgbClr val="B796F9"/>
                </a:gs>
                <a:gs pos="50000">
                  <a:srgbClr val="9768EA"/>
                </a:gs>
                <a:gs pos="100000">
                  <a:srgbClr val="773ADC"/>
                </a:gs>
              </a:gsLst>
              <a:lin ang="5400000" scaled="1"/>
            </a:gradFill>
            <a:ln w="9525" cap="flat">
              <a:noFill/>
              <a:prstDash val="solid"/>
              <a:miter/>
            </a:ln>
          </p:spPr>
          <p:txBody>
            <a:bodyPr rtlCol="0" anchor="ctr"/>
            <a:lstStyle/>
            <a:p>
              <a:endParaRPr lang="en-US"/>
            </a:p>
          </p:txBody>
        </p:sp>
        <p:sp>
          <p:nvSpPr>
            <p:cNvPr id="103" name="Freeform: Shape 102">
              <a:extLst>
                <a:ext uri="{FF2B5EF4-FFF2-40B4-BE49-F238E27FC236}">
                  <a16:creationId xmlns:a16="http://schemas.microsoft.com/office/drawing/2014/main" id="{A10CAAD5-E2F8-8381-1957-0B05C3372598}"/>
                </a:ext>
              </a:extLst>
            </p:cNvPr>
            <p:cNvSpPr/>
            <p:nvPr/>
          </p:nvSpPr>
          <p:spPr>
            <a:xfrm>
              <a:off x="3433335" y="4123081"/>
              <a:ext cx="126000" cy="90428"/>
            </a:xfrm>
            <a:custGeom>
              <a:avLst/>
              <a:gdLst>
                <a:gd name="connsiteX0" fmla="*/ 101206 w 125717"/>
                <a:gd name="connsiteY0" fmla="*/ 34581 h 90428"/>
                <a:gd name="connsiteX1" fmla="*/ 64532 w 125717"/>
                <a:gd name="connsiteY1" fmla="*/ 8 h 90428"/>
                <a:gd name="connsiteX2" fmla="*/ 29444 w 125717"/>
                <a:gd name="connsiteY2" fmla="*/ 24138 h 90428"/>
                <a:gd name="connsiteX3" fmla="*/ 0 w 125717"/>
                <a:gd name="connsiteY3" fmla="*/ 57061 h 90428"/>
                <a:gd name="connsiteX4" fmla="*/ 35399 w 125717"/>
                <a:gd name="connsiteY4" fmla="*/ 90418 h 90428"/>
                <a:gd name="connsiteX5" fmla="*/ 53887 w 125717"/>
                <a:gd name="connsiteY5" fmla="*/ 90418 h 90428"/>
                <a:gd name="connsiteX6" fmla="*/ 53887 w 125717"/>
                <a:gd name="connsiteY6" fmla="*/ 75120 h 90428"/>
                <a:gd name="connsiteX7" fmla="*/ 47312 w 125717"/>
                <a:gd name="connsiteY7" fmla="*/ 51063 h 90428"/>
                <a:gd name="connsiteX8" fmla="*/ 62859 w 125717"/>
                <a:gd name="connsiteY8" fmla="*/ 42206 h 90428"/>
                <a:gd name="connsiteX9" fmla="*/ 62859 w 125717"/>
                <a:gd name="connsiteY9" fmla="*/ 42206 h 90428"/>
                <a:gd name="connsiteX10" fmla="*/ 80806 w 125717"/>
                <a:gd name="connsiteY10" fmla="*/ 59632 h 90428"/>
                <a:gd name="connsiteX11" fmla="*/ 71850 w 125717"/>
                <a:gd name="connsiteY11" fmla="*/ 75120 h 90428"/>
                <a:gd name="connsiteX12" fmla="*/ 71850 w 125717"/>
                <a:gd name="connsiteY12" fmla="*/ 90418 h 90428"/>
                <a:gd name="connsiteX13" fmla="*/ 96526 w 125717"/>
                <a:gd name="connsiteY13" fmla="*/ 90418 h 90428"/>
                <a:gd name="connsiteX14" fmla="*/ 125717 w 125717"/>
                <a:gd name="connsiteY14" fmla="*/ 62099 h 90428"/>
                <a:gd name="connsiteX15" fmla="*/ 101206 w 125717"/>
                <a:gd name="connsiteY15" fmla="*/ 34581 h 90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5717" h="90428">
                  <a:moveTo>
                    <a:pt x="101206" y="34581"/>
                  </a:moveTo>
                  <a:cubicBezTo>
                    <a:pt x="100613" y="15029"/>
                    <a:pt x="84248" y="-398"/>
                    <a:pt x="64532" y="8"/>
                  </a:cubicBezTo>
                  <a:cubicBezTo>
                    <a:pt x="48848" y="-186"/>
                    <a:pt x="34763" y="9500"/>
                    <a:pt x="29444" y="24138"/>
                  </a:cubicBezTo>
                  <a:cubicBezTo>
                    <a:pt x="12781" y="26395"/>
                    <a:pt x="273" y="40380"/>
                    <a:pt x="0" y="57061"/>
                  </a:cubicBezTo>
                  <a:cubicBezTo>
                    <a:pt x="504" y="75962"/>
                    <a:pt x="16344" y="90888"/>
                    <a:pt x="35399" y="90418"/>
                  </a:cubicBezTo>
                  <a:lnTo>
                    <a:pt x="53887" y="90418"/>
                  </a:lnTo>
                  <a:lnTo>
                    <a:pt x="53887" y="75120"/>
                  </a:lnTo>
                  <a:cubicBezTo>
                    <a:pt x="45375" y="70278"/>
                    <a:pt x="42431" y="59507"/>
                    <a:pt x="47312" y="51063"/>
                  </a:cubicBezTo>
                  <a:cubicBezTo>
                    <a:pt x="50503" y="45544"/>
                    <a:pt x="56445" y="42159"/>
                    <a:pt x="62859" y="42206"/>
                  </a:cubicBezTo>
                  <a:lnTo>
                    <a:pt x="62859" y="42206"/>
                  </a:lnTo>
                  <a:cubicBezTo>
                    <a:pt x="72666" y="42102"/>
                    <a:pt x="80700" y="49904"/>
                    <a:pt x="80806" y="59632"/>
                  </a:cubicBezTo>
                  <a:cubicBezTo>
                    <a:pt x="80875" y="66024"/>
                    <a:pt x="77447" y="71952"/>
                    <a:pt x="71850" y="75120"/>
                  </a:cubicBezTo>
                  <a:lnTo>
                    <a:pt x="71850" y="90418"/>
                  </a:lnTo>
                  <a:lnTo>
                    <a:pt x="96526" y="90418"/>
                  </a:lnTo>
                  <a:cubicBezTo>
                    <a:pt x="112235" y="90026"/>
                    <a:pt x="124973" y="77669"/>
                    <a:pt x="125717" y="62099"/>
                  </a:cubicBezTo>
                  <a:cubicBezTo>
                    <a:pt x="125414" y="48222"/>
                    <a:pt x="115053" y="36590"/>
                    <a:pt x="101206" y="34581"/>
                  </a:cubicBezTo>
                  <a:close/>
                </a:path>
              </a:pathLst>
            </a:custGeom>
            <a:gradFill>
              <a:gsLst>
                <a:gs pos="0">
                  <a:srgbClr val="B796F9"/>
                </a:gs>
                <a:gs pos="50000">
                  <a:srgbClr val="9768EA"/>
                </a:gs>
                <a:gs pos="100000">
                  <a:srgbClr val="773ADC"/>
                </a:gs>
              </a:gsLst>
              <a:lin ang="5400000" scaled="1"/>
            </a:gradFill>
            <a:ln w="9525" cap="flat">
              <a:noFill/>
              <a:prstDash val="solid"/>
              <a:miter/>
            </a:ln>
          </p:spPr>
          <p:txBody>
            <a:bodyPr rtlCol="0" anchor="ctr"/>
            <a:lstStyle/>
            <a:p>
              <a:endParaRPr lang="en-US"/>
            </a:p>
          </p:txBody>
        </p:sp>
      </p:grpSp>
      <p:grpSp>
        <p:nvGrpSpPr>
          <p:cNvPr id="380" name="Group 379">
            <a:extLst>
              <a:ext uri="{FF2B5EF4-FFF2-40B4-BE49-F238E27FC236}">
                <a16:creationId xmlns:a16="http://schemas.microsoft.com/office/drawing/2014/main" id="{AD0A52F6-038A-15C5-A59E-1383A081DF05}"/>
              </a:ext>
              <a:ext uri="{C183D7F6-B498-43B3-948B-1728B52AA6E4}">
                <adec:decorative xmlns:adec="http://schemas.microsoft.com/office/drawing/2017/decorative" val="1"/>
              </a:ext>
            </a:extLst>
          </p:cNvPr>
          <p:cNvGrpSpPr/>
          <p:nvPr/>
        </p:nvGrpSpPr>
        <p:grpSpPr>
          <a:xfrm>
            <a:off x="611066" y="5435242"/>
            <a:ext cx="147402" cy="171455"/>
            <a:chOff x="618982" y="5421102"/>
            <a:chExt cx="147071" cy="171455"/>
          </a:xfrm>
        </p:grpSpPr>
        <p:grpSp>
          <p:nvGrpSpPr>
            <p:cNvPr id="151" name="Graphic 42">
              <a:extLst>
                <a:ext uri="{FF2B5EF4-FFF2-40B4-BE49-F238E27FC236}">
                  <a16:creationId xmlns:a16="http://schemas.microsoft.com/office/drawing/2014/main" id="{D23EDB16-1C77-1C48-15DF-BFF05EB92B28}"/>
                </a:ext>
              </a:extLst>
            </p:cNvPr>
            <p:cNvGrpSpPr/>
            <p:nvPr/>
          </p:nvGrpSpPr>
          <p:grpSpPr>
            <a:xfrm>
              <a:off x="619196" y="5526979"/>
              <a:ext cx="146668" cy="65578"/>
              <a:chOff x="619196" y="5526979"/>
              <a:chExt cx="146668" cy="65578"/>
            </a:xfrm>
          </p:grpSpPr>
          <p:sp>
            <p:nvSpPr>
              <p:cNvPr id="152" name="Freeform: Shape 151">
                <a:extLst>
                  <a:ext uri="{FF2B5EF4-FFF2-40B4-BE49-F238E27FC236}">
                    <a16:creationId xmlns:a16="http://schemas.microsoft.com/office/drawing/2014/main" id="{AAEBA8AD-CABD-21F3-83D7-05194631AA9C}"/>
                  </a:ext>
                </a:extLst>
              </p:cNvPr>
              <p:cNvSpPr/>
              <p:nvPr/>
            </p:nvSpPr>
            <p:spPr>
              <a:xfrm>
                <a:off x="619458" y="5551727"/>
                <a:ext cx="146115" cy="40829"/>
              </a:xfrm>
              <a:custGeom>
                <a:avLst/>
                <a:gdLst>
                  <a:gd name="connsiteX0" fmla="*/ 145913 w 146115"/>
                  <a:gd name="connsiteY0" fmla="*/ 17107 h 40829"/>
                  <a:gd name="connsiteX1" fmla="*/ 123617 w 146115"/>
                  <a:gd name="connsiteY1" fmla="*/ 33414 h 40829"/>
                  <a:gd name="connsiteX2" fmla="*/ 20246 w 146115"/>
                  <a:gd name="connsiteY2" fmla="*/ 33547 h 40829"/>
                  <a:gd name="connsiteX3" fmla="*/ 81 w 146115"/>
                  <a:gd name="connsiteY3" fmla="*/ 17964 h 40829"/>
                  <a:gd name="connsiteX4" fmla="*/ 81 w 146115"/>
                  <a:gd name="connsiteY4" fmla="*/ 1343 h 40829"/>
                  <a:gd name="connsiteX5" fmla="*/ 146115 w 146115"/>
                  <a:gd name="connsiteY5" fmla="*/ 0 h 40829"/>
                  <a:gd name="connsiteX6" fmla="*/ 145913 w 146115"/>
                  <a:gd name="connsiteY6" fmla="*/ 17107 h 40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115" h="40829">
                    <a:moveTo>
                      <a:pt x="145913" y="17107"/>
                    </a:moveTo>
                    <a:cubicBezTo>
                      <a:pt x="144550" y="23031"/>
                      <a:pt x="137089" y="28870"/>
                      <a:pt x="123617" y="33414"/>
                    </a:cubicBezTo>
                    <a:cubicBezTo>
                      <a:pt x="89880" y="43256"/>
                      <a:pt x="54008" y="43303"/>
                      <a:pt x="20246" y="33547"/>
                    </a:cubicBezTo>
                    <a:cubicBezTo>
                      <a:pt x="7869" y="29213"/>
                      <a:pt x="1166" y="23679"/>
                      <a:pt x="81" y="17964"/>
                    </a:cubicBezTo>
                    <a:cubicBezTo>
                      <a:pt x="-101" y="16964"/>
                      <a:pt x="81" y="1343"/>
                      <a:pt x="81" y="1343"/>
                    </a:cubicBezTo>
                    <a:lnTo>
                      <a:pt x="146115" y="0"/>
                    </a:lnTo>
                    <a:cubicBezTo>
                      <a:pt x="146115" y="0"/>
                      <a:pt x="146038" y="16383"/>
                      <a:pt x="145913" y="17107"/>
                    </a:cubicBezTo>
                    <a:close/>
                  </a:path>
                </a:pathLst>
              </a:custGeom>
              <a:solidFill>
                <a:srgbClr val="699BD2"/>
              </a:solidFill>
              <a:ln w="9525" cap="flat">
                <a:noFill/>
                <a:prstDash val="solid"/>
                <a:miter/>
              </a:ln>
            </p:spPr>
            <p:txBody>
              <a:bodyPr rtlCol="0" anchor="ctr"/>
              <a:lstStyle/>
              <a:p>
                <a:endParaRPr lang="en-US"/>
              </a:p>
            </p:txBody>
          </p:sp>
          <p:sp>
            <p:nvSpPr>
              <p:cNvPr id="153" name="Freeform: Shape 152">
                <a:extLst>
                  <a:ext uri="{FF2B5EF4-FFF2-40B4-BE49-F238E27FC236}">
                    <a16:creationId xmlns:a16="http://schemas.microsoft.com/office/drawing/2014/main" id="{3314CE76-B0A9-0A6E-876B-20951959E97D}"/>
                  </a:ext>
                </a:extLst>
              </p:cNvPr>
              <p:cNvSpPr/>
              <p:nvPr/>
            </p:nvSpPr>
            <p:spPr>
              <a:xfrm rot="-34500">
                <a:off x="619445" y="5527705"/>
                <a:ext cx="146168" cy="50120"/>
              </a:xfrm>
              <a:custGeom>
                <a:avLst/>
                <a:gdLst>
                  <a:gd name="connsiteX0" fmla="*/ 146168 w 146168"/>
                  <a:gd name="connsiteY0" fmla="*/ 25060 h 50120"/>
                  <a:gd name="connsiteX1" fmla="*/ 73084 w 146168"/>
                  <a:gd name="connsiteY1" fmla="*/ 50121 h 50120"/>
                  <a:gd name="connsiteX2" fmla="*/ 0 w 146168"/>
                  <a:gd name="connsiteY2" fmla="*/ 25060 h 50120"/>
                  <a:gd name="connsiteX3" fmla="*/ 73084 w 146168"/>
                  <a:gd name="connsiteY3" fmla="*/ 0 h 50120"/>
                  <a:gd name="connsiteX4" fmla="*/ 146168 w 146168"/>
                  <a:gd name="connsiteY4" fmla="*/ 25060 h 50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168" h="50120">
                    <a:moveTo>
                      <a:pt x="146168" y="25060"/>
                    </a:moveTo>
                    <a:cubicBezTo>
                      <a:pt x="146168" y="38901"/>
                      <a:pt x="113448" y="50121"/>
                      <a:pt x="73084" y="50121"/>
                    </a:cubicBezTo>
                    <a:cubicBezTo>
                      <a:pt x="32721" y="50121"/>
                      <a:pt x="0" y="38901"/>
                      <a:pt x="0" y="25060"/>
                    </a:cubicBezTo>
                    <a:cubicBezTo>
                      <a:pt x="0" y="11220"/>
                      <a:pt x="32721" y="0"/>
                      <a:pt x="73084" y="0"/>
                    </a:cubicBezTo>
                    <a:cubicBezTo>
                      <a:pt x="113448" y="0"/>
                      <a:pt x="146168" y="11220"/>
                      <a:pt x="146168" y="25060"/>
                    </a:cubicBezTo>
                    <a:close/>
                  </a:path>
                </a:pathLst>
              </a:custGeom>
              <a:solidFill>
                <a:srgbClr val="75CEEA"/>
              </a:solidFill>
              <a:ln w="9525" cap="flat">
                <a:noFill/>
                <a:prstDash val="solid"/>
                <a:miter/>
              </a:ln>
            </p:spPr>
            <p:txBody>
              <a:bodyPr rtlCol="0" anchor="ctr"/>
              <a:lstStyle/>
              <a:p>
                <a:endParaRPr lang="en-US"/>
              </a:p>
            </p:txBody>
          </p:sp>
        </p:grpSp>
        <p:sp>
          <p:nvSpPr>
            <p:cNvPr id="154" name="Freeform: Shape 153">
              <a:extLst>
                <a:ext uri="{FF2B5EF4-FFF2-40B4-BE49-F238E27FC236}">
                  <a16:creationId xmlns:a16="http://schemas.microsoft.com/office/drawing/2014/main" id="{B5A6E28B-291D-5BFE-B6B9-DBCC8065F268}"/>
                </a:ext>
              </a:extLst>
            </p:cNvPr>
            <p:cNvSpPr/>
            <p:nvPr/>
          </p:nvSpPr>
          <p:spPr>
            <a:xfrm>
              <a:off x="618982" y="5421102"/>
              <a:ext cx="147071" cy="97259"/>
            </a:xfrm>
            <a:custGeom>
              <a:avLst/>
              <a:gdLst>
                <a:gd name="connsiteX0" fmla="*/ 142164 w 147071"/>
                <a:gd name="connsiteY0" fmla="*/ 0 h 97259"/>
                <a:gd name="connsiteX1" fmla="*/ 147071 w 147071"/>
                <a:gd name="connsiteY1" fmla="*/ 0 h 97259"/>
                <a:gd name="connsiteX2" fmla="*/ 147071 w 147071"/>
                <a:gd name="connsiteY2" fmla="*/ 97260 h 97259"/>
                <a:gd name="connsiteX3" fmla="*/ 142164 w 147071"/>
                <a:gd name="connsiteY3" fmla="*/ 97260 h 97259"/>
                <a:gd name="connsiteX4" fmla="*/ 4907 w 147071"/>
                <a:gd name="connsiteY4" fmla="*/ 97260 h 97259"/>
                <a:gd name="connsiteX5" fmla="*/ 0 w 147071"/>
                <a:gd name="connsiteY5" fmla="*/ 97260 h 97259"/>
                <a:gd name="connsiteX6" fmla="*/ 0 w 147071"/>
                <a:gd name="connsiteY6" fmla="*/ 0 h 97259"/>
                <a:gd name="connsiteX7" fmla="*/ 4907 w 147071"/>
                <a:gd name="connsiteY7" fmla="*/ 0 h 97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071" h="97259">
                  <a:moveTo>
                    <a:pt x="142164" y="0"/>
                  </a:moveTo>
                  <a:cubicBezTo>
                    <a:pt x="144874" y="0"/>
                    <a:pt x="147071" y="0"/>
                    <a:pt x="147071" y="0"/>
                  </a:cubicBezTo>
                  <a:lnTo>
                    <a:pt x="147071" y="97260"/>
                  </a:lnTo>
                  <a:cubicBezTo>
                    <a:pt x="147071" y="97260"/>
                    <a:pt x="144874" y="97260"/>
                    <a:pt x="142164" y="97260"/>
                  </a:cubicBezTo>
                  <a:lnTo>
                    <a:pt x="4907" y="97260"/>
                  </a:lnTo>
                  <a:cubicBezTo>
                    <a:pt x="2197" y="97260"/>
                    <a:pt x="0" y="97260"/>
                    <a:pt x="0" y="97260"/>
                  </a:cubicBezTo>
                  <a:lnTo>
                    <a:pt x="0" y="0"/>
                  </a:lnTo>
                  <a:cubicBezTo>
                    <a:pt x="0" y="0"/>
                    <a:pt x="2197" y="0"/>
                    <a:pt x="4907" y="0"/>
                  </a:cubicBezTo>
                  <a:close/>
                </a:path>
              </a:pathLst>
            </a:custGeom>
            <a:gradFill>
              <a:gsLst>
                <a:gs pos="0">
                  <a:srgbClr val="552F99"/>
                </a:gs>
                <a:gs pos="50000">
                  <a:srgbClr val="6634BA"/>
                </a:gs>
                <a:gs pos="100000">
                  <a:srgbClr val="773ADC"/>
                </a:gs>
              </a:gsLst>
              <a:lin ang="16200000" scaled="1"/>
            </a:gradFill>
            <a:ln w="9525" cap="flat">
              <a:noFill/>
              <a:prstDash val="solid"/>
              <a:miter/>
            </a:ln>
          </p:spPr>
          <p:txBody>
            <a:bodyPr rtlCol="0" anchor="ctr"/>
            <a:lstStyle/>
            <a:p>
              <a:endParaRPr lang="en-US"/>
            </a:p>
          </p:txBody>
        </p:sp>
        <p:sp>
          <p:nvSpPr>
            <p:cNvPr id="155" name="Freeform: Shape 154">
              <a:extLst>
                <a:ext uri="{FF2B5EF4-FFF2-40B4-BE49-F238E27FC236}">
                  <a16:creationId xmlns:a16="http://schemas.microsoft.com/office/drawing/2014/main" id="{DCA38DE5-F00D-89E5-6923-F910005D091F}"/>
                </a:ext>
              </a:extLst>
            </p:cNvPr>
            <p:cNvSpPr/>
            <p:nvPr/>
          </p:nvSpPr>
          <p:spPr>
            <a:xfrm>
              <a:off x="655788" y="5518361"/>
              <a:ext cx="73535" cy="37518"/>
            </a:xfrm>
            <a:custGeom>
              <a:avLst/>
              <a:gdLst>
                <a:gd name="connsiteX0" fmla="*/ 66228 w 73535"/>
                <a:gd name="connsiteY0" fmla="*/ 29423 h 37518"/>
                <a:gd name="connsiteX1" fmla="*/ 51114 w 73535"/>
                <a:gd name="connsiteY1" fmla="*/ 0 h 37518"/>
                <a:gd name="connsiteX2" fmla="*/ 22307 w 73535"/>
                <a:gd name="connsiteY2" fmla="*/ 0 h 37518"/>
                <a:gd name="connsiteX3" fmla="*/ 7269 w 73535"/>
                <a:gd name="connsiteY3" fmla="*/ 29423 h 37518"/>
                <a:gd name="connsiteX4" fmla="*/ 0 w 73535"/>
                <a:gd name="connsiteY4" fmla="*/ 37519 h 37518"/>
                <a:gd name="connsiteX5" fmla="*/ 73536 w 73535"/>
                <a:gd name="connsiteY5" fmla="*/ 37519 h 37518"/>
                <a:gd name="connsiteX6" fmla="*/ 66228 w 73535"/>
                <a:gd name="connsiteY6" fmla="*/ 29423 h 37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535" h="37518">
                  <a:moveTo>
                    <a:pt x="66228" y="29423"/>
                  </a:moveTo>
                  <a:cubicBezTo>
                    <a:pt x="51681" y="27146"/>
                    <a:pt x="51114" y="16774"/>
                    <a:pt x="51114" y="0"/>
                  </a:cubicBezTo>
                  <a:lnTo>
                    <a:pt x="22307" y="0"/>
                  </a:lnTo>
                  <a:cubicBezTo>
                    <a:pt x="22307" y="16774"/>
                    <a:pt x="21817" y="27146"/>
                    <a:pt x="7269" y="29423"/>
                  </a:cubicBezTo>
                  <a:cubicBezTo>
                    <a:pt x="3113" y="29876"/>
                    <a:pt x="-25" y="33372"/>
                    <a:pt x="0" y="37519"/>
                  </a:cubicBezTo>
                  <a:lnTo>
                    <a:pt x="73536" y="37519"/>
                  </a:lnTo>
                  <a:cubicBezTo>
                    <a:pt x="73559" y="33358"/>
                    <a:pt x="70400" y="29858"/>
                    <a:pt x="66228" y="29423"/>
                  </a:cubicBezTo>
                  <a:close/>
                </a:path>
              </a:pathLst>
            </a:custGeom>
            <a:gradFill>
              <a:gsLst>
                <a:gs pos="15000">
                  <a:srgbClr val="CBCBCA"/>
                </a:gs>
                <a:gs pos="100000">
                  <a:srgbClr val="707171"/>
                </a:gs>
              </a:gsLst>
              <a:lin ang="16200000" scaled="1"/>
            </a:gradFill>
            <a:ln w="9525" cap="flat">
              <a:noFill/>
              <a:prstDash val="solid"/>
              <a:miter/>
            </a:ln>
          </p:spPr>
          <p:txBody>
            <a:bodyPr rtlCol="0" anchor="ctr"/>
            <a:lstStyle/>
            <a:p>
              <a:endParaRPr lang="en-US"/>
            </a:p>
          </p:txBody>
        </p:sp>
        <p:grpSp>
          <p:nvGrpSpPr>
            <p:cNvPr id="156" name="Graphic 42">
              <a:extLst>
                <a:ext uri="{FF2B5EF4-FFF2-40B4-BE49-F238E27FC236}">
                  <a16:creationId xmlns:a16="http://schemas.microsoft.com/office/drawing/2014/main" id="{26D46953-A3D2-86BE-C8BA-CDF51C2C6EB3}"/>
                </a:ext>
              </a:extLst>
            </p:cNvPr>
            <p:cNvGrpSpPr/>
            <p:nvPr/>
          </p:nvGrpSpPr>
          <p:grpSpPr>
            <a:xfrm>
              <a:off x="667993" y="5441447"/>
              <a:ext cx="49049" cy="56730"/>
              <a:chOff x="667993" y="5441447"/>
              <a:chExt cx="49049" cy="56730"/>
            </a:xfrm>
          </p:grpSpPr>
          <p:sp>
            <p:nvSpPr>
              <p:cNvPr id="157" name="Freeform: Shape 156">
                <a:extLst>
                  <a:ext uri="{FF2B5EF4-FFF2-40B4-BE49-F238E27FC236}">
                    <a16:creationId xmlns:a16="http://schemas.microsoft.com/office/drawing/2014/main" id="{1B221CC0-5404-5B56-081E-560343CB6F8B}"/>
                  </a:ext>
                </a:extLst>
              </p:cNvPr>
              <p:cNvSpPr/>
              <p:nvPr/>
            </p:nvSpPr>
            <p:spPr>
              <a:xfrm>
                <a:off x="668012" y="5441447"/>
                <a:ext cx="49030" cy="28432"/>
              </a:xfrm>
              <a:custGeom>
                <a:avLst/>
                <a:gdLst>
                  <a:gd name="connsiteX0" fmla="*/ 49030 w 49030"/>
                  <a:gd name="connsiteY0" fmla="*/ 14221 h 28432"/>
                  <a:gd name="connsiteX1" fmla="*/ 24515 w 49030"/>
                  <a:gd name="connsiteY1" fmla="*/ 28432 h 28432"/>
                  <a:gd name="connsiteX2" fmla="*/ 0 w 49030"/>
                  <a:gd name="connsiteY2" fmla="*/ 14211 h 28432"/>
                  <a:gd name="connsiteX3" fmla="*/ 24515 w 49030"/>
                  <a:gd name="connsiteY3" fmla="*/ 0 h 28432"/>
                  <a:gd name="connsiteX4" fmla="*/ 49030 w 49030"/>
                  <a:gd name="connsiteY4" fmla="*/ 14221 h 28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030" h="28432">
                    <a:moveTo>
                      <a:pt x="49030" y="14221"/>
                    </a:moveTo>
                    <a:lnTo>
                      <a:pt x="24515" y="28432"/>
                    </a:lnTo>
                    <a:lnTo>
                      <a:pt x="0" y="14211"/>
                    </a:lnTo>
                    <a:lnTo>
                      <a:pt x="24515" y="0"/>
                    </a:lnTo>
                    <a:lnTo>
                      <a:pt x="49030" y="14221"/>
                    </a:lnTo>
                    <a:close/>
                  </a:path>
                </a:pathLst>
              </a:custGeom>
              <a:solidFill>
                <a:srgbClr val="FFFFFF"/>
              </a:solidFill>
              <a:ln w="9525" cap="flat">
                <a:noFill/>
                <a:prstDash val="solid"/>
                <a:miter/>
              </a:ln>
            </p:spPr>
            <p:txBody>
              <a:bodyPr rtlCol="0" anchor="ctr"/>
              <a:lstStyle/>
              <a:p>
                <a:endParaRPr lang="en-US"/>
              </a:p>
            </p:txBody>
          </p:sp>
          <p:sp>
            <p:nvSpPr>
              <p:cNvPr id="158" name="Freeform: Shape 157">
                <a:extLst>
                  <a:ext uri="{FF2B5EF4-FFF2-40B4-BE49-F238E27FC236}">
                    <a16:creationId xmlns:a16="http://schemas.microsoft.com/office/drawing/2014/main" id="{38982CB8-2BE1-B796-E445-7FD4D8084BE1}"/>
                  </a:ext>
                </a:extLst>
              </p:cNvPr>
              <p:cNvSpPr/>
              <p:nvPr/>
            </p:nvSpPr>
            <p:spPr>
              <a:xfrm>
                <a:off x="668012" y="5455658"/>
                <a:ext cx="24476" cy="28298"/>
              </a:xfrm>
              <a:custGeom>
                <a:avLst/>
                <a:gdLst>
                  <a:gd name="connsiteX0" fmla="*/ 0 w 24476"/>
                  <a:gd name="connsiteY0" fmla="*/ 0 h 28298"/>
                  <a:gd name="connsiteX1" fmla="*/ 0 w 24476"/>
                  <a:gd name="connsiteY1" fmla="*/ 28299 h 28298"/>
                  <a:gd name="connsiteX2" fmla="*/ 24477 w 24476"/>
                  <a:gd name="connsiteY2" fmla="*/ 14202 h 28298"/>
                  <a:gd name="connsiteX3" fmla="*/ 0 w 24476"/>
                  <a:gd name="connsiteY3" fmla="*/ 0 h 28298"/>
                </a:gdLst>
                <a:ahLst/>
                <a:cxnLst>
                  <a:cxn ang="0">
                    <a:pos x="connsiteX0" y="connsiteY0"/>
                  </a:cxn>
                  <a:cxn ang="0">
                    <a:pos x="connsiteX1" y="connsiteY1"/>
                  </a:cxn>
                  <a:cxn ang="0">
                    <a:pos x="connsiteX2" y="connsiteY2"/>
                  </a:cxn>
                  <a:cxn ang="0">
                    <a:pos x="connsiteX3" y="connsiteY3"/>
                  </a:cxn>
                </a:cxnLst>
                <a:rect l="l" t="t" r="r" b="b"/>
                <a:pathLst>
                  <a:path w="24476" h="28298">
                    <a:moveTo>
                      <a:pt x="0" y="0"/>
                    </a:moveTo>
                    <a:lnTo>
                      <a:pt x="0" y="28299"/>
                    </a:lnTo>
                    <a:lnTo>
                      <a:pt x="24477" y="14202"/>
                    </a:lnTo>
                    <a:lnTo>
                      <a:pt x="0" y="0"/>
                    </a:lnTo>
                    <a:close/>
                  </a:path>
                </a:pathLst>
              </a:custGeom>
              <a:solidFill>
                <a:srgbClr val="FFFFFF">
                  <a:alpha val="80000"/>
                </a:srgbClr>
              </a:solidFill>
              <a:ln w="9525" cap="flat">
                <a:noFill/>
                <a:prstDash val="solid"/>
                <a:miter/>
              </a:ln>
            </p:spPr>
            <p:txBody>
              <a:bodyPr rtlCol="0" anchor="ctr"/>
              <a:lstStyle/>
              <a:p>
                <a:endParaRPr lang="en-US"/>
              </a:p>
            </p:txBody>
          </p:sp>
          <p:sp>
            <p:nvSpPr>
              <p:cNvPr id="159" name="Freeform: Shape 158">
                <a:extLst>
                  <a:ext uri="{FF2B5EF4-FFF2-40B4-BE49-F238E27FC236}">
                    <a16:creationId xmlns:a16="http://schemas.microsoft.com/office/drawing/2014/main" id="{265EF46E-B3E6-DD7C-0129-AD096EB37713}"/>
                  </a:ext>
                </a:extLst>
              </p:cNvPr>
              <p:cNvSpPr/>
              <p:nvPr/>
            </p:nvSpPr>
            <p:spPr>
              <a:xfrm>
                <a:off x="667993" y="5469850"/>
                <a:ext cx="24515" cy="28317"/>
              </a:xfrm>
              <a:custGeom>
                <a:avLst/>
                <a:gdLst>
                  <a:gd name="connsiteX0" fmla="*/ 0 w 24515"/>
                  <a:gd name="connsiteY0" fmla="*/ 14107 h 28317"/>
                  <a:gd name="connsiteX1" fmla="*/ 24515 w 24515"/>
                  <a:gd name="connsiteY1" fmla="*/ 28318 h 28317"/>
                  <a:gd name="connsiteX2" fmla="*/ 24515 w 24515"/>
                  <a:gd name="connsiteY2" fmla="*/ 19 h 28317"/>
                  <a:gd name="connsiteX3" fmla="*/ 24486 w 24515"/>
                  <a:gd name="connsiteY3" fmla="*/ 0 h 28317"/>
                  <a:gd name="connsiteX4" fmla="*/ 0 w 24515"/>
                  <a:gd name="connsiteY4" fmla="*/ 14107 h 283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15" h="28317">
                    <a:moveTo>
                      <a:pt x="0" y="14107"/>
                    </a:moveTo>
                    <a:lnTo>
                      <a:pt x="24515" y="28318"/>
                    </a:lnTo>
                    <a:lnTo>
                      <a:pt x="24515" y="19"/>
                    </a:lnTo>
                    <a:lnTo>
                      <a:pt x="24486" y="0"/>
                    </a:lnTo>
                    <a:lnTo>
                      <a:pt x="0" y="14107"/>
                    </a:lnTo>
                    <a:close/>
                  </a:path>
                </a:pathLst>
              </a:custGeom>
              <a:solidFill>
                <a:srgbClr val="FFFFFF"/>
              </a:solidFill>
              <a:ln w="9525" cap="flat">
                <a:noFill/>
                <a:prstDash val="solid"/>
                <a:miter/>
              </a:ln>
            </p:spPr>
            <p:txBody>
              <a:bodyPr rtlCol="0" anchor="ctr"/>
              <a:lstStyle/>
              <a:p>
                <a:endParaRPr lang="en-US"/>
              </a:p>
            </p:txBody>
          </p:sp>
          <p:sp>
            <p:nvSpPr>
              <p:cNvPr id="160" name="Freeform: Shape 159">
                <a:extLst>
                  <a:ext uri="{FF2B5EF4-FFF2-40B4-BE49-F238E27FC236}">
                    <a16:creationId xmlns:a16="http://schemas.microsoft.com/office/drawing/2014/main" id="{3C2135D1-98E5-BAAF-257B-F7D0C2D1500B}"/>
                  </a:ext>
                </a:extLst>
              </p:cNvPr>
              <p:cNvSpPr/>
              <p:nvPr/>
            </p:nvSpPr>
            <p:spPr>
              <a:xfrm>
                <a:off x="692527" y="5455668"/>
                <a:ext cx="24515" cy="28289"/>
              </a:xfrm>
              <a:custGeom>
                <a:avLst/>
                <a:gdLst>
                  <a:gd name="connsiteX0" fmla="*/ 0 w 24515"/>
                  <a:gd name="connsiteY0" fmla="*/ 14173 h 28289"/>
                  <a:gd name="connsiteX1" fmla="*/ 24515 w 24515"/>
                  <a:gd name="connsiteY1" fmla="*/ 28289 h 28289"/>
                  <a:gd name="connsiteX2" fmla="*/ 24515 w 24515"/>
                  <a:gd name="connsiteY2" fmla="*/ 0 h 28289"/>
                  <a:gd name="connsiteX3" fmla="*/ 0 w 24515"/>
                  <a:gd name="connsiteY3" fmla="*/ 14173 h 28289"/>
                </a:gdLst>
                <a:ahLst/>
                <a:cxnLst>
                  <a:cxn ang="0">
                    <a:pos x="connsiteX0" y="connsiteY0"/>
                  </a:cxn>
                  <a:cxn ang="0">
                    <a:pos x="connsiteX1" y="connsiteY1"/>
                  </a:cxn>
                  <a:cxn ang="0">
                    <a:pos x="connsiteX2" y="connsiteY2"/>
                  </a:cxn>
                  <a:cxn ang="0">
                    <a:pos x="connsiteX3" y="connsiteY3"/>
                  </a:cxn>
                </a:cxnLst>
                <a:rect l="l" t="t" r="r" b="b"/>
                <a:pathLst>
                  <a:path w="24515" h="28289">
                    <a:moveTo>
                      <a:pt x="0" y="14173"/>
                    </a:moveTo>
                    <a:lnTo>
                      <a:pt x="24515" y="28289"/>
                    </a:lnTo>
                    <a:lnTo>
                      <a:pt x="24515" y="0"/>
                    </a:lnTo>
                    <a:lnTo>
                      <a:pt x="0" y="14173"/>
                    </a:lnTo>
                    <a:close/>
                  </a:path>
                </a:pathLst>
              </a:custGeom>
              <a:solidFill>
                <a:srgbClr val="FFFFFF">
                  <a:alpha val="60000"/>
                </a:srgbClr>
              </a:solidFill>
              <a:ln w="9525" cap="flat">
                <a:noFill/>
                <a:prstDash val="solid"/>
                <a:miter/>
              </a:ln>
            </p:spPr>
            <p:txBody>
              <a:bodyPr rtlCol="0" anchor="ctr"/>
              <a:lstStyle/>
              <a:p>
                <a:endParaRPr lang="en-US"/>
              </a:p>
            </p:txBody>
          </p:sp>
          <p:sp>
            <p:nvSpPr>
              <p:cNvPr id="161" name="Freeform: Shape 160">
                <a:extLst>
                  <a:ext uri="{FF2B5EF4-FFF2-40B4-BE49-F238E27FC236}">
                    <a16:creationId xmlns:a16="http://schemas.microsoft.com/office/drawing/2014/main" id="{4CE0668E-B338-2FCA-83EB-F1BEC273AFC3}"/>
                  </a:ext>
                </a:extLst>
              </p:cNvPr>
              <p:cNvSpPr/>
              <p:nvPr/>
            </p:nvSpPr>
            <p:spPr>
              <a:xfrm>
                <a:off x="692527" y="5469841"/>
                <a:ext cx="24515" cy="28336"/>
              </a:xfrm>
              <a:custGeom>
                <a:avLst/>
                <a:gdLst>
                  <a:gd name="connsiteX0" fmla="*/ 0 w 24515"/>
                  <a:gd name="connsiteY0" fmla="*/ 28337 h 28336"/>
                  <a:gd name="connsiteX1" fmla="*/ 24515 w 24515"/>
                  <a:gd name="connsiteY1" fmla="*/ 14116 h 28336"/>
                  <a:gd name="connsiteX2" fmla="*/ 0 w 24515"/>
                  <a:gd name="connsiteY2" fmla="*/ 0 h 28336"/>
                  <a:gd name="connsiteX3" fmla="*/ 0 w 24515"/>
                  <a:gd name="connsiteY3" fmla="*/ 28337 h 28336"/>
                </a:gdLst>
                <a:ahLst/>
                <a:cxnLst>
                  <a:cxn ang="0">
                    <a:pos x="connsiteX0" y="connsiteY0"/>
                  </a:cxn>
                  <a:cxn ang="0">
                    <a:pos x="connsiteX1" y="connsiteY1"/>
                  </a:cxn>
                  <a:cxn ang="0">
                    <a:pos x="connsiteX2" y="connsiteY2"/>
                  </a:cxn>
                  <a:cxn ang="0">
                    <a:pos x="connsiteX3" y="connsiteY3"/>
                  </a:cxn>
                </a:cxnLst>
                <a:rect l="l" t="t" r="r" b="b"/>
                <a:pathLst>
                  <a:path w="24515" h="28336">
                    <a:moveTo>
                      <a:pt x="0" y="28337"/>
                    </a:moveTo>
                    <a:lnTo>
                      <a:pt x="24515" y="14116"/>
                    </a:lnTo>
                    <a:lnTo>
                      <a:pt x="0" y="0"/>
                    </a:lnTo>
                    <a:lnTo>
                      <a:pt x="0" y="28337"/>
                    </a:lnTo>
                    <a:close/>
                  </a:path>
                </a:pathLst>
              </a:custGeom>
              <a:solidFill>
                <a:srgbClr val="FFFFFF">
                  <a:alpha val="80000"/>
                </a:srgbClr>
              </a:solidFill>
              <a:ln w="9525" cap="flat">
                <a:noFill/>
                <a:prstDash val="solid"/>
                <a:miter/>
              </a:ln>
            </p:spPr>
            <p:txBody>
              <a:bodyPr rtlCol="0" anchor="ctr"/>
              <a:lstStyle/>
              <a:p>
                <a:endParaRPr lang="en-US"/>
              </a:p>
            </p:txBody>
          </p:sp>
        </p:grpSp>
      </p:grpSp>
      <p:sp>
        <p:nvSpPr>
          <p:cNvPr id="175" name="Freeform: Shape 174">
            <a:extLst>
              <a:ext uri="{FF2B5EF4-FFF2-40B4-BE49-F238E27FC236}">
                <a16:creationId xmlns:a16="http://schemas.microsoft.com/office/drawing/2014/main" id="{6B28834A-781E-FA9E-3178-AD9302AFE5C5}"/>
              </a:ext>
              <a:ext uri="{C183D7F6-B498-43B3-948B-1728B52AA6E4}">
                <adec:decorative xmlns:adec="http://schemas.microsoft.com/office/drawing/2017/decorative" val="1"/>
              </a:ext>
            </a:extLst>
          </p:cNvPr>
          <p:cNvSpPr/>
          <p:nvPr/>
        </p:nvSpPr>
        <p:spPr>
          <a:xfrm>
            <a:off x="6438059" y="3404483"/>
            <a:ext cx="173009" cy="124698"/>
          </a:xfrm>
          <a:custGeom>
            <a:avLst/>
            <a:gdLst>
              <a:gd name="connsiteX0" fmla="*/ 167244 w 172620"/>
              <a:gd name="connsiteY0" fmla="*/ 10376 h 124698"/>
              <a:gd name="connsiteX1" fmla="*/ 22512 w 172620"/>
              <a:gd name="connsiteY1" fmla="*/ 10376 h 124698"/>
              <a:gd name="connsiteX2" fmla="*/ 11837 w 172620"/>
              <a:gd name="connsiteY2" fmla="*/ 0 h 124698"/>
              <a:gd name="connsiteX3" fmla="*/ 2832 w 172620"/>
              <a:gd name="connsiteY3" fmla="*/ 0 h 124698"/>
              <a:gd name="connsiteX4" fmla="*/ 5 w 172620"/>
              <a:gd name="connsiteY4" fmla="*/ 3167 h 124698"/>
              <a:gd name="connsiteX5" fmla="*/ 2832 w 172620"/>
              <a:gd name="connsiteY5" fmla="*/ 5994 h 124698"/>
              <a:gd name="connsiteX6" fmla="*/ 11837 w 172620"/>
              <a:gd name="connsiteY6" fmla="*/ 5994 h 124698"/>
              <a:gd name="connsiteX7" fmla="*/ 16595 w 172620"/>
              <a:gd name="connsiteY7" fmla="*/ 10752 h 124698"/>
              <a:gd name="connsiteX8" fmla="*/ 16595 w 172620"/>
              <a:gd name="connsiteY8" fmla="*/ 121866 h 124698"/>
              <a:gd name="connsiteX9" fmla="*/ 19763 w 172620"/>
              <a:gd name="connsiteY9" fmla="*/ 124693 h 124698"/>
              <a:gd name="connsiteX10" fmla="*/ 22589 w 172620"/>
              <a:gd name="connsiteY10" fmla="*/ 121866 h 124698"/>
              <a:gd name="connsiteX11" fmla="*/ 22589 w 172620"/>
              <a:gd name="connsiteY11" fmla="*/ 116143 h 124698"/>
              <a:gd name="connsiteX12" fmla="*/ 167244 w 172620"/>
              <a:gd name="connsiteY12" fmla="*/ 116143 h 124698"/>
              <a:gd name="connsiteX13" fmla="*/ 172620 w 172620"/>
              <a:gd name="connsiteY13" fmla="*/ 110863 h 124698"/>
              <a:gd name="connsiteX14" fmla="*/ 172620 w 172620"/>
              <a:gd name="connsiteY14" fmla="*/ 110863 h 124698"/>
              <a:gd name="connsiteX15" fmla="*/ 172620 w 172620"/>
              <a:gd name="connsiteY15" fmla="*/ 15704 h 124698"/>
              <a:gd name="connsiteX16" fmla="*/ 167292 w 172620"/>
              <a:gd name="connsiteY16" fmla="*/ 10376 h 124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2620" h="124698">
                <a:moveTo>
                  <a:pt x="167244" y="10376"/>
                </a:moveTo>
                <a:lnTo>
                  <a:pt x="22512" y="10376"/>
                </a:lnTo>
                <a:cubicBezTo>
                  <a:pt x="22330" y="4606"/>
                  <a:pt x="17610" y="18"/>
                  <a:pt x="11837" y="0"/>
                </a:cubicBezTo>
                <a:lnTo>
                  <a:pt x="2832" y="0"/>
                </a:lnTo>
                <a:cubicBezTo>
                  <a:pt x="1177" y="94"/>
                  <a:pt x="-89" y="1512"/>
                  <a:pt x="5" y="3167"/>
                </a:cubicBezTo>
                <a:cubicBezTo>
                  <a:pt x="91" y="4691"/>
                  <a:pt x="1308" y="5907"/>
                  <a:pt x="2832" y="5994"/>
                </a:cubicBezTo>
                <a:lnTo>
                  <a:pt x="11837" y="5994"/>
                </a:lnTo>
                <a:cubicBezTo>
                  <a:pt x="14465" y="5994"/>
                  <a:pt x="16595" y="8124"/>
                  <a:pt x="16595" y="10752"/>
                </a:cubicBezTo>
                <a:lnTo>
                  <a:pt x="16595" y="121866"/>
                </a:lnTo>
                <a:cubicBezTo>
                  <a:pt x="16689" y="123521"/>
                  <a:pt x="18107" y="124787"/>
                  <a:pt x="19763" y="124693"/>
                </a:cubicBezTo>
                <a:cubicBezTo>
                  <a:pt x="21286" y="124606"/>
                  <a:pt x="22503" y="123390"/>
                  <a:pt x="22589" y="121866"/>
                </a:cubicBezTo>
                <a:lnTo>
                  <a:pt x="22589" y="116143"/>
                </a:lnTo>
                <a:lnTo>
                  <a:pt x="167244" y="116143"/>
                </a:lnTo>
                <a:cubicBezTo>
                  <a:pt x="170186" y="116170"/>
                  <a:pt x="172593" y="113806"/>
                  <a:pt x="172620" y="110863"/>
                </a:cubicBezTo>
                <a:cubicBezTo>
                  <a:pt x="172620" y="110863"/>
                  <a:pt x="172620" y="110863"/>
                  <a:pt x="172620" y="110863"/>
                </a:cubicBezTo>
                <a:lnTo>
                  <a:pt x="172620" y="15704"/>
                </a:lnTo>
                <a:cubicBezTo>
                  <a:pt x="172620" y="12761"/>
                  <a:pt x="170235" y="10376"/>
                  <a:pt x="167292" y="10376"/>
                </a:cubicBezTo>
                <a:close/>
              </a:path>
            </a:pathLst>
          </a:custGeom>
          <a:gradFill>
            <a:gsLst>
              <a:gs pos="0">
                <a:srgbClr val="5EA0EF"/>
              </a:gs>
              <a:gs pos="50000">
                <a:srgbClr val="2F8CE1"/>
              </a:gs>
              <a:gs pos="100000">
                <a:srgbClr val="0078D4"/>
              </a:gs>
            </a:gsLst>
            <a:lin ang="5400000" scaled="1"/>
          </a:gradFill>
          <a:ln w="9525" cap="flat">
            <a:noFill/>
            <a:prstDash val="solid"/>
            <a:miter/>
          </a:ln>
        </p:spPr>
        <p:txBody>
          <a:bodyPr rtlCol="0" anchor="ctr"/>
          <a:lstStyle/>
          <a:p>
            <a:endParaRPr lang="en-US"/>
          </a:p>
        </p:txBody>
      </p:sp>
      <p:sp>
        <p:nvSpPr>
          <p:cNvPr id="176" name="Freeform: Shape 175">
            <a:extLst>
              <a:ext uri="{FF2B5EF4-FFF2-40B4-BE49-F238E27FC236}">
                <a16:creationId xmlns:a16="http://schemas.microsoft.com/office/drawing/2014/main" id="{7AE06C25-2B81-3100-D39D-AF61A17E1020}"/>
              </a:ext>
              <a:ext uri="{C183D7F6-B498-43B3-948B-1728B52AA6E4}">
                <adec:decorative xmlns:adec="http://schemas.microsoft.com/office/drawing/2017/decorative" val="1"/>
              </a:ext>
            </a:extLst>
          </p:cNvPr>
          <p:cNvSpPr/>
          <p:nvPr/>
        </p:nvSpPr>
        <p:spPr>
          <a:xfrm>
            <a:off x="6527362" y="3434674"/>
            <a:ext cx="66575" cy="66425"/>
          </a:xfrm>
          <a:custGeom>
            <a:avLst/>
            <a:gdLst>
              <a:gd name="connsiteX0" fmla="*/ 66425 w 66425"/>
              <a:gd name="connsiteY0" fmla="*/ 33213 h 66425"/>
              <a:gd name="connsiteX1" fmla="*/ 33213 w 66425"/>
              <a:gd name="connsiteY1" fmla="*/ 66425 h 66425"/>
              <a:gd name="connsiteX2" fmla="*/ 0 w 66425"/>
              <a:gd name="connsiteY2" fmla="*/ 33213 h 66425"/>
              <a:gd name="connsiteX3" fmla="*/ 33213 w 66425"/>
              <a:gd name="connsiteY3" fmla="*/ 0 h 66425"/>
              <a:gd name="connsiteX4" fmla="*/ 66425 w 66425"/>
              <a:gd name="connsiteY4" fmla="*/ 33213 h 664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425" h="66425">
                <a:moveTo>
                  <a:pt x="66425" y="33213"/>
                </a:moveTo>
                <a:cubicBezTo>
                  <a:pt x="66425" y="51555"/>
                  <a:pt x="51555" y="66425"/>
                  <a:pt x="33213" y="66425"/>
                </a:cubicBezTo>
                <a:cubicBezTo>
                  <a:pt x="14870" y="66425"/>
                  <a:pt x="0" y="51555"/>
                  <a:pt x="0" y="33213"/>
                </a:cubicBezTo>
                <a:cubicBezTo>
                  <a:pt x="0" y="14870"/>
                  <a:pt x="14870" y="0"/>
                  <a:pt x="33213" y="0"/>
                </a:cubicBezTo>
                <a:cubicBezTo>
                  <a:pt x="51555" y="0"/>
                  <a:pt x="66425" y="14870"/>
                  <a:pt x="66425" y="33213"/>
                </a:cubicBezTo>
                <a:close/>
              </a:path>
            </a:pathLst>
          </a:custGeom>
          <a:solidFill>
            <a:srgbClr val="FFFFFF">
              <a:alpha val="70000"/>
            </a:srgbClr>
          </a:solidFill>
          <a:ln w="9525" cap="flat">
            <a:noFill/>
            <a:prstDash val="solid"/>
            <a:miter/>
          </a:ln>
        </p:spPr>
        <p:txBody>
          <a:bodyPr rtlCol="0" anchor="ctr"/>
          <a:lstStyle/>
          <a:p>
            <a:endParaRPr lang="en-US"/>
          </a:p>
        </p:txBody>
      </p:sp>
      <p:sp>
        <p:nvSpPr>
          <p:cNvPr id="177" name="Freeform: Shape 176">
            <a:extLst>
              <a:ext uri="{FF2B5EF4-FFF2-40B4-BE49-F238E27FC236}">
                <a16:creationId xmlns:a16="http://schemas.microsoft.com/office/drawing/2014/main" id="{1562002B-21CB-D858-0FF8-84390F4D28A3}"/>
              </a:ext>
              <a:ext uri="{C183D7F6-B498-43B3-948B-1728B52AA6E4}">
                <adec:decorative xmlns:adec="http://schemas.microsoft.com/office/drawing/2017/decorative" val="1"/>
              </a:ext>
            </a:extLst>
          </p:cNvPr>
          <p:cNvSpPr/>
          <p:nvPr/>
        </p:nvSpPr>
        <p:spPr>
          <a:xfrm>
            <a:off x="6531444" y="3438641"/>
            <a:ext cx="58525" cy="58484"/>
          </a:xfrm>
          <a:custGeom>
            <a:avLst/>
            <a:gdLst>
              <a:gd name="connsiteX0" fmla="*/ 53810 w 58394"/>
              <a:gd name="connsiteY0" fmla="*/ 13677 h 58484"/>
              <a:gd name="connsiteX1" fmla="*/ 52237 w 58394"/>
              <a:gd name="connsiteY1" fmla="*/ 11283 h 58484"/>
              <a:gd name="connsiteX2" fmla="*/ 29863 w 58394"/>
              <a:gd name="connsiteY2" fmla="*/ 0 h 58484"/>
              <a:gd name="connsiteX3" fmla="*/ 29159 w 58394"/>
              <a:gd name="connsiteY3" fmla="*/ 0 h 58484"/>
              <a:gd name="connsiteX4" fmla="*/ 2046 w 58394"/>
              <a:gd name="connsiteY4" fmla="*/ 18387 h 58484"/>
              <a:gd name="connsiteX5" fmla="*/ 878 w 58394"/>
              <a:gd name="connsiteY5" fmla="*/ 22161 h 58484"/>
              <a:gd name="connsiteX6" fmla="*/ 261 w 58394"/>
              <a:gd name="connsiteY6" fmla="*/ 25742 h 58484"/>
              <a:gd name="connsiteX7" fmla="*/ 0 w 58394"/>
              <a:gd name="connsiteY7" fmla="*/ 28348 h 58484"/>
              <a:gd name="connsiteX8" fmla="*/ 193 w 58394"/>
              <a:gd name="connsiteY8" fmla="*/ 32064 h 58484"/>
              <a:gd name="connsiteX9" fmla="*/ 425 w 58394"/>
              <a:gd name="connsiteY9" fmla="*/ 34458 h 58484"/>
              <a:gd name="connsiteX10" fmla="*/ 1737 w 58394"/>
              <a:gd name="connsiteY10" fmla="*/ 39120 h 58484"/>
              <a:gd name="connsiteX11" fmla="*/ 2085 w 58394"/>
              <a:gd name="connsiteY11" fmla="*/ 40268 h 58484"/>
              <a:gd name="connsiteX12" fmla="*/ 5106 w 58394"/>
              <a:gd name="connsiteY12" fmla="*/ 45847 h 58484"/>
              <a:gd name="connsiteX13" fmla="*/ 5106 w 58394"/>
              <a:gd name="connsiteY13" fmla="*/ 45847 h 58484"/>
              <a:gd name="connsiteX14" fmla="*/ 5183 w 58394"/>
              <a:gd name="connsiteY14" fmla="*/ 45934 h 58484"/>
              <a:gd name="connsiteX15" fmla="*/ 45847 w 58394"/>
              <a:gd name="connsiteY15" fmla="*/ 53260 h 58484"/>
              <a:gd name="connsiteX16" fmla="*/ 58395 w 58394"/>
              <a:gd name="connsiteY16" fmla="*/ 29236 h 58484"/>
              <a:gd name="connsiteX17" fmla="*/ 53810 w 58394"/>
              <a:gd name="connsiteY17" fmla="*/ 13677 h 58484"/>
              <a:gd name="connsiteX18" fmla="*/ 22499 w 58394"/>
              <a:gd name="connsiteY18" fmla="*/ 29236 h 58484"/>
              <a:gd name="connsiteX19" fmla="*/ 29101 w 58394"/>
              <a:gd name="connsiteY19" fmla="*/ 22615 h 58484"/>
              <a:gd name="connsiteX20" fmla="*/ 35722 w 58394"/>
              <a:gd name="connsiteY20" fmla="*/ 29217 h 58484"/>
              <a:gd name="connsiteX21" fmla="*/ 29120 w 58394"/>
              <a:gd name="connsiteY21" fmla="*/ 35838 h 58484"/>
              <a:gd name="connsiteX22" fmla="*/ 29110 w 58394"/>
              <a:gd name="connsiteY22" fmla="*/ 35838 h 58484"/>
              <a:gd name="connsiteX23" fmla="*/ 29110 w 58394"/>
              <a:gd name="connsiteY23" fmla="*/ 35838 h 58484"/>
              <a:gd name="connsiteX24" fmla="*/ 22499 w 58394"/>
              <a:gd name="connsiteY24" fmla="*/ 29246 h 58484"/>
              <a:gd name="connsiteX25" fmla="*/ 22499 w 58394"/>
              <a:gd name="connsiteY25" fmla="*/ 29236 h 58484"/>
              <a:gd name="connsiteX26" fmla="*/ 53520 w 58394"/>
              <a:gd name="connsiteY26" fmla="*/ 37537 h 58484"/>
              <a:gd name="connsiteX27" fmla="*/ 39042 w 58394"/>
              <a:gd name="connsiteY27" fmla="*/ 29303 h 58484"/>
              <a:gd name="connsiteX28" fmla="*/ 39042 w 58394"/>
              <a:gd name="connsiteY28" fmla="*/ 29236 h 58484"/>
              <a:gd name="connsiteX29" fmla="*/ 36456 w 58394"/>
              <a:gd name="connsiteY29" fmla="*/ 22692 h 58484"/>
              <a:gd name="connsiteX30" fmla="*/ 50094 w 58394"/>
              <a:gd name="connsiteY30" fmla="*/ 14169 h 58484"/>
              <a:gd name="connsiteX31" fmla="*/ 53511 w 58394"/>
              <a:gd name="connsiteY31" fmla="*/ 37537 h 58484"/>
              <a:gd name="connsiteX32" fmla="*/ 26881 w 58394"/>
              <a:gd name="connsiteY32" fmla="*/ 3542 h 58484"/>
              <a:gd name="connsiteX33" fmla="*/ 25327 w 58394"/>
              <a:gd name="connsiteY33" fmla="*/ 20038 h 58484"/>
              <a:gd name="connsiteX34" fmla="*/ 19632 w 58394"/>
              <a:gd name="connsiteY34" fmla="*/ 27055 h 58484"/>
              <a:gd name="connsiteX35" fmla="*/ 4710 w 58394"/>
              <a:gd name="connsiteY35" fmla="*/ 21070 h 58484"/>
              <a:gd name="connsiteX36" fmla="*/ 26910 w 58394"/>
              <a:gd name="connsiteY36" fmla="*/ 3533 h 58484"/>
              <a:gd name="connsiteX37" fmla="*/ 9623 w 58394"/>
              <a:gd name="connsiteY37" fmla="*/ 46098 h 58484"/>
              <a:gd name="connsiteX38" fmla="*/ 24043 w 58394"/>
              <a:gd name="connsiteY38" fmla="*/ 37575 h 58484"/>
              <a:gd name="connsiteX39" fmla="*/ 29139 w 58394"/>
              <a:gd name="connsiteY39" fmla="*/ 39187 h 58484"/>
              <a:gd name="connsiteX40" fmla="*/ 32035 w 58394"/>
              <a:gd name="connsiteY40" fmla="*/ 38608 h 58484"/>
              <a:gd name="connsiteX41" fmla="*/ 34313 w 58394"/>
              <a:gd name="connsiteY41" fmla="*/ 54592 h 58484"/>
              <a:gd name="connsiteX42" fmla="*/ 29159 w 58394"/>
              <a:gd name="connsiteY42" fmla="*/ 55123 h 58484"/>
              <a:gd name="connsiteX43" fmla="*/ 9642 w 58394"/>
              <a:gd name="connsiteY43" fmla="*/ 46117 h 58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58394" h="58484">
                <a:moveTo>
                  <a:pt x="53810" y="13677"/>
                </a:moveTo>
                <a:lnTo>
                  <a:pt x="52237" y="11283"/>
                </a:lnTo>
                <a:cubicBezTo>
                  <a:pt x="46861" y="4342"/>
                  <a:pt x="38641" y="196"/>
                  <a:pt x="29863" y="0"/>
                </a:cubicBezTo>
                <a:lnTo>
                  <a:pt x="29159" y="0"/>
                </a:lnTo>
                <a:cubicBezTo>
                  <a:pt x="17217" y="28"/>
                  <a:pt x="6490" y="7303"/>
                  <a:pt x="2046" y="18387"/>
                </a:cubicBezTo>
                <a:cubicBezTo>
                  <a:pt x="2046" y="18387"/>
                  <a:pt x="985" y="21794"/>
                  <a:pt x="878" y="22161"/>
                </a:cubicBezTo>
                <a:cubicBezTo>
                  <a:pt x="591" y="23339"/>
                  <a:pt x="384" y="24535"/>
                  <a:pt x="261" y="25742"/>
                </a:cubicBezTo>
                <a:cubicBezTo>
                  <a:pt x="126" y="26605"/>
                  <a:pt x="39" y="27475"/>
                  <a:pt x="0" y="28348"/>
                </a:cubicBezTo>
                <a:cubicBezTo>
                  <a:pt x="0" y="28647"/>
                  <a:pt x="97" y="31128"/>
                  <a:pt x="193" y="32064"/>
                </a:cubicBezTo>
                <a:cubicBezTo>
                  <a:pt x="290" y="33000"/>
                  <a:pt x="290" y="33666"/>
                  <a:pt x="425" y="34458"/>
                </a:cubicBezTo>
                <a:cubicBezTo>
                  <a:pt x="736" y="36044"/>
                  <a:pt x="1175" y="37603"/>
                  <a:pt x="1737" y="39120"/>
                </a:cubicBezTo>
                <a:cubicBezTo>
                  <a:pt x="1872" y="39496"/>
                  <a:pt x="1940" y="39892"/>
                  <a:pt x="2085" y="40268"/>
                </a:cubicBezTo>
                <a:cubicBezTo>
                  <a:pt x="2892" y="42229"/>
                  <a:pt x="3904" y="44100"/>
                  <a:pt x="5106" y="45847"/>
                </a:cubicBezTo>
                <a:lnTo>
                  <a:pt x="5106" y="45847"/>
                </a:lnTo>
                <a:lnTo>
                  <a:pt x="5183" y="45934"/>
                </a:lnTo>
                <a:cubicBezTo>
                  <a:pt x="14389" y="59186"/>
                  <a:pt x="32595" y="62466"/>
                  <a:pt x="45847" y="53260"/>
                </a:cubicBezTo>
                <a:cubicBezTo>
                  <a:pt x="53715" y="47794"/>
                  <a:pt x="58404" y="38816"/>
                  <a:pt x="58395" y="29236"/>
                </a:cubicBezTo>
                <a:cubicBezTo>
                  <a:pt x="58385" y="23718"/>
                  <a:pt x="56793" y="18319"/>
                  <a:pt x="53810" y="13677"/>
                </a:cubicBezTo>
                <a:close/>
                <a:moveTo>
                  <a:pt x="22499" y="29236"/>
                </a:moveTo>
                <a:cubicBezTo>
                  <a:pt x="22493" y="25584"/>
                  <a:pt x="25449" y="22620"/>
                  <a:pt x="29101" y="22615"/>
                </a:cubicBezTo>
                <a:cubicBezTo>
                  <a:pt x="32752" y="22609"/>
                  <a:pt x="35716" y="25565"/>
                  <a:pt x="35722" y="29217"/>
                </a:cubicBezTo>
                <a:cubicBezTo>
                  <a:pt x="35728" y="32868"/>
                  <a:pt x="32771" y="35832"/>
                  <a:pt x="29120" y="35838"/>
                </a:cubicBezTo>
                <a:cubicBezTo>
                  <a:pt x="29117" y="35838"/>
                  <a:pt x="29113" y="35838"/>
                  <a:pt x="29110" y="35838"/>
                </a:cubicBezTo>
                <a:lnTo>
                  <a:pt x="29110" y="35838"/>
                </a:lnTo>
                <a:cubicBezTo>
                  <a:pt x="25464" y="35844"/>
                  <a:pt x="22505" y="32892"/>
                  <a:pt x="22499" y="29246"/>
                </a:cubicBezTo>
                <a:cubicBezTo>
                  <a:pt x="22499" y="29242"/>
                  <a:pt x="22499" y="29239"/>
                  <a:pt x="22499" y="29236"/>
                </a:cubicBezTo>
                <a:close/>
                <a:moveTo>
                  <a:pt x="53520" y="37537"/>
                </a:moveTo>
                <a:cubicBezTo>
                  <a:pt x="49700" y="33313"/>
                  <a:pt x="44625" y="30427"/>
                  <a:pt x="39042" y="29303"/>
                </a:cubicBezTo>
                <a:lnTo>
                  <a:pt x="39042" y="29236"/>
                </a:lnTo>
                <a:cubicBezTo>
                  <a:pt x="39022" y="26809"/>
                  <a:pt x="38100" y="24477"/>
                  <a:pt x="36456" y="22692"/>
                </a:cubicBezTo>
                <a:cubicBezTo>
                  <a:pt x="39824" y="18298"/>
                  <a:pt x="44668" y="15271"/>
                  <a:pt x="50094" y="14169"/>
                </a:cubicBezTo>
                <a:cubicBezTo>
                  <a:pt x="55066" y="20898"/>
                  <a:pt x="56347" y="29666"/>
                  <a:pt x="53511" y="37537"/>
                </a:cubicBezTo>
                <a:close/>
                <a:moveTo>
                  <a:pt x="26881" y="3542"/>
                </a:moveTo>
                <a:cubicBezTo>
                  <a:pt x="24633" y="8738"/>
                  <a:pt x="24089" y="14513"/>
                  <a:pt x="25327" y="20038"/>
                </a:cubicBezTo>
                <a:cubicBezTo>
                  <a:pt x="22401" y="21313"/>
                  <a:pt x="20278" y="23930"/>
                  <a:pt x="19632" y="27055"/>
                </a:cubicBezTo>
                <a:cubicBezTo>
                  <a:pt x="14101" y="26920"/>
                  <a:pt x="8803" y="24795"/>
                  <a:pt x="4710" y="21070"/>
                </a:cubicBezTo>
                <a:cubicBezTo>
                  <a:pt x="7953" y="11322"/>
                  <a:pt x="16676" y="4431"/>
                  <a:pt x="26910" y="3533"/>
                </a:cubicBezTo>
                <a:close/>
                <a:moveTo>
                  <a:pt x="9623" y="46098"/>
                </a:moveTo>
                <a:cubicBezTo>
                  <a:pt x="15215" y="44868"/>
                  <a:pt x="20268" y="41882"/>
                  <a:pt x="24043" y="37575"/>
                </a:cubicBezTo>
                <a:cubicBezTo>
                  <a:pt x="25557" y="38582"/>
                  <a:pt x="27323" y="39140"/>
                  <a:pt x="29139" y="39187"/>
                </a:cubicBezTo>
                <a:cubicBezTo>
                  <a:pt x="30128" y="39141"/>
                  <a:pt x="31105" y="38946"/>
                  <a:pt x="32035" y="38608"/>
                </a:cubicBezTo>
                <a:cubicBezTo>
                  <a:pt x="34727" y="43476"/>
                  <a:pt x="35538" y="49164"/>
                  <a:pt x="34313" y="54592"/>
                </a:cubicBezTo>
                <a:cubicBezTo>
                  <a:pt x="32616" y="54937"/>
                  <a:pt x="30890" y="55115"/>
                  <a:pt x="29159" y="55123"/>
                </a:cubicBezTo>
                <a:cubicBezTo>
                  <a:pt x="21653" y="55102"/>
                  <a:pt x="14528" y="51815"/>
                  <a:pt x="9642" y="46117"/>
                </a:cubicBezTo>
                <a:close/>
              </a:path>
            </a:pathLst>
          </a:custGeom>
          <a:gradFill>
            <a:gsLst>
              <a:gs pos="0">
                <a:srgbClr val="005BA1"/>
              </a:gs>
              <a:gs pos="50000">
                <a:srgbClr val="004584"/>
              </a:gs>
              <a:gs pos="100000">
                <a:srgbClr val="003067"/>
              </a:gs>
            </a:gsLst>
            <a:lin ang="5400000" scaled="1"/>
          </a:gradFill>
          <a:ln w="9525" cap="flat">
            <a:noFill/>
            <a:prstDash val="solid"/>
            <a:miter/>
          </a:ln>
        </p:spPr>
        <p:txBody>
          <a:bodyPr rtlCol="0" anchor="ctr"/>
          <a:lstStyle/>
          <a:p>
            <a:endParaRPr lang="en-US"/>
          </a:p>
        </p:txBody>
      </p:sp>
      <p:sp>
        <p:nvSpPr>
          <p:cNvPr id="178" name="Freeform: Shape 177">
            <a:extLst>
              <a:ext uri="{FF2B5EF4-FFF2-40B4-BE49-F238E27FC236}">
                <a16:creationId xmlns:a16="http://schemas.microsoft.com/office/drawing/2014/main" id="{9D90F71F-6625-9129-55E2-F3FD299642C1}"/>
              </a:ext>
              <a:ext uri="{C183D7F6-B498-43B3-948B-1728B52AA6E4}">
                <adec:decorative xmlns:adec="http://schemas.microsoft.com/office/drawing/2017/decorative" val="1"/>
              </a:ext>
            </a:extLst>
          </p:cNvPr>
          <p:cNvSpPr/>
          <p:nvPr/>
        </p:nvSpPr>
        <p:spPr>
          <a:xfrm>
            <a:off x="6465246" y="3424771"/>
            <a:ext cx="10215" cy="10192"/>
          </a:xfrm>
          <a:custGeom>
            <a:avLst/>
            <a:gdLst>
              <a:gd name="connsiteX0" fmla="*/ 10193 w 10192"/>
              <a:gd name="connsiteY0" fmla="*/ 5096 h 10192"/>
              <a:gd name="connsiteX1" fmla="*/ 5096 w 10192"/>
              <a:gd name="connsiteY1" fmla="*/ 10193 h 10192"/>
              <a:gd name="connsiteX2" fmla="*/ 0 w 10192"/>
              <a:gd name="connsiteY2" fmla="*/ 5096 h 10192"/>
              <a:gd name="connsiteX3" fmla="*/ 5096 w 10192"/>
              <a:gd name="connsiteY3" fmla="*/ 0 h 10192"/>
              <a:gd name="connsiteX4" fmla="*/ 10193 w 10192"/>
              <a:gd name="connsiteY4" fmla="*/ 5096 h 101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92" h="10192">
                <a:moveTo>
                  <a:pt x="10193" y="5096"/>
                </a:moveTo>
                <a:cubicBezTo>
                  <a:pt x="10193" y="7911"/>
                  <a:pt x="7911" y="10193"/>
                  <a:pt x="5096" y="10193"/>
                </a:cubicBezTo>
                <a:cubicBezTo>
                  <a:pt x="2282" y="10193"/>
                  <a:pt x="0" y="7911"/>
                  <a:pt x="0" y="5096"/>
                </a:cubicBezTo>
                <a:cubicBezTo>
                  <a:pt x="0" y="2282"/>
                  <a:pt x="2282" y="0"/>
                  <a:pt x="5096" y="0"/>
                </a:cubicBezTo>
                <a:cubicBezTo>
                  <a:pt x="7911" y="0"/>
                  <a:pt x="10193" y="2282"/>
                  <a:pt x="10193" y="5096"/>
                </a:cubicBezTo>
                <a:close/>
              </a:path>
            </a:pathLst>
          </a:custGeom>
          <a:solidFill>
            <a:srgbClr val="FFFFFF">
              <a:alpha val="60000"/>
            </a:srgbClr>
          </a:solidFill>
          <a:ln w="9525" cap="flat">
            <a:noFill/>
            <a:prstDash val="solid"/>
            <a:miter/>
          </a:ln>
        </p:spPr>
        <p:txBody>
          <a:bodyPr rtlCol="0" anchor="ctr"/>
          <a:lstStyle/>
          <a:p>
            <a:endParaRPr lang="en-US"/>
          </a:p>
        </p:txBody>
      </p:sp>
      <p:sp>
        <p:nvSpPr>
          <p:cNvPr id="179" name="Freeform: Shape 178">
            <a:extLst>
              <a:ext uri="{FF2B5EF4-FFF2-40B4-BE49-F238E27FC236}">
                <a16:creationId xmlns:a16="http://schemas.microsoft.com/office/drawing/2014/main" id="{B72BA864-DFD1-E8DB-F45A-BB6F559E22B6}"/>
              </a:ext>
              <a:ext uri="{C183D7F6-B498-43B3-948B-1728B52AA6E4}">
                <adec:decorative xmlns:adec="http://schemas.microsoft.com/office/drawing/2017/decorative" val="1"/>
              </a:ext>
            </a:extLst>
          </p:cNvPr>
          <p:cNvSpPr/>
          <p:nvPr/>
        </p:nvSpPr>
        <p:spPr>
          <a:xfrm>
            <a:off x="6590473" y="3424771"/>
            <a:ext cx="10215" cy="10192"/>
          </a:xfrm>
          <a:custGeom>
            <a:avLst/>
            <a:gdLst>
              <a:gd name="connsiteX0" fmla="*/ 10193 w 10192"/>
              <a:gd name="connsiteY0" fmla="*/ 5096 h 10192"/>
              <a:gd name="connsiteX1" fmla="*/ 5096 w 10192"/>
              <a:gd name="connsiteY1" fmla="*/ 10193 h 10192"/>
              <a:gd name="connsiteX2" fmla="*/ 0 w 10192"/>
              <a:gd name="connsiteY2" fmla="*/ 5096 h 10192"/>
              <a:gd name="connsiteX3" fmla="*/ 5096 w 10192"/>
              <a:gd name="connsiteY3" fmla="*/ 0 h 10192"/>
              <a:gd name="connsiteX4" fmla="*/ 10193 w 10192"/>
              <a:gd name="connsiteY4" fmla="*/ 5096 h 101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92" h="10192">
                <a:moveTo>
                  <a:pt x="10193" y="5096"/>
                </a:moveTo>
                <a:cubicBezTo>
                  <a:pt x="10193" y="7911"/>
                  <a:pt x="7911" y="10193"/>
                  <a:pt x="5096" y="10193"/>
                </a:cubicBezTo>
                <a:cubicBezTo>
                  <a:pt x="2282" y="10193"/>
                  <a:pt x="0" y="7911"/>
                  <a:pt x="0" y="5096"/>
                </a:cubicBezTo>
                <a:cubicBezTo>
                  <a:pt x="0" y="2282"/>
                  <a:pt x="2282" y="0"/>
                  <a:pt x="5096" y="0"/>
                </a:cubicBezTo>
                <a:cubicBezTo>
                  <a:pt x="7911" y="0"/>
                  <a:pt x="10193" y="2282"/>
                  <a:pt x="10193" y="5096"/>
                </a:cubicBezTo>
                <a:close/>
              </a:path>
            </a:pathLst>
          </a:custGeom>
          <a:solidFill>
            <a:srgbClr val="FFFFFF">
              <a:alpha val="60000"/>
            </a:srgbClr>
          </a:solidFill>
          <a:ln w="9525" cap="flat">
            <a:noFill/>
            <a:prstDash val="solid"/>
            <a:miter/>
          </a:ln>
        </p:spPr>
        <p:txBody>
          <a:bodyPr rtlCol="0" anchor="ctr"/>
          <a:lstStyle/>
          <a:p>
            <a:endParaRPr lang="en-US"/>
          </a:p>
        </p:txBody>
      </p:sp>
      <p:sp>
        <p:nvSpPr>
          <p:cNvPr id="180" name="Freeform: Shape 179">
            <a:extLst>
              <a:ext uri="{FF2B5EF4-FFF2-40B4-BE49-F238E27FC236}">
                <a16:creationId xmlns:a16="http://schemas.microsoft.com/office/drawing/2014/main" id="{C50C2D2A-2660-A9B6-FECC-3C8E9943EB9A}"/>
              </a:ext>
              <a:ext uri="{C183D7F6-B498-43B3-948B-1728B52AA6E4}">
                <adec:decorative xmlns:adec="http://schemas.microsoft.com/office/drawing/2017/decorative" val="1"/>
              </a:ext>
            </a:extLst>
          </p:cNvPr>
          <p:cNvSpPr/>
          <p:nvPr/>
        </p:nvSpPr>
        <p:spPr>
          <a:xfrm>
            <a:off x="6465246" y="3499989"/>
            <a:ext cx="10215" cy="10192"/>
          </a:xfrm>
          <a:custGeom>
            <a:avLst/>
            <a:gdLst>
              <a:gd name="connsiteX0" fmla="*/ 10193 w 10192"/>
              <a:gd name="connsiteY0" fmla="*/ 5096 h 10192"/>
              <a:gd name="connsiteX1" fmla="*/ 5096 w 10192"/>
              <a:gd name="connsiteY1" fmla="*/ 10193 h 10192"/>
              <a:gd name="connsiteX2" fmla="*/ 0 w 10192"/>
              <a:gd name="connsiteY2" fmla="*/ 5096 h 10192"/>
              <a:gd name="connsiteX3" fmla="*/ 5096 w 10192"/>
              <a:gd name="connsiteY3" fmla="*/ 0 h 10192"/>
              <a:gd name="connsiteX4" fmla="*/ 10193 w 10192"/>
              <a:gd name="connsiteY4" fmla="*/ 5096 h 101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92" h="10192">
                <a:moveTo>
                  <a:pt x="10193" y="5096"/>
                </a:moveTo>
                <a:cubicBezTo>
                  <a:pt x="10193" y="7911"/>
                  <a:pt x="7911" y="10193"/>
                  <a:pt x="5096" y="10193"/>
                </a:cubicBezTo>
                <a:cubicBezTo>
                  <a:pt x="2282" y="10193"/>
                  <a:pt x="0" y="7911"/>
                  <a:pt x="0" y="5096"/>
                </a:cubicBezTo>
                <a:cubicBezTo>
                  <a:pt x="0" y="2282"/>
                  <a:pt x="2282" y="0"/>
                  <a:pt x="5096" y="0"/>
                </a:cubicBezTo>
                <a:cubicBezTo>
                  <a:pt x="7911" y="0"/>
                  <a:pt x="10193" y="2282"/>
                  <a:pt x="10193" y="5096"/>
                </a:cubicBezTo>
                <a:close/>
              </a:path>
            </a:pathLst>
          </a:custGeom>
          <a:solidFill>
            <a:srgbClr val="FFFFFF">
              <a:alpha val="60000"/>
            </a:srgbClr>
          </a:solidFill>
          <a:ln w="9525" cap="flat">
            <a:noFill/>
            <a:prstDash val="solid"/>
            <a:miter/>
          </a:ln>
        </p:spPr>
        <p:txBody>
          <a:bodyPr rtlCol="0" anchor="ctr"/>
          <a:lstStyle/>
          <a:p>
            <a:endParaRPr lang="en-US"/>
          </a:p>
        </p:txBody>
      </p:sp>
      <p:sp>
        <p:nvSpPr>
          <p:cNvPr id="181" name="Freeform: Shape 180">
            <a:extLst>
              <a:ext uri="{FF2B5EF4-FFF2-40B4-BE49-F238E27FC236}">
                <a16:creationId xmlns:a16="http://schemas.microsoft.com/office/drawing/2014/main" id="{D332AC9E-3189-C642-9BFB-7960179E6270}"/>
              </a:ext>
              <a:ext uri="{C183D7F6-B498-43B3-948B-1728B52AA6E4}">
                <adec:decorative xmlns:adec="http://schemas.microsoft.com/office/drawing/2017/decorative" val="1"/>
              </a:ext>
            </a:extLst>
          </p:cNvPr>
          <p:cNvSpPr/>
          <p:nvPr/>
        </p:nvSpPr>
        <p:spPr>
          <a:xfrm>
            <a:off x="6590473" y="3499989"/>
            <a:ext cx="10215" cy="10192"/>
          </a:xfrm>
          <a:custGeom>
            <a:avLst/>
            <a:gdLst>
              <a:gd name="connsiteX0" fmla="*/ 10193 w 10192"/>
              <a:gd name="connsiteY0" fmla="*/ 5096 h 10192"/>
              <a:gd name="connsiteX1" fmla="*/ 5096 w 10192"/>
              <a:gd name="connsiteY1" fmla="*/ 10193 h 10192"/>
              <a:gd name="connsiteX2" fmla="*/ 0 w 10192"/>
              <a:gd name="connsiteY2" fmla="*/ 5096 h 10192"/>
              <a:gd name="connsiteX3" fmla="*/ 5096 w 10192"/>
              <a:gd name="connsiteY3" fmla="*/ 0 h 10192"/>
              <a:gd name="connsiteX4" fmla="*/ 10193 w 10192"/>
              <a:gd name="connsiteY4" fmla="*/ 5096 h 101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92" h="10192">
                <a:moveTo>
                  <a:pt x="10193" y="5096"/>
                </a:moveTo>
                <a:cubicBezTo>
                  <a:pt x="10193" y="7911"/>
                  <a:pt x="7911" y="10193"/>
                  <a:pt x="5096" y="10193"/>
                </a:cubicBezTo>
                <a:cubicBezTo>
                  <a:pt x="2282" y="10193"/>
                  <a:pt x="0" y="7911"/>
                  <a:pt x="0" y="5096"/>
                </a:cubicBezTo>
                <a:cubicBezTo>
                  <a:pt x="0" y="2282"/>
                  <a:pt x="2282" y="0"/>
                  <a:pt x="5096" y="0"/>
                </a:cubicBezTo>
                <a:cubicBezTo>
                  <a:pt x="7911" y="0"/>
                  <a:pt x="10193" y="2282"/>
                  <a:pt x="10193" y="5096"/>
                </a:cubicBezTo>
                <a:close/>
              </a:path>
            </a:pathLst>
          </a:custGeom>
          <a:solidFill>
            <a:srgbClr val="FFFFFF">
              <a:alpha val="60000"/>
            </a:srgbClr>
          </a:solidFill>
          <a:ln w="9525" cap="flat">
            <a:noFill/>
            <a:prstDash val="solid"/>
            <a:miter/>
          </a:ln>
        </p:spPr>
        <p:txBody>
          <a:bodyPr rtlCol="0" anchor="ctr"/>
          <a:lstStyle/>
          <a:p>
            <a:endParaRPr lang="en-US"/>
          </a:p>
        </p:txBody>
      </p:sp>
      <p:sp>
        <p:nvSpPr>
          <p:cNvPr id="182" name="Freeform: Shape 181">
            <a:extLst>
              <a:ext uri="{FF2B5EF4-FFF2-40B4-BE49-F238E27FC236}">
                <a16:creationId xmlns:a16="http://schemas.microsoft.com/office/drawing/2014/main" id="{E9EED33C-DE26-EA1C-F483-4089164C30FB}"/>
              </a:ext>
              <a:ext uri="{C183D7F6-B498-43B3-948B-1728B52AA6E4}">
                <adec:decorative xmlns:adec="http://schemas.microsoft.com/office/drawing/2017/decorative" val="1"/>
              </a:ext>
            </a:extLst>
          </p:cNvPr>
          <p:cNvSpPr/>
          <p:nvPr/>
        </p:nvSpPr>
        <p:spPr>
          <a:xfrm>
            <a:off x="6495787" y="3442029"/>
            <a:ext cx="6530" cy="51715"/>
          </a:xfrm>
          <a:custGeom>
            <a:avLst/>
            <a:gdLst>
              <a:gd name="connsiteX0" fmla="*/ 4459 w 6515"/>
              <a:gd name="connsiteY0" fmla="*/ 0 h 51715"/>
              <a:gd name="connsiteX1" fmla="*/ 6515 w 6515"/>
              <a:gd name="connsiteY1" fmla="*/ 0 h 51715"/>
              <a:gd name="connsiteX2" fmla="*/ 6515 w 6515"/>
              <a:gd name="connsiteY2" fmla="*/ 51715 h 51715"/>
              <a:gd name="connsiteX3" fmla="*/ 4459 w 6515"/>
              <a:gd name="connsiteY3" fmla="*/ 51715 h 51715"/>
              <a:gd name="connsiteX4" fmla="*/ 2056 w 6515"/>
              <a:gd name="connsiteY4" fmla="*/ 51715 h 51715"/>
              <a:gd name="connsiteX5" fmla="*/ 0 w 6515"/>
              <a:gd name="connsiteY5" fmla="*/ 51715 h 51715"/>
              <a:gd name="connsiteX6" fmla="*/ 0 w 6515"/>
              <a:gd name="connsiteY6" fmla="*/ 0 h 51715"/>
              <a:gd name="connsiteX7" fmla="*/ 2056 w 6515"/>
              <a:gd name="connsiteY7" fmla="*/ 0 h 51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15" h="51715">
                <a:moveTo>
                  <a:pt x="4459" y="0"/>
                </a:moveTo>
                <a:cubicBezTo>
                  <a:pt x="5595" y="0"/>
                  <a:pt x="6515" y="0"/>
                  <a:pt x="6515" y="0"/>
                </a:cubicBezTo>
                <a:lnTo>
                  <a:pt x="6515" y="51715"/>
                </a:lnTo>
                <a:cubicBezTo>
                  <a:pt x="6515" y="51715"/>
                  <a:pt x="5595" y="51715"/>
                  <a:pt x="4459" y="51715"/>
                </a:cubicBezTo>
                <a:lnTo>
                  <a:pt x="2056" y="51715"/>
                </a:lnTo>
                <a:cubicBezTo>
                  <a:pt x="920" y="51715"/>
                  <a:pt x="0" y="51715"/>
                  <a:pt x="0" y="51715"/>
                </a:cubicBezTo>
                <a:lnTo>
                  <a:pt x="0" y="0"/>
                </a:lnTo>
                <a:cubicBezTo>
                  <a:pt x="0" y="0"/>
                  <a:pt x="920" y="0"/>
                  <a:pt x="2056" y="0"/>
                </a:cubicBezTo>
                <a:close/>
              </a:path>
            </a:pathLst>
          </a:custGeom>
          <a:solidFill>
            <a:srgbClr val="FFFFFF">
              <a:alpha val="70000"/>
            </a:srgbClr>
          </a:solidFill>
          <a:ln w="9525" cap="flat">
            <a:noFill/>
            <a:prstDash val="solid"/>
            <a:miter/>
          </a:ln>
        </p:spPr>
        <p:txBody>
          <a:bodyPr rtlCol="0" anchor="ctr"/>
          <a:lstStyle/>
          <a:p>
            <a:endParaRPr lang="en-US"/>
          </a:p>
        </p:txBody>
      </p:sp>
      <p:sp>
        <p:nvSpPr>
          <p:cNvPr id="183" name="Freeform: Shape 182">
            <a:extLst>
              <a:ext uri="{FF2B5EF4-FFF2-40B4-BE49-F238E27FC236}">
                <a16:creationId xmlns:a16="http://schemas.microsoft.com/office/drawing/2014/main" id="{8A00F571-F0D1-50D3-022B-98A48F6435C0}"/>
              </a:ext>
              <a:ext uri="{C183D7F6-B498-43B3-948B-1728B52AA6E4}">
                <adec:decorative xmlns:adec="http://schemas.microsoft.com/office/drawing/2017/decorative" val="1"/>
              </a:ext>
            </a:extLst>
          </p:cNvPr>
          <p:cNvSpPr/>
          <p:nvPr/>
        </p:nvSpPr>
        <p:spPr>
          <a:xfrm>
            <a:off x="6510307" y="3442029"/>
            <a:ext cx="6559" cy="51715"/>
          </a:xfrm>
          <a:custGeom>
            <a:avLst/>
            <a:gdLst>
              <a:gd name="connsiteX0" fmla="*/ 4488 w 6544"/>
              <a:gd name="connsiteY0" fmla="*/ 0 h 51715"/>
              <a:gd name="connsiteX1" fmla="*/ 6544 w 6544"/>
              <a:gd name="connsiteY1" fmla="*/ 0 h 51715"/>
              <a:gd name="connsiteX2" fmla="*/ 6544 w 6544"/>
              <a:gd name="connsiteY2" fmla="*/ 51715 h 51715"/>
              <a:gd name="connsiteX3" fmla="*/ 4488 w 6544"/>
              <a:gd name="connsiteY3" fmla="*/ 51715 h 51715"/>
              <a:gd name="connsiteX4" fmla="*/ 2056 w 6544"/>
              <a:gd name="connsiteY4" fmla="*/ 51715 h 51715"/>
              <a:gd name="connsiteX5" fmla="*/ 0 w 6544"/>
              <a:gd name="connsiteY5" fmla="*/ 51715 h 51715"/>
              <a:gd name="connsiteX6" fmla="*/ 0 w 6544"/>
              <a:gd name="connsiteY6" fmla="*/ 0 h 51715"/>
              <a:gd name="connsiteX7" fmla="*/ 2056 w 6544"/>
              <a:gd name="connsiteY7" fmla="*/ 0 h 51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44" h="51715">
                <a:moveTo>
                  <a:pt x="4488" y="0"/>
                </a:moveTo>
                <a:cubicBezTo>
                  <a:pt x="5624" y="0"/>
                  <a:pt x="6544" y="0"/>
                  <a:pt x="6544" y="0"/>
                </a:cubicBezTo>
                <a:lnTo>
                  <a:pt x="6544" y="51715"/>
                </a:lnTo>
                <a:cubicBezTo>
                  <a:pt x="6544" y="51715"/>
                  <a:pt x="5624" y="51715"/>
                  <a:pt x="4488" y="51715"/>
                </a:cubicBezTo>
                <a:lnTo>
                  <a:pt x="2056" y="51715"/>
                </a:lnTo>
                <a:cubicBezTo>
                  <a:pt x="920" y="51715"/>
                  <a:pt x="0" y="51715"/>
                  <a:pt x="0" y="51715"/>
                </a:cubicBezTo>
                <a:lnTo>
                  <a:pt x="0" y="0"/>
                </a:lnTo>
                <a:cubicBezTo>
                  <a:pt x="0" y="0"/>
                  <a:pt x="920" y="0"/>
                  <a:pt x="2056" y="0"/>
                </a:cubicBezTo>
                <a:close/>
              </a:path>
            </a:pathLst>
          </a:custGeom>
          <a:solidFill>
            <a:srgbClr val="FFFFFF">
              <a:alpha val="70000"/>
            </a:srgbClr>
          </a:solidFill>
          <a:ln w="9525" cap="flat">
            <a:noFill/>
            <a:prstDash val="solid"/>
            <a:miter/>
          </a:ln>
        </p:spPr>
        <p:txBody>
          <a:bodyPr rtlCol="0" anchor="ctr"/>
          <a:lstStyle/>
          <a:p>
            <a:endParaRPr lang="en-US"/>
          </a:p>
        </p:txBody>
      </p:sp>
      <p:sp>
        <p:nvSpPr>
          <p:cNvPr id="184" name="Freeform: Shape 183">
            <a:extLst>
              <a:ext uri="{FF2B5EF4-FFF2-40B4-BE49-F238E27FC236}">
                <a16:creationId xmlns:a16="http://schemas.microsoft.com/office/drawing/2014/main" id="{795F8E68-4239-C49B-5392-04A51D178039}"/>
              </a:ext>
              <a:ext uri="{C183D7F6-B498-43B3-948B-1728B52AA6E4}">
                <adec:decorative xmlns:adec="http://schemas.microsoft.com/office/drawing/2017/decorative" val="1"/>
              </a:ext>
            </a:extLst>
          </p:cNvPr>
          <p:cNvSpPr/>
          <p:nvPr/>
        </p:nvSpPr>
        <p:spPr>
          <a:xfrm>
            <a:off x="6481227" y="3442029"/>
            <a:ext cx="6501" cy="51715"/>
          </a:xfrm>
          <a:custGeom>
            <a:avLst/>
            <a:gdLst>
              <a:gd name="connsiteX0" fmla="*/ 4440 w 6486"/>
              <a:gd name="connsiteY0" fmla="*/ 0 h 51715"/>
              <a:gd name="connsiteX1" fmla="*/ 6486 w 6486"/>
              <a:gd name="connsiteY1" fmla="*/ 0 h 51715"/>
              <a:gd name="connsiteX2" fmla="*/ 6486 w 6486"/>
              <a:gd name="connsiteY2" fmla="*/ 51715 h 51715"/>
              <a:gd name="connsiteX3" fmla="*/ 4440 w 6486"/>
              <a:gd name="connsiteY3" fmla="*/ 51715 h 51715"/>
              <a:gd name="connsiteX4" fmla="*/ 2046 w 6486"/>
              <a:gd name="connsiteY4" fmla="*/ 51715 h 51715"/>
              <a:gd name="connsiteX5" fmla="*/ 0 w 6486"/>
              <a:gd name="connsiteY5" fmla="*/ 51715 h 51715"/>
              <a:gd name="connsiteX6" fmla="*/ 0 w 6486"/>
              <a:gd name="connsiteY6" fmla="*/ 0 h 51715"/>
              <a:gd name="connsiteX7" fmla="*/ 2046 w 6486"/>
              <a:gd name="connsiteY7" fmla="*/ 0 h 51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86" h="51715">
                <a:moveTo>
                  <a:pt x="4440" y="0"/>
                </a:moveTo>
                <a:cubicBezTo>
                  <a:pt x="5570" y="0"/>
                  <a:pt x="6486" y="0"/>
                  <a:pt x="6486" y="0"/>
                </a:cubicBezTo>
                <a:lnTo>
                  <a:pt x="6486" y="51715"/>
                </a:lnTo>
                <a:cubicBezTo>
                  <a:pt x="6486" y="51715"/>
                  <a:pt x="5570" y="51715"/>
                  <a:pt x="4440" y="51715"/>
                </a:cubicBezTo>
                <a:lnTo>
                  <a:pt x="2046" y="51715"/>
                </a:lnTo>
                <a:cubicBezTo>
                  <a:pt x="916" y="51715"/>
                  <a:pt x="0" y="51715"/>
                  <a:pt x="0" y="51715"/>
                </a:cubicBezTo>
                <a:lnTo>
                  <a:pt x="0" y="0"/>
                </a:lnTo>
                <a:cubicBezTo>
                  <a:pt x="0" y="0"/>
                  <a:pt x="916" y="0"/>
                  <a:pt x="2046" y="0"/>
                </a:cubicBezTo>
                <a:close/>
              </a:path>
            </a:pathLst>
          </a:custGeom>
          <a:solidFill>
            <a:srgbClr val="FFFFFF">
              <a:alpha val="70000"/>
            </a:srgbClr>
          </a:solidFill>
          <a:ln w="9525" cap="flat">
            <a:noFill/>
            <a:prstDash val="solid"/>
            <a:miter/>
          </a:ln>
        </p:spPr>
        <p:txBody>
          <a:bodyPr rtlCol="0" anchor="ctr"/>
          <a:lstStyle/>
          <a:p>
            <a:endParaRPr lang="en-US"/>
          </a:p>
        </p:txBody>
      </p:sp>
      <p:sp>
        <p:nvSpPr>
          <p:cNvPr id="215" name="Freeform: Shape 214">
            <a:extLst>
              <a:ext uri="{FF2B5EF4-FFF2-40B4-BE49-F238E27FC236}">
                <a16:creationId xmlns:a16="http://schemas.microsoft.com/office/drawing/2014/main" id="{51C14A66-95CF-FCDD-1697-0537C00FF5F3}"/>
              </a:ext>
              <a:ext uri="{C183D7F6-B498-43B3-948B-1728B52AA6E4}">
                <adec:decorative xmlns:adec="http://schemas.microsoft.com/office/drawing/2017/decorative" val="1"/>
              </a:ext>
            </a:extLst>
          </p:cNvPr>
          <p:cNvSpPr/>
          <p:nvPr/>
        </p:nvSpPr>
        <p:spPr>
          <a:xfrm>
            <a:off x="9293362" y="3500120"/>
            <a:ext cx="174127" cy="67757"/>
          </a:xfrm>
          <a:custGeom>
            <a:avLst/>
            <a:gdLst>
              <a:gd name="connsiteX0" fmla="*/ 9749 w 173736"/>
              <a:gd name="connsiteY0" fmla="*/ 193 h 67757"/>
              <a:gd name="connsiteX1" fmla="*/ 86192 w 173736"/>
              <a:gd name="connsiteY1" fmla="*/ 49804 h 67757"/>
              <a:gd name="connsiteX2" fmla="*/ 163987 w 173736"/>
              <a:gd name="connsiteY2" fmla="*/ 0 h 67757"/>
              <a:gd name="connsiteX3" fmla="*/ 173736 w 173736"/>
              <a:gd name="connsiteY3" fmla="*/ 11389 h 67757"/>
              <a:gd name="connsiteX4" fmla="*/ 86192 w 173736"/>
              <a:gd name="connsiteY4" fmla="*/ 67757 h 67757"/>
              <a:gd name="connsiteX5" fmla="*/ 0 w 173736"/>
              <a:gd name="connsiteY5" fmla="*/ 11389 h 67757"/>
              <a:gd name="connsiteX6" fmla="*/ 9749 w 173736"/>
              <a:gd name="connsiteY6" fmla="*/ 193 h 67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3736" h="67757">
                <a:moveTo>
                  <a:pt x="9749" y="193"/>
                </a:moveTo>
                <a:lnTo>
                  <a:pt x="86192" y="49804"/>
                </a:lnTo>
                <a:lnTo>
                  <a:pt x="163987" y="0"/>
                </a:lnTo>
                <a:lnTo>
                  <a:pt x="173736" y="11389"/>
                </a:lnTo>
                <a:lnTo>
                  <a:pt x="86192" y="67757"/>
                </a:lnTo>
                <a:lnTo>
                  <a:pt x="0" y="11389"/>
                </a:lnTo>
                <a:lnTo>
                  <a:pt x="9749" y="193"/>
                </a:lnTo>
                <a:close/>
              </a:path>
            </a:pathLst>
          </a:custGeom>
          <a:solidFill>
            <a:srgbClr val="50E6FF"/>
          </a:solidFill>
          <a:ln w="9525" cap="flat">
            <a:noFill/>
            <a:prstDash val="solid"/>
            <a:miter/>
          </a:ln>
        </p:spPr>
        <p:txBody>
          <a:bodyPr rtlCol="0" anchor="ctr"/>
          <a:lstStyle/>
          <a:p>
            <a:endParaRPr lang="en-US"/>
          </a:p>
        </p:txBody>
      </p:sp>
      <p:sp>
        <p:nvSpPr>
          <p:cNvPr id="216" name="Freeform: Shape 215">
            <a:extLst>
              <a:ext uri="{FF2B5EF4-FFF2-40B4-BE49-F238E27FC236}">
                <a16:creationId xmlns:a16="http://schemas.microsoft.com/office/drawing/2014/main" id="{4553788A-D05F-2816-8EB3-5F301BF7B850}"/>
              </a:ext>
              <a:ext uri="{C183D7F6-B498-43B3-948B-1728B52AA6E4}">
                <adec:decorative xmlns:adec="http://schemas.microsoft.com/office/drawing/2017/decorative" val="1"/>
              </a:ext>
            </a:extLst>
          </p:cNvPr>
          <p:cNvSpPr/>
          <p:nvPr/>
        </p:nvSpPr>
        <p:spPr>
          <a:xfrm>
            <a:off x="9308936" y="3409778"/>
            <a:ext cx="143074" cy="129819"/>
          </a:xfrm>
          <a:custGeom>
            <a:avLst/>
            <a:gdLst>
              <a:gd name="connsiteX0" fmla="*/ 0 w 142753"/>
              <a:gd name="connsiteY0" fmla="*/ 84165 h 129819"/>
              <a:gd name="connsiteX1" fmla="*/ 70653 w 142753"/>
              <a:gd name="connsiteY1" fmla="*/ 0 h 129819"/>
              <a:gd name="connsiteX2" fmla="*/ 142753 w 142753"/>
              <a:gd name="connsiteY2" fmla="*/ 84262 h 129819"/>
              <a:gd name="connsiteX3" fmla="*/ 70653 w 142753"/>
              <a:gd name="connsiteY3" fmla="*/ 129819 h 129819"/>
              <a:gd name="connsiteX4" fmla="*/ 0 w 142753"/>
              <a:gd name="connsiteY4" fmla="*/ 84165 h 1298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753" h="129819">
                <a:moveTo>
                  <a:pt x="0" y="84165"/>
                </a:moveTo>
                <a:lnTo>
                  <a:pt x="70653" y="0"/>
                </a:lnTo>
                <a:lnTo>
                  <a:pt x="142753" y="84262"/>
                </a:lnTo>
                <a:lnTo>
                  <a:pt x="70653" y="129819"/>
                </a:lnTo>
                <a:lnTo>
                  <a:pt x="0" y="84165"/>
                </a:lnTo>
                <a:close/>
              </a:path>
            </a:pathLst>
          </a:custGeom>
          <a:solidFill>
            <a:srgbClr val="FFFFFF"/>
          </a:solidFill>
          <a:ln w="9525" cap="flat">
            <a:noFill/>
            <a:prstDash val="solid"/>
            <a:miter/>
          </a:ln>
        </p:spPr>
        <p:txBody>
          <a:bodyPr rtlCol="0" anchor="ctr"/>
          <a:lstStyle/>
          <a:p>
            <a:endParaRPr lang="en-US"/>
          </a:p>
        </p:txBody>
      </p:sp>
      <p:sp>
        <p:nvSpPr>
          <p:cNvPr id="217" name="Freeform: Shape 216">
            <a:extLst>
              <a:ext uri="{FF2B5EF4-FFF2-40B4-BE49-F238E27FC236}">
                <a16:creationId xmlns:a16="http://schemas.microsoft.com/office/drawing/2014/main" id="{7ECC956A-676A-7D3E-CA43-F393FB830A4B}"/>
              </a:ext>
              <a:ext uri="{C183D7F6-B498-43B3-948B-1728B52AA6E4}">
                <adec:decorative xmlns:adec="http://schemas.microsoft.com/office/drawing/2017/decorative" val="1"/>
              </a:ext>
            </a:extLst>
          </p:cNvPr>
          <p:cNvSpPr/>
          <p:nvPr/>
        </p:nvSpPr>
        <p:spPr>
          <a:xfrm>
            <a:off x="9308936" y="3409778"/>
            <a:ext cx="70811" cy="129819"/>
          </a:xfrm>
          <a:custGeom>
            <a:avLst/>
            <a:gdLst>
              <a:gd name="connsiteX0" fmla="*/ 70653 w 70652"/>
              <a:gd name="connsiteY0" fmla="*/ 0 h 129819"/>
              <a:gd name="connsiteX1" fmla="*/ 70653 w 70652"/>
              <a:gd name="connsiteY1" fmla="*/ 129819 h 129819"/>
              <a:gd name="connsiteX2" fmla="*/ 0 w 70652"/>
              <a:gd name="connsiteY2" fmla="*/ 84165 h 129819"/>
              <a:gd name="connsiteX3" fmla="*/ 70653 w 70652"/>
              <a:gd name="connsiteY3" fmla="*/ 0 h 129819"/>
            </a:gdLst>
            <a:ahLst/>
            <a:cxnLst>
              <a:cxn ang="0">
                <a:pos x="connsiteX0" y="connsiteY0"/>
              </a:cxn>
              <a:cxn ang="0">
                <a:pos x="connsiteX1" y="connsiteY1"/>
              </a:cxn>
              <a:cxn ang="0">
                <a:pos x="connsiteX2" y="connsiteY2"/>
              </a:cxn>
              <a:cxn ang="0">
                <a:pos x="connsiteX3" y="connsiteY3"/>
              </a:cxn>
            </a:cxnLst>
            <a:rect l="l" t="t" r="r" b="b"/>
            <a:pathLst>
              <a:path w="70652" h="129819">
                <a:moveTo>
                  <a:pt x="70653" y="0"/>
                </a:moveTo>
                <a:lnTo>
                  <a:pt x="70653" y="129819"/>
                </a:lnTo>
                <a:lnTo>
                  <a:pt x="0" y="84165"/>
                </a:lnTo>
                <a:lnTo>
                  <a:pt x="70653" y="0"/>
                </a:lnTo>
                <a:close/>
              </a:path>
            </a:pathLst>
          </a:custGeom>
          <a:solidFill>
            <a:srgbClr val="50E6FF"/>
          </a:solidFill>
          <a:ln w="9525" cap="flat">
            <a:noFill/>
            <a:prstDash val="solid"/>
            <a:miter/>
          </a:ln>
        </p:spPr>
        <p:txBody>
          <a:bodyPr rtlCol="0" anchor="ctr"/>
          <a:lstStyle/>
          <a:p>
            <a:endParaRPr lang="en-US"/>
          </a:p>
        </p:txBody>
      </p:sp>
      <p:sp>
        <p:nvSpPr>
          <p:cNvPr id="218" name="Freeform: Shape 217">
            <a:extLst>
              <a:ext uri="{FF2B5EF4-FFF2-40B4-BE49-F238E27FC236}">
                <a16:creationId xmlns:a16="http://schemas.microsoft.com/office/drawing/2014/main" id="{0342CF5F-12B4-37B0-E111-E605C39FA738}"/>
              </a:ext>
              <a:ext uri="{C183D7F6-B498-43B3-948B-1728B52AA6E4}">
                <adec:decorative xmlns:adec="http://schemas.microsoft.com/office/drawing/2017/decorative" val="1"/>
              </a:ext>
            </a:extLst>
          </p:cNvPr>
          <p:cNvSpPr/>
          <p:nvPr/>
        </p:nvSpPr>
        <p:spPr>
          <a:xfrm>
            <a:off x="9379748" y="3409778"/>
            <a:ext cx="72262" cy="129819"/>
          </a:xfrm>
          <a:custGeom>
            <a:avLst/>
            <a:gdLst>
              <a:gd name="connsiteX0" fmla="*/ 0 w 72100"/>
              <a:gd name="connsiteY0" fmla="*/ 0 h 129819"/>
              <a:gd name="connsiteX1" fmla="*/ 0 w 72100"/>
              <a:gd name="connsiteY1" fmla="*/ 129819 h 129819"/>
              <a:gd name="connsiteX2" fmla="*/ 72100 w 72100"/>
              <a:gd name="connsiteY2" fmla="*/ 84262 h 129819"/>
              <a:gd name="connsiteX3" fmla="*/ 0 w 72100"/>
              <a:gd name="connsiteY3" fmla="*/ 0 h 129819"/>
            </a:gdLst>
            <a:ahLst/>
            <a:cxnLst>
              <a:cxn ang="0">
                <a:pos x="connsiteX0" y="connsiteY0"/>
              </a:cxn>
              <a:cxn ang="0">
                <a:pos x="connsiteX1" y="connsiteY1"/>
              </a:cxn>
              <a:cxn ang="0">
                <a:pos x="connsiteX2" y="connsiteY2"/>
              </a:cxn>
              <a:cxn ang="0">
                <a:pos x="connsiteX3" y="connsiteY3"/>
              </a:cxn>
            </a:cxnLst>
            <a:rect l="l" t="t" r="r" b="b"/>
            <a:pathLst>
              <a:path w="72100" h="129819">
                <a:moveTo>
                  <a:pt x="0" y="0"/>
                </a:moveTo>
                <a:lnTo>
                  <a:pt x="0" y="129819"/>
                </a:lnTo>
                <a:lnTo>
                  <a:pt x="72100" y="84262"/>
                </a:lnTo>
                <a:lnTo>
                  <a:pt x="0" y="0"/>
                </a:lnTo>
                <a:close/>
              </a:path>
            </a:pathLst>
          </a:custGeom>
          <a:gradFill>
            <a:gsLst>
              <a:gs pos="0">
                <a:srgbClr val="1988D9"/>
              </a:gs>
              <a:gs pos="90000">
                <a:srgbClr val="54AEF0"/>
              </a:gs>
            </a:gsLst>
            <a:lin ang="14530128" scaled="1"/>
          </a:gradFill>
          <a:ln w="9525" cap="flat">
            <a:noFill/>
            <a:prstDash val="solid"/>
            <a:miter/>
          </a:ln>
        </p:spPr>
        <p:txBody>
          <a:bodyPr rtlCol="0" anchor="ctr"/>
          <a:lstStyle/>
          <a:p>
            <a:endParaRPr lang="en-US"/>
          </a:p>
        </p:txBody>
      </p:sp>
      <p:sp>
        <p:nvSpPr>
          <p:cNvPr id="219" name="Freeform: Shape 218">
            <a:extLst>
              <a:ext uri="{FF2B5EF4-FFF2-40B4-BE49-F238E27FC236}">
                <a16:creationId xmlns:a16="http://schemas.microsoft.com/office/drawing/2014/main" id="{4729D810-11F8-807F-4BEF-107C5D3FC8B5}"/>
              </a:ext>
              <a:ext uri="{C183D7F6-B498-43B3-948B-1728B52AA6E4}">
                <adec:decorative xmlns:adec="http://schemas.microsoft.com/office/drawing/2017/decorative" val="1"/>
              </a:ext>
            </a:extLst>
          </p:cNvPr>
          <p:cNvSpPr/>
          <p:nvPr/>
        </p:nvSpPr>
        <p:spPr>
          <a:xfrm>
            <a:off x="9379748" y="3476859"/>
            <a:ext cx="72262" cy="62738"/>
          </a:xfrm>
          <a:custGeom>
            <a:avLst/>
            <a:gdLst>
              <a:gd name="connsiteX0" fmla="*/ 0 w 72100"/>
              <a:gd name="connsiteY0" fmla="*/ 0 h 62738"/>
              <a:gd name="connsiteX1" fmla="*/ 72100 w 72100"/>
              <a:gd name="connsiteY1" fmla="*/ 17181 h 62738"/>
              <a:gd name="connsiteX2" fmla="*/ 0 w 72100"/>
              <a:gd name="connsiteY2" fmla="*/ 62738 h 62738"/>
              <a:gd name="connsiteX3" fmla="*/ 0 w 72100"/>
              <a:gd name="connsiteY3" fmla="*/ 0 h 62738"/>
            </a:gdLst>
            <a:ahLst/>
            <a:cxnLst>
              <a:cxn ang="0">
                <a:pos x="connsiteX0" y="connsiteY0"/>
              </a:cxn>
              <a:cxn ang="0">
                <a:pos x="connsiteX1" y="connsiteY1"/>
              </a:cxn>
              <a:cxn ang="0">
                <a:pos x="connsiteX2" y="connsiteY2"/>
              </a:cxn>
              <a:cxn ang="0">
                <a:pos x="connsiteX3" y="connsiteY3"/>
              </a:cxn>
            </a:cxnLst>
            <a:rect l="l" t="t" r="r" b="b"/>
            <a:pathLst>
              <a:path w="72100" h="62738">
                <a:moveTo>
                  <a:pt x="0" y="0"/>
                </a:moveTo>
                <a:lnTo>
                  <a:pt x="72100" y="17181"/>
                </a:lnTo>
                <a:lnTo>
                  <a:pt x="0" y="62738"/>
                </a:lnTo>
                <a:lnTo>
                  <a:pt x="0" y="0"/>
                </a:lnTo>
                <a:close/>
              </a:path>
            </a:pathLst>
          </a:custGeom>
          <a:solidFill>
            <a:srgbClr val="53B1E0"/>
          </a:solidFill>
          <a:ln w="9525" cap="flat">
            <a:noFill/>
            <a:prstDash val="solid"/>
            <a:miter/>
          </a:ln>
        </p:spPr>
        <p:txBody>
          <a:bodyPr rtlCol="0" anchor="ctr"/>
          <a:lstStyle/>
          <a:p>
            <a:endParaRPr lang="en-US"/>
          </a:p>
        </p:txBody>
      </p:sp>
      <p:sp>
        <p:nvSpPr>
          <p:cNvPr id="220" name="Freeform: Shape 219">
            <a:extLst>
              <a:ext uri="{FF2B5EF4-FFF2-40B4-BE49-F238E27FC236}">
                <a16:creationId xmlns:a16="http://schemas.microsoft.com/office/drawing/2014/main" id="{BEB4FD98-FE15-8E08-EED9-77F3D0A17179}"/>
              </a:ext>
              <a:ext uri="{C183D7F6-B498-43B3-948B-1728B52AA6E4}">
                <adec:decorative xmlns:adec="http://schemas.microsoft.com/office/drawing/2017/decorative" val="1"/>
              </a:ext>
            </a:extLst>
          </p:cNvPr>
          <p:cNvSpPr/>
          <p:nvPr/>
        </p:nvSpPr>
        <p:spPr>
          <a:xfrm>
            <a:off x="9308936" y="3476859"/>
            <a:ext cx="70811" cy="62738"/>
          </a:xfrm>
          <a:custGeom>
            <a:avLst/>
            <a:gdLst>
              <a:gd name="connsiteX0" fmla="*/ 70653 w 70652"/>
              <a:gd name="connsiteY0" fmla="*/ 62738 h 62738"/>
              <a:gd name="connsiteX1" fmla="*/ 0 w 70652"/>
              <a:gd name="connsiteY1" fmla="*/ 17084 h 62738"/>
              <a:gd name="connsiteX2" fmla="*/ 70653 w 70652"/>
              <a:gd name="connsiteY2" fmla="*/ 0 h 62738"/>
              <a:gd name="connsiteX3" fmla="*/ 70653 w 70652"/>
              <a:gd name="connsiteY3" fmla="*/ 62738 h 62738"/>
            </a:gdLst>
            <a:ahLst/>
            <a:cxnLst>
              <a:cxn ang="0">
                <a:pos x="connsiteX0" y="connsiteY0"/>
              </a:cxn>
              <a:cxn ang="0">
                <a:pos x="connsiteX1" y="connsiteY1"/>
              </a:cxn>
              <a:cxn ang="0">
                <a:pos x="connsiteX2" y="connsiteY2"/>
              </a:cxn>
              <a:cxn ang="0">
                <a:pos x="connsiteX3" y="connsiteY3"/>
              </a:cxn>
            </a:cxnLst>
            <a:rect l="l" t="t" r="r" b="b"/>
            <a:pathLst>
              <a:path w="70652" h="62738">
                <a:moveTo>
                  <a:pt x="70653" y="62738"/>
                </a:moveTo>
                <a:lnTo>
                  <a:pt x="0" y="17084"/>
                </a:lnTo>
                <a:lnTo>
                  <a:pt x="70653" y="0"/>
                </a:lnTo>
                <a:lnTo>
                  <a:pt x="70653" y="62738"/>
                </a:lnTo>
                <a:close/>
              </a:path>
            </a:pathLst>
          </a:custGeom>
          <a:solidFill>
            <a:srgbClr val="9CEBFF"/>
          </a:solidFill>
          <a:ln w="9525" cap="flat">
            <a:noFill/>
            <a:prstDash val="solid"/>
            <a:miter/>
          </a:ln>
        </p:spPr>
        <p:txBody>
          <a:bodyPr rtlCol="0" anchor="ctr"/>
          <a:lstStyle/>
          <a:p>
            <a:endParaRPr lang="en-US"/>
          </a:p>
        </p:txBody>
      </p:sp>
      <p:sp>
        <p:nvSpPr>
          <p:cNvPr id="221" name="Freeform: Shape 220">
            <a:extLst>
              <a:ext uri="{FF2B5EF4-FFF2-40B4-BE49-F238E27FC236}">
                <a16:creationId xmlns:a16="http://schemas.microsoft.com/office/drawing/2014/main" id="{09F84D78-1DD0-7887-DECC-5475C76DC30B}"/>
              </a:ext>
              <a:ext uri="{C183D7F6-B498-43B3-948B-1728B52AA6E4}">
                <adec:decorative xmlns:adec="http://schemas.microsoft.com/office/drawing/2017/decorative" val="1"/>
              </a:ext>
            </a:extLst>
          </p:cNvPr>
          <p:cNvSpPr/>
          <p:nvPr/>
        </p:nvSpPr>
        <p:spPr>
          <a:xfrm>
            <a:off x="9379748" y="3500120"/>
            <a:ext cx="87740" cy="67757"/>
          </a:xfrm>
          <a:custGeom>
            <a:avLst/>
            <a:gdLst>
              <a:gd name="connsiteX0" fmla="*/ 0 w 87543"/>
              <a:gd name="connsiteY0" fmla="*/ 67757 h 67757"/>
              <a:gd name="connsiteX1" fmla="*/ 87544 w 87543"/>
              <a:gd name="connsiteY1" fmla="*/ 11389 h 67757"/>
              <a:gd name="connsiteX2" fmla="*/ 77795 w 87543"/>
              <a:gd name="connsiteY2" fmla="*/ 0 h 67757"/>
              <a:gd name="connsiteX3" fmla="*/ 0 w 87543"/>
              <a:gd name="connsiteY3" fmla="*/ 49804 h 67757"/>
              <a:gd name="connsiteX4" fmla="*/ 0 w 87543"/>
              <a:gd name="connsiteY4" fmla="*/ 67757 h 677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543" h="67757">
                <a:moveTo>
                  <a:pt x="0" y="67757"/>
                </a:moveTo>
                <a:lnTo>
                  <a:pt x="87544" y="11389"/>
                </a:lnTo>
                <a:lnTo>
                  <a:pt x="77795" y="0"/>
                </a:lnTo>
                <a:lnTo>
                  <a:pt x="0" y="49804"/>
                </a:lnTo>
                <a:lnTo>
                  <a:pt x="0" y="67757"/>
                </a:lnTo>
                <a:close/>
              </a:path>
            </a:pathLst>
          </a:custGeom>
          <a:gradFill>
            <a:gsLst>
              <a:gs pos="10000">
                <a:srgbClr val="54AEF0"/>
              </a:gs>
              <a:gs pos="29000">
                <a:srgbClr val="4FABEE"/>
              </a:gs>
              <a:gs pos="51000">
                <a:srgbClr val="41A2E9"/>
              </a:gs>
              <a:gs pos="74000">
                <a:srgbClr val="2A93E0"/>
              </a:gs>
              <a:gs pos="88000">
                <a:srgbClr val="1988D9"/>
              </a:gs>
            </a:gsLst>
            <a:lin ang="3593922" scaled="1"/>
          </a:gradFill>
          <a:ln w="9525" cap="flat">
            <a:noFill/>
            <a:prstDash val="solid"/>
            <a:miter/>
          </a:ln>
        </p:spPr>
        <p:txBody>
          <a:bodyPr rtlCol="0" anchor="ctr"/>
          <a:lstStyle/>
          <a:p>
            <a:endParaRPr lang="en-US"/>
          </a:p>
        </p:txBody>
      </p:sp>
      <p:sp>
        <p:nvSpPr>
          <p:cNvPr id="233" name="Freeform: Shape 232">
            <a:extLst>
              <a:ext uri="{FF2B5EF4-FFF2-40B4-BE49-F238E27FC236}">
                <a16:creationId xmlns:a16="http://schemas.microsoft.com/office/drawing/2014/main" id="{5D32BF4F-346E-F593-805E-FCF28F0C64AF}"/>
              </a:ext>
              <a:ext uri="{C183D7F6-B498-43B3-948B-1728B52AA6E4}">
                <adec:decorative xmlns:adec="http://schemas.microsoft.com/office/drawing/2017/decorative" val="1"/>
              </a:ext>
            </a:extLst>
          </p:cNvPr>
          <p:cNvSpPr/>
          <p:nvPr/>
        </p:nvSpPr>
        <p:spPr>
          <a:xfrm>
            <a:off x="3396351" y="5063084"/>
            <a:ext cx="163608" cy="161353"/>
          </a:xfrm>
          <a:custGeom>
            <a:avLst/>
            <a:gdLst>
              <a:gd name="connsiteX0" fmla="*/ 163242 w 163241"/>
              <a:gd name="connsiteY0" fmla="*/ 80677 h 161353"/>
              <a:gd name="connsiteX1" fmla="*/ 81621 w 163241"/>
              <a:gd name="connsiteY1" fmla="*/ 161354 h 161353"/>
              <a:gd name="connsiteX2" fmla="*/ 0 w 163241"/>
              <a:gd name="connsiteY2" fmla="*/ 80677 h 161353"/>
              <a:gd name="connsiteX3" fmla="*/ 81621 w 163241"/>
              <a:gd name="connsiteY3" fmla="*/ 0 h 161353"/>
              <a:gd name="connsiteX4" fmla="*/ 163242 w 163241"/>
              <a:gd name="connsiteY4" fmla="*/ 80677 h 1613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241" h="161353">
                <a:moveTo>
                  <a:pt x="163242" y="80677"/>
                </a:moveTo>
                <a:cubicBezTo>
                  <a:pt x="163242" y="125233"/>
                  <a:pt x="126699" y="161354"/>
                  <a:pt x="81621" y="161354"/>
                </a:cubicBezTo>
                <a:cubicBezTo>
                  <a:pt x="36543" y="161354"/>
                  <a:pt x="0" y="125233"/>
                  <a:pt x="0" y="80677"/>
                </a:cubicBezTo>
                <a:cubicBezTo>
                  <a:pt x="0" y="36120"/>
                  <a:pt x="36543" y="0"/>
                  <a:pt x="81621" y="0"/>
                </a:cubicBezTo>
                <a:cubicBezTo>
                  <a:pt x="126699" y="0"/>
                  <a:pt x="163242" y="36120"/>
                  <a:pt x="163242" y="80677"/>
                </a:cubicBezTo>
                <a:close/>
              </a:path>
            </a:pathLst>
          </a:custGeom>
          <a:solidFill>
            <a:srgbClr val="5EA0EF"/>
          </a:solidFill>
          <a:ln w="9525" cap="flat">
            <a:noFill/>
            <a:prstDash val="solid"/>
            <a:miter/>
          </a:ln>
        </p:spPr>
        <p:txBody>
          <a:bodyPr rtlCol="0" anchor="ctr"/>
          <a:lstStyle/>
          <a:p>
            <a:endParaRPr lang="en-US"/>
          </a:p>
        </p:txBody>
      </p:sp>
      <p:sp>
        <p:nvSpPr>
          <p:cNvPr id="234" name="Freeform: Shape 233">
            <a:extLst>
              <a:ext uri="{FF2B5EF4-FFF2-40B4-BE49-F238E27FC236}">
                <a16:creationId xmlns:a16="http://schemas.microsoft.com/office/drawing/2014/main" id="{6A5C95A1-F525-65F2-306D-F599CC4EFC41}"/>
              </a:ext>
              <a:ext uri="{C183D7F6-B498-43B3-948B-1728B52AA6E4}">
                <adec:decorative xmlns:adec="http://schemas.microsoft.com/office/drawing/2017/decorative" val="1"/>
              </a:ext>
            </a:extLst>
          </p:cNvPr>
          <p:cNvSpPr/>
          <p:nvPr/>
        </p:nvSpPr>
        <p:spPr>
          <a:xfrm>
            <a:off x="3406937" y="5073561"/>
            <a:ext cx="142436" cy="140398"/>
          </a:xfrm>
          <a:custGeom>
            <a:avLst/>
            <a:gdLst>
              <a:gd name="connsiteX0" fmla="*/ 142116 w 142116"/>
              <a:gd name="connsiteY0" fmla="*/ 70199 h 140398"/>
              <a:gd name="connsiteX1" fmla="*/ 71058 w 142116"/>
              <a:gd name="connsiteY1" fmla="*/ 140399 h 140398"/>
              <a:gd name="connsiteX2" fmla="*/ 0 w 142116"/>
              <a:gd name="connsiteY2" fmla="*/ 70199 h 140398"/>
              <a:gd name="connsiteX3" fmla="*/ 71058 w 142116"/>
              <a:gd name="connsiteY3" fmla="*/ 0 h 140398"/>
              <a:gd name="connsiteX4" fmla="*/ 142116 w 142116"/>
              <a:gd name="connsiteY4" fmla="*/ 70199 h 1403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116" h="140398">
                <a:moveTo>
                  <a:pt x="142116" y="70199"/>
                </a:moveTo>
                <a:cubicBezTo>
                  <a:pt x="142116" y="108969"/>
                  <a:pt x="110302" y="140399"/>
                  <a:pt x="71058" y="140399"/>
                </a:cubicBezTo>
                <a:cubicBezTo>
                  <a:pt x="31814" y="140399"/>
                  <a:pt x="0" y="108969"/>
                  <a:pt x="0" y="70199"/>
                </a:cubicBezTo>
                <a:cubicBezTo>
                  <a:pt x="0" y="31429"/>
                  <a:pt x="31814" y="0"/>
                  <a:pt x="71058" y="0"/>
                </a:cubicBezTo>
                <a:cubicBezTo>
                  <a:pt x="110302" y="0"/>
                  <a:pt x="142116" y="31429"/>
                  <a:pt x="142116" y="70199"/>
                </a:cubicBezTo>
                <a:close/>
              </a:path>
            </a:pathLst>
          </a:custGeom>
          <a:solidFill>
            <a:srgbClr val="FFFFFF"/>
          </a:solidFill>
          <a:ln w="9525" cap="flat">
            <a:noFill/>
            <a:prstDash val="solid"/>
            <a:miter/>
          </a:ln>
        </p:spPr>
        <p:txBody>
          <a:bodyPr rtlCol="0" anchor="ctr"/>
          <a:lstStyle/>
          <a:p>
            <a:endParaRPr lang="en-US"/>
          </a:p>
        </p:txBody>
      </p:sp>
      <p:sp>
        <p:nvSpPr>
          <p:cNvPr id="235" name="Freeform: Shape 234">
            <a:extLst>
              <a:ext uri="{FF2B5EF4-FFF2-40B4-BE49-F238E27FC236}">
                <a16:creationId xmlns:a16="http://schemas.microsoft.com/office/drawing/2014/main" id="{20CF772A-0DA2-C62F-D48D-0B8C5DED8EE3}"/>
              </a:ext>
              <a:ext uri="{C183D7F6-B498-43B3-948B-1728B52AA6E4}">
                <adec:decorative xmlns:adec="http://schemas.microsoft.com/office/drawing/2017/decorative" val="1"/>
              </a:ext>
            </a:extLst>
          </p:cNvPr>
          <p:cNvSpPr/>
          <p:nvPr/>
        </p:nvSpPr>
        <p:spPr>
          <a:xfrm>
            <a:off x="3417716" y="5147951"/>
            <a:ext cx="36764" cy="38100"/>
          </a:xfrm>
          <a:custGeom>
            <a:avLst/>
            <a:gdLst>
              <a:gd name="connsiteX0" fmla="*/ 0 w 36681"/>
              <a:gd name="connsiteY0" fmla="*/ 0 h 38100"/>
              <a:gd name="connsiteX1" fmla="*/ 17476 w 36681"/>
              <a:gd name="connsiteY1" fmla="*/ 38100 h 38100"/>
              <a:gd name="connsiteX2" fmla="*/ 36681 w 36681"/>
              <a:gd name="connsiteY2" fmla="*/ 19050 h 38100"/>
              <a:gd name="connsiteX3" fmla="*/ 27079 w 36681"/>
              <a:gd name="connsiteY3" fmla="*/ 0 h 38100"/>
            </a:gdLst>
            <a:ahLst/>
            <a:cxnLst>
              <a:cxn ang="0">
                <a:pos x="connsiteX0" y="connsiteY0"/>
              </a:cxn>
              <a:cxn ang="0">
                <a:pos x="connsiteX1" y="connsiteY1"/>
              </a:cxn>
              <a:cxn ang="0">
                <a:pos x="connsiteX2" y="connsiteY2"/>
              </a:cxn>
              <a:cxn ang="0">
                <a:pos x="connsiteX3" y="connsiteY3"/>
              </a:cxn>
            </a:cxnLst>
            <a:rect l="l" t="t" r="r" b="b"/>
            <a:pathLst>
              <a:path w="36681" h="38100">
                <a:moveTo>
                  <a:pt x="0" y="0"/>
                </a:moveTo>
                <a:cubicBezTo>
                  <a:pt x="975" y="14382"/>
                  <a:pt x="7186" y="27923"/>
                  <a:pt x="17476" y="38100"/>
                </a:cubicBezTo>
                <a:lnTo>
                  <a:pt x="36681" y="19050"/>
                </a:lnTo>
                <a:cubicBezTo>
                  <a:pt x="31484" y="13900"/>
                  <a:pt x="28114" y="7214"/>
                  <a:pt x="27079" y="0"/>
                </a:cubicBezTo>
                <a:close/>
              </a:path>
            </a:pathLst>
          </a:custGeom>
          <a:solidFill>
            <a:srgbClr val="9CEBFF"/>
          </a:solidFill>
          <a:ln w="9525" cap="flat">
            <a:noFill/>
            <a:prstDash val="solid"/>
            <a:miter/>
          </a:ln>
        </p:spPr>
        <p:txBody>
          <a:bodyPr rtlCol="0" anchor="ctr"/>
          <a:lstStyle/>
          <a:p>
            <a:endParaRPr lang="en-US"/>
          </a:p>
        </p:txBody>
      </p:sp>
      <p:sp>
        <p:nvSpPr>
          <p:cNvPr id="236" name="Freeform: Shape 235">
            <a:extLst>
              <a:ext uri="{FF2B5EF4-FFF2-40B4-BE49-F238E27FC236}">
                <a16:creationId xmlns:a16="http://schemas.microsoft.com/office/drawing/2014/main" id="{23D0ACCA-1AFD-6237-96C5-0A1A0DA4A552}"/>
              </a:ext>
              <a:ext uri="{C183D7F6-B498-43B3-948B-1728B52AA6E4}">
                <adec:decorative xmlns:adec="http://schemas.microsoft.com/office/drawing/2017/decorative" val="1"/>
              </a:ext>
            </a:extLst>
          </p:cNvPr>
          <p:cNvSpPr/>
          <p:nvPr/>
        </p:nvSpPr>
        <p:spPr>
          <a:xfrm>
            <a:off x="3482390" y="5084134"/>
            <a:ext cx="35513" cy="33242"/>
          </a:xfrm>
          <a:custGeom>
            <a:avLst/>
            <a:gdLst>
              <a:gd name="connsiteX0" fmla="*/ 35433 w 35433"/>
              <a:gd name="connsiteY0" fmla="*/ 14573 h 33242"/>
              <a:gd name="connsiteX1" fmla="*/ 0 w 35433"/>
              <a:gd name="connsiteY1" fmla="*/ 0 h 33242"/>
              <a:gd name="connsiteX2" fmla="*/ 0 w 35433"/>
              <a:gd name="connsiteY2" fmla="*/ 26575 h 33242"/>
              <a:gd name="connsiteX3" fmla="*/ 16420 w 35433"/>
              <a:gd name="connsiteY3" fmla="*/ 33242 h 33242"/>
            </a:gdLst>
            <a:ahLst/>
            <a:cxnLst>
              <a:cxn ang="0">
                <a:pos x="connsiteX0" y="connsiteY0"/>
              </a:cxn>
              <a:cxn ang="0">
                <a:pos x="connsiteX1" y="connsiteY1"/>
              </a:cxn>
              <a:cxn ang="0">
                <a:pos x="connsiteX2" y="connsiteY2"/>
              </a:cxn>
              <a:cxn ang="0">
                <a:pos x="connsiteX3" y="connsiteY3"/>
              </a:cxn>
            </a:cxnLst>
            <a:rect l="l" t="t" r="r" b="b"/>
            <a:pathLst>
              <a:path w="35433" h="33242">
                <a:moveTo>
                  <a:pt x="35433" y="14573"/>
                </a:moveTo>
                <a:cubicBezTo>
                  <a:pt x="25547" y="6002"/>
                  <a:pt x="13101" y="882"/>
                  <a:pt x="0" y="0"/>
                </a:cubicBezTo>
                <a:lnTo>
                  <a:pt x="0" y="26575"/>
                </a:lnTo>
                <a:cubicBezTo>
                  <a:pt x="5988" y="27256"/>
                  <a:pt x="11670" y="29563"/>
                  <a:pt x="16420" y="33242"/>
                </a:cubicBezTo>
                <a:close/>
              </a:path>
            </a:pathLst>
          </a:custGeom>
          <a:solidFill>
            <a:srgbClr val="32BEDD"/>
          </a:solidFill>
          <a:ln w="9525" cap="flat">
            <a:noFill/>
            <a:prstDash val="solid"/>
            <a:miter/>
          </a:ln>
        </p:spPr>
        <p:txBody>
          <a:bodyPr rtlCol="0" anchor="ctr"/>
          <a:lstStyle/>
          <a:p>
            <a:endParaRPr lang="en-US"/>
          </a:p>
        </p:txBody>
      </p:sp>
      <p:sp>
        <p:nvSpPr>
          <p:cNvPr id="237" name="Freeform: Shape 236">
            <a:extLst>
              <a:ext uri="{FF2B5EF4-FFF2-40B4-BE49-F238E27FC236}">
                <a16:creationId xmlns:a16="http://schemas.microsoft.com/office/drawing/2014/main" id="{29B99FC3-5CDD-4C73-44E8-5BF5F3ABE744}"/>
              </a:ext>
              <a:ext uri="{C183D7F6-B498-43B3-948B-1728B52AA6E4}">
                <adec:decorative xmlns:adec="http://schemas.microsoft.com/office/drawing/2017/decorative" val="1"/>
              </a:ext>
            </a:extLst>
          </p:cNvPr>
          <p:cNvSpPr/>
          <p:nvPr/>
        </p:nvSpPr>
        <p:spPr>
          <a:xfrm>
            <a:off x="3438408" y="5084134"/>
            <a:ext cx="35705" cy="33623"/>
          </a:xfrm>
          <a:custGeom>
            <a:avLst/>
            <a:gdLst>
              <a:gd name="connsiteX0" fmla="*/ 0 w 35625"/>
              <a:gd name="connsiteY0" fmla="*/ 14573 h 33623"/>
              <a:gd name="connsiteX1" fmla="*/ 19205 w 35625"/>
              <a:gd name="connsiteY1" fmla="*/ 33623 h 33623"/>
              <a:gd name="connsiteX2" fmla="*/ 35625 w 35625"/>
              <a:gd name="connsiteY2" fmla="*/ 26956 h 33623"/>
              <a:gd name="connsiteX3" fmla="*/ 35625 w 35625"/>
              <a:gd name="connsiteY3" fmla="*/ 0 h 33623"/>
              <a:gd name="connsiteX4" fmla="*/ 0 w 35625"/>
              <a:gd name="connsiteY4" fmla="*/ 14573 h 336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625" h="33623">
                <a:moveTo>
                  <a:pt x="0" y="14573"/>
                </a:moveTo>
                <a:lnTo>
                  <a:pt x="19205" y="33623"/>
                </a:lnTo>
                <a:cubicBezTo>
                  <a:pt x="23955" y="29944"/>
                  <a:pt x="29637" y="27637"/>
                  <a:pt x="35625" y="26956"/>
                </a:cubicBezTo>
                <a:lnTo>
                  <a:pt x="35625" y="0"/>
                </a:lnTo>
                <a:cubicBezTo>
                  <a:pt x="22458" y="841"/>
                  <a:pt x="9937" y="5963"/>
                  <a:pt x="0" y="14573"/>
                </a:cubicBezTo>
                <a:close/>
              </a:path>
            </a:pathLst>
          </a:custGeom>
          <a:solidFill>
            <a:srgbClr val="32BEDD"/>
          </a:solidFill>
          <a:ln w="9525" cap="flat">
            <a:noFill/>
            <a:prstDash val="solid"/>
            <a:miter/>
          </a:ln>
        </p:spPr>
        <p:txBody>
          <a:bodyPr rtlCol="0" anchor="ctr"/>
          <a:lstStyle/>
          <a:p>
            <a:endParaRPr lang="en-US"/>
          </a:p>
        </p:txBody>
      </p:sp>
      <p:sp>
        <p:nvSpPr>
          <p:cNvPr id="238" name="Freeform: Shape 237">
            <a:extLst>
              <a:ext uri="{FF2B5EF4-FFF2-40B4-BE49-F238E27FC236}">
                <a16:creationId xmlns:a16="http://schemas.microsoft.com/office/drawing/2014/main" id="{2CF37F3E-F29F-4C07-8EFF-A7BD0AEF77AC}"/>
              </a:ext>
              <a:ext uri="{C183D7F6-B498-43B3-948B-1728B52AA6E4}">
                <adec:decorative xmlns:adec="http://schemas.microsoft.com/office/drawing/2017/decorative" val="1"/>
              </a:ext>
            </a:extLst>
          </p:cNvPr>
          <p:cNvSpPr/>
          <p:nvPr/>
        </p:nvSpPr>
        <p:spPr>
          <a:xfrm>
            <a:off x="3504910" y="5104613"/>
            <a:ext cx="33684" cy="34956"/>
          </a:xfrm>
          <a:custGeom>
            <a:avLst/>
            <a:gdLst>
              <a:gd name="connsiteX0" fmla="*/ 0 w 33608"/>
              <a:gd name="connsiteY0" fmla="*/ 18669 h 34956"/>
              <a:gd name="connsiteX1" fmla="*/ 6818 w 33608"/>
              <a:gd name="connsiteY1" fmla="*/ 34957 h 34956"/>
              <a:gd name="connsiteX2" fmla="*/ 33609 w 33608"/>
              <a:gd name="connsiteY2" fmla="*/ 34957 h 34956"/>
              <a:gd name="connsiteX3" fmla="*/ 18917 w 33608"/>
              <a:gd name="connsiteY3" fmla="*/ 0 h 34956"/>
            </a:gdLst>
            <a:ahLst/>
            <a:cxnLst>
              <a:cxn ang="0">
                <a:pos x="connsiteX0" y="connsiteY0"/>
              </a:cxn>
              <a:cxn ang="0">
                <a:pos x="connsiteX1" y="connsiteY1"/>
              </a:cxn>
              <a:cxn ang="0">
                <a:pos x="connsiteX2" y="connsiteY2"/>
              </a:cxn>
              <a:cxn ang="0">
                <a:pos x="connsiteX3" y="connsiteY3"/>
              </a:cxn>
            </a:cxnLst>
            <a:rect l="l" t="t" r="r" b="b"/>
            <a:pathLst>
              <a:path w="33608" h="34956">
                <a:moveTo>
                  <a:pt x="0" y="18669"/>
                </a:moveTo>
                <a:cubicBezTo>
                  <a:pt x="3665" y="23416"/>
                  <a:pt x="6016" y="29031"/>
                  <a:pt x="6818" y="34957"/>
                </a:cubicBezTo>
                <a:lnTo>
                  <a:pt x="33609" y="34957"/>
                </a:lnTo>
                <a:cubicBezTo>
                  <a:pt x="32741" y="22014"/>
                  <a:pt x="27575" y="9721"/>
                  <a:pt x="18917" y="0"/>
                </a:cubicBezTo>
                <a:close/>
              </a:path>
            </a:pathLst>
          </a:custGeom>
          <a:solidFill>
            <a:srgbClr val="32BEDD"/>
          </a:solidFill>
          <a:ln w="9525" cap="flat">
            <a:noFill/>
            <a:prstDash val="solid"/>
            <a:miter/>
          </a:ln>
        </p:spPr>
        <p:txBody>
          <a:bodyPr rtlCol="0" anchor="ctr"/>
          <a:lstStyle/>
          <a:p>
            <a:endParaRPr lang="en-US"/>
          </a:p>
        </p:txBody>
      </p:sp>
      <p:sp>
        <p:nvSpPr>
          <p:cNvPr id="239" name="Freeform: Shape 238">
            <a:extLst>
              <a:ext uri="{FF2B5EF4-FFF2-40B4-BE49-F238E27FC236}">
                <a16:creationId xmlns:a16="http://schemas.microsoft.com/office/drawing/2014/main" id="{70DEF790-AC16-E12D-C462-576661F38D1F}"/>
              </a:ext>
              <a:ext uri="{C183D7F6-B498-43B3-948B-1728B52AA6E4}">
                <adec:decorative xmlns:adec="http://schemas.microsoft.com/office/drawing/2017/decorative" val="1"/>
              </a:ext>
            </a:extLst>
          </p:cNvPr>
          <p:cNvSpPr/>
          <p:nvPr/>
        </p:nvSpPr>
        <p:spPr>
          <a:xfrm>
            <a:off x="3417716" y="5104232"/>
            <a:ext cx="33684" cy="35337"/>
          </a:xfrm>
          <a:custGeom>
            <a:avLst/>
            <a:gdLst>
              <a:gd name="connsiteX0" fmla="*/ 33609 w 33608"/>
              <a:gd name="connsiteY0" fmla="*/ 19050 h 35337"/>
              <a:gd name="connsiteX1" fmla="*/ 14404 w 33608"/>
              <a:gd name="connsiteY1" fmla="*/ 0 h 35337"/>
              <a:gd name="connsiteX2" fmla="*/ 0 w 33608"/>
              <a:gd name="connsiteY2" fmla="*/ 35338 h 35337"/>
              <a:gd name="connsiteX3" fmla="*/ 26791 w 33608"/>
              <a:gd name="connsiteY3" fmla="*/ 35338 h 35337"/>
              <a:gd name="connsiteX4" fmla="*/ 33609 w 33608"/>
              <a:gd name="connsiteY4" fmla="*/ 19050 h 35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08" h="35337">
                <a:moveTo>
                  <a:pt x="33609" y="19050"/>
                </a:moveTo>
                <a:lnTo>
                  <a:pt x="14404" y="0"/>
                </a:lnTo>
                <a:cubicBezTo>
                  <a:pt x="5772" y="9861"/>
                  <a:pt x="703" y="22297"/>
                  <a:pt x="0" y="35338"/>
                </a:cubicBezTo>
                <a:lnTo>
                  <a:pt x="26791" y="35338"/>
                </a:lnTo>
                <a:cubicBezTo>
                  <a:pt x="27593" y="29412"/>
                  <a:pt x="29943" y="23797"/>
                  <a:pt x="33609" y="19050"/>
                </a:cubicBezTo>
                <a:close/>
              </a:path>
            </a:pathLst>
          </a:custGeom>
          <a:solidFill>
            <a:srgbClr val="50E6FF"/>
          </a:solidFill>
          <a:ln w="9525" cap="flat">
            <a:noFill/>
            <a:prstDash val="solid"/>
            <a:miter/>
          </a:ln>
        </p:spPr>
        <p:txBody>
          <a:bodyPr rtlCol="0" anchor="ctr"/>
          <a:lstStyle/>
          <a:p>
            <a:endParaRPr lang="en-US"/>
          </a:p>
        </p:txBody>
      </p:sp>
      <p:sp>
        <p:nvSpPr>
          <p:cNvPr id="240" name="Freeform: Shape 239">
            <a:extLst>
              <a:ext uri="{FF2B5EF4-FFF2-40B4-BE49-F238E27FC236}">
                <a16:creationId xmlns:a16="http://schemas.microsoft.com/office/drawing/2014/main" id="{2E661063-245B-B3FD-439B-B6E5EE66706B}"/>
              </a:ext>
              <a:ext uri="{C183D7F6-B498-43B3-948B-1728B52AA6E4}">
                <adec:decorative xmlns:adec="http://schemas.microsoft.com/office/drawing/2017/decorative" val="1"/>
              </a:ext>
            </a:extLst>
          </p:cNvPr>
          <p:cNvSpPr/>
          <p:nvPr/>
        </p:nvSpPr>
        <p:spPr>
          <a:xfrm>
            <a:off x="3482487" y="5122068"/>
            <a:ext cx="45497" cy="23788"/>
          </a:xfrm>
          <a:custGeom>
            <a:avLst/>
            <a:gdLst>
              <a:gd name="connsiteX0" fmla="*/ 45035 w 45395"/>
              <a:gd name="connsiteY0" fmla="*/ 2643 h 23788"/>
              <a:gd name="connsiteX1" fmla="*/ 39562 w 45395"/>
              <a:gd name="connsiteY1" fmla="*/ 261 h 23788"/>
              <a:gd name="connsiteX2" fmla="*/ 0 w 45395"/>
              <a:gd name="connsiteY2" fmla="*/ 16073 h 23788"/>
              <a:gd name="connsiteX3" fmla="*/ 3073 w 45395"/>
              <a:gd name="connsiteY3" fmla="*/ 23788 h 23788"/>
              <a:gd name="connsiteX4" fmla="*/ 42635 w 45395"/>
              <a:gd name="connsiteY4" fmla="*/ 8262 h 23788"/>
              <a:gd name="connsiteX5" fmla="*/ 45131 w 45395"/>
              <a:gd name="connsiteY5" fmla="*/ 2877 h 23788"/>
              <a:gd name="connsiteX6" fmla="*/ 45035 w 45395"/>
              <a:gd name="connsiteY6" fmla="*/ 2643 h 23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95" h="23788">
                <a:moveTo>
                  <a:pt x="45035" y="2643"/>
                </a:moveTo>
                <a:cubicBezTo>
                  <a:pt x="44148" y="523"/>
                  <a:pt x="41735" y="-526"/>
                  <a:pt x="39562" y="261"/>
                </a:cubicBezTo>
                <a:lnTo>
                  <a:pt x="0" y="16073"/>
                </a:lnTo>
                <a:lnTo>
                  <a:pt x="3073" y="23788"/>
                </a:lnTo>
                <a:lnTo>
                  <a:pt x="42635" y="8262"/>
                </a:lnTo>
                <a:cubicBezTo>
                  <a:pt x="44823" y="7459"/>
                  <a:pt x="45941" y="5048"/>
                  <a:pt x="45131" y="2877"/>
                </a:cubicBezTo>
                <a:cubicBezTo>
                  <a:pt x="45102" y="2798"/>
                  <a:pt x="45070" y="2720"/>
                  <a:pt x="45035" y="2643"/>
                </a:cubicBezTo>
                <a:close/>
              </a:path>
            </a:pathLst>
          </a:custGeom>
          <a:solidFill>
            <a:srgbClr val="F04049"/>
          </a:solidFill>
          <a:ln w="9525" cap="flat">
            <a:noFill/>
            <a:prstDash val="solid"/>
            <a:miter/>
          </a:ln>
        </p:spPr>
        <p:txBody>
          <a:bodyPr rtlCol="0" anchor="ctr"/>
          <a:lstStyle/>
          <a:p>
            <a:endParaRPr lang="en-US"/>
          </a:p>
        </p:txBody>
      </p:sp>
      <p:sp>
        <p:nvSpPr>
          <p:cNvPr id="241" name="Freeform: Shape 240">
            <a:extLst>
              <a:ext uri="{FF2B5EF4-FFF2-40B4-BE49-F238E27FC236}">
                <a16:creationId xmlns:a16="http://schemas.microsoft.com/office/drawing/2014/main" id="{CF542EE0-A441-598A-4479-60B232386075}"/>
              </a:ext>
              <a:ext uri="{C183D7F6-B498-43B3-948B-1728B52AA6E4}">
                <adec:decorative xmlns:adec="http://schemas.microsoft.com/office/drawing/2017/decorative" val="1"/>
              </a:ext>
            </a:extLst>
          </p:cNvPr>
          <p:cNvSpPr/>
          <p:nvPr/>
        </p:nvSpPr>
        <p:spPr>
          <a:xfrm>
            <a:off x="3466607" y="5132331"/>
            <a:ext cx="23097" cy="22859"/>
          </a:xfrm>
          <a:custGeom>
            <a:avLst/>
            <a:gdLst>
              <a:gd name="connsiteX0" fmla="*/ 23046 w 23045"/>
              <a:gd name="connsiteY0" fmla="*/ 11430 h 22859"/>
              <a:gd name="connsiteX1" fmla="*/ 11523 w 23045"/>
              <a:gd name="connsiteY1" fmla="*/ 22860 h 22859"/>
              <a:gd name="connsiteX2" fmla="*/ 0 w 23045"/>
              <a:gd name="connsiteY2" fmla="*/ 11430 h 22859"/>
              <a:gd name="connsiteX3" fmla="*/ 11523 w 23045"/>
              <a:gd name="connsiteY3" fmla="*/ 0 h 22859"/>
              <a:gd name="connsiteX4" fmla="*/ 23046 w 23045"/>
              <a:gd name="connsiteY4" fmla="*/ 11430 h 22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45" h="22859">
                <a:moveTo>
                  <a:pt x="23046" y="11430"/>
                </a:moveTo>
                <a:cubicBezTo>
                  <a:pt x="23046" y="17743"/>
                  <a:pt x="17887" y="22860"/>
                  <a:pt x="11523" y="22860"/>
                </a:cubicBezTo>
                <a:cubicBezTo>
                  <a:pt x="5159" y="22860"/>
                  <a:pt x="0" y="17743"/>
                  <a:pt x="0" y="11430"/>
                </a:cubicBezTo>
                <a:cubicBezTo>
                  <a:pt x="0" y="5117"/>
                  <a:pt x="5159" y="0"/>
                  <a:pt x="11523" y="0"/>
                </a:cubicBezTo>
                <a:cubicBezTo>
                  <a:pt x="17887" y="0"/>
                  <a:pt x="23046" y="5117"/>
                  <a:pt x="23046" y="11430"/>
                </a:cubicBezTo>
                <a:close/>
              </a:path>
            </a:pathLst>
          </a:custGeom>
          <a:solidFill>
            <a:srgbClr val="8C8E90"/>
          </a:solidFill>
          <a:ln w="9525" cap="flat">
            <a:noFill/>
            <a:prstDash val="solid"/>
            <a:miter/>
          </a:ln>
        </p:spPr>
        <p:txBody>
          <a:bodyPr rtlCol="0" anchor="ctr"/>
          <a:lstStyle/>
          <a:p>
            <a:endParaRPr lang="en-US"/>
          </a:p>
        </p:txBody>
      </p:sp>
      <p:grpSp>
        <p:nvGrpSpPr>
          <p:cNvPr id="374" name="Group 373">
            <a:extLst>
              <a:ext uri="{FF2B5EF4-FFF2-40B4-BE49-F238E27FC236}">
                <a16:creationId xmlns:a16="http://schemas.microsoft.com/office/drawing/2014/main" id="{0ECEF9D2-4393-1C4D-BC82-29528E5D540D}"/>
              </a:ext>
              <a:ext uri="{C183D7F6-B498-43B3-948B-1728B52AA6E4}">
                <adec:decorative xmlns:adec="http://schemas.microsoft.com/office/drawing/2017/decorative" val="1"/>
              </a:ext>
            </a:extLst>
          </p:cNvPr>
          <p:cNvGrpSpPr/>
          <p:nvPr/>
        </p:nvGrpSpPr>
        <p:grpSpPr>
          <a:xfrm>
            <a:off x="6458232" y="4274294"/>
            <a:ext cx="140981" cy="171485"/>
            <a:chOff x="6445083" y="5011054"/>
            <a:chExt cx="140664" cy="171485"/>
          </a:xfrm>
        </p:grpSpPr>
        <p:sp>
          <p:nvSpPr>
            <p:cNvPr id="284" name="Freeform: Shape 283">
              <a:extLst>
                <a:ext uri="{FF2B5EF4-FFF2-40B4-BE49-F238E27FC236}">
                  <a16:creationId xmlns:a16="http://schemas.microsoft.com/office/drawing/2014/main" id="{42BBEC3B-1711-1BEE-1838-083035169E6C}"/>
                </a:ext>
              </a:extLst>
            </p:cNvPr>
            <p:cNvSpPr/>
            <p:nvPr/>
          </p:nvSpPr>
          <p:spPr>
            <a:xfrm>
              <a:off x="6525321" y="5089425"/>
              <a:ext cx="60426" cy="93114"/>
            </a:xfrm>
            <a:custGeom>
              <a:avLst/>
              <a:gdLst>
                <a:gd name="connsiteX0" fmla="*/ 56940 w 60426"/>
                <a:gd name="connsiteY0" fmla="*/ 4 h 93114"/>
                <a:gd name="connsiteX1" fmla="*/ 3486 w 60426"/>
                <a:gd name="connsiteY1" fmla="*/ 4 h 93114"/>
                <a:gd name="connsiteX2" fmla="*/ 0 w 60426"/>
                <a:gd name="connsiteY2" fmla="*/ 3157 h 93114"/>
                <a:gd name="connsiteX3" fmla="*/ 0 w 60426"/>
                <a:gd name="connsiteY3" fmla="*/ 39685 h 93114"/>
                <a:gd name="connsiteX4" fmla="*/ 8830 w 60426"/>
                <a:gd name="connsiteY4" fmla="*/ 47648 h 93114"/>
                <a:gd name="connsiteX5" fmla="*/ 9756 w 60426"/>
                <a:gd name="connsiteY5" fmla="*/ 54957 h 93114"/>
                <a:gd name="connsiteX6" fmla="*/ 8887 w 60426"/>
                <a:gd name="connsiteY6" fmla="*/ 55839 h 93114"/>
                <a:gd name="connsiteX7" fmla="*/ 0 w 60426"/>
                <a:gd name="connsiteY7" fmla="*/ 64507 h 93114"/>
                <a:gd name="connsiteX8" fmla="*/ 0 w 60426"/>
                <a:gd name="connsiteY8" fmla="*/ 89958 h 93114"/>
                <a:gd name="connsiteX9" fmla="*/ 3486 w 60426"/>
                <a:gd name="connsiteY9" fmla="*/ 93111 h 93114"/>
                <a:gd name="connsiteX10" fmla="*/ 56940 w 60426"/>
                <a:gd name="connsiteY10" fmla="*/ 93111 h 93114"/>
                <a:gd name="connsiteX11" fmla="*/ 60427 w 60426"/>
                <a:gd name="connsiteY11" fmla="*/ 89958 h 93114"/>
                <a:gd name="connsiteX12" fmla="*/ 60427 w 60426"/>
                <a:gd name="connsiteY12" fmla="*/ 3157 h 93114"/>
                <a:gd name="connsiteX13" fmla="*/ 56940 w 60426"/>
                <a:gd name="connsiteY13" fmla="*/ 4 h 93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426" h="93114">
                  <a:moveTo>
                    <a:pt x="56940" y="4"/>
                  </a:moveTo>
                  <a:lnTo>
                    <a:pt x="3486" y="4"/>
                  </a:lnTo>
                  <a:cubicBezTo>
                    <a:pt x="1654" y="-83"/>
                    <a:pt x="97" y="1326"/>
                    <a:pt x="0" y="3157"/>
                  </a:cubicBezTo>
                  <a:lnTo>
                    <a:pt x="0" y="39685"/>
                  </a:lnTo>
                  <a:lnTo>
                    <a:pt x="8830" y="47648"/>
                  </a:lnTo>
                  <a:cubicBezTo>
                    <a:pt x="11104" y="49411"/>
                    <a:pt x="11519" y="52683"/>
                    <a:pt x="9756" y="54957"/>
                  </a:cubicBezTo>
                  <a:cubicBezTo>
                    <a:pt x="9502" y="55285"/>
                    <a:pt x="9211" y="55581"/>
                    <a:pt x="8887" y="55839"/>
                  </a:cubicBezTo>
                  <a:lnTo>
                    <a:pt x="0" y="64507"/>
                  </a:lnTo>
                  <a:lnTo>
                    <a:pt x="0" y="89958"/>
                  </a:lnTo>
                  <a:cubicBezTo>
                    <a:pt x="97" y="91789"/>
                    <a:pt x="1654" y="93197"/>
                    <a:pt x="3486" y="93111"/>
                  </a:cubicBezTo>
                  <a:lnTo>
                    <a:pt x="56940" y="93111"/>
                  </a:lnTo>
                  <a:cubicBezTo>
                    <a:pt x="58772" y="93197"/>
                    <a:pt x="60329" y="91789"/>
                    <a:pt x="60427" y="89958"/>
                  </a:cubicBezTo>
                  <a:lnTo>
                    <a:pt x="60427" y="3157"/>
                  </a:lnTo>
                  <a:cubicBezTo>
                    <a:pt x="60329" y="1326"/>
                    <a:pt x="58772" y="-83"/>
                    <a:pt x="56940" y="4"/>
                  </a:cubicBezTo>
                  <a:close/>
                </a:path>
              </a:pathLst>
            </a:custGeom>
            <a:gradFill>
              <a:gsLst>
                <a:gs pos="0">
                  <a:srgbClr val="949494"/>
                </a:gs>
                <a:gs pos="53200">
                  <a:srgbClr val="A2A2A2"/>
                </a:gs>
                <a:gs pos="100000">
                  <a:srgbClr val="B3B3B3"/>
                </a:gs>
              </a:gsLst>
              <a:lin ang="16200000" scaled="1"/>
            </a:gradFill>
            <a:ln w="9525" cap="flat">
              <a:noFill/>
              <a:prstDash val="solid"/>
              <a:miter/>
            </a:ln>
          </p:spPr>
          <p:txBody>
            <a:bodyPr rtlCol="0" anchor="ctr"/>
            <a:lstStyle/>
            <a:p>
              <a:endParaRPr lang="en-US"/>
            </a:p>
          </p:txBody>
        </p:sp>
        <p:sp>
          <p:nvSpPr>
            <p:cNvPr id="285" name="Freeform: Shape 284">
              <a:extLst>
                <a:ext uri="{FF2B5EF4-FFF2-40B4-BE49-F238E27FC236}">
                  <a16:creationId xmlns:a16="http://schemas.microsoft.com/office/drawing/2014/main" id="{EB9CF19F-B54E-70C8-0A5B-E8964E8AE7F9}"/>
                </a:ext>
              </a:extLst>
            </p:cNvPr>
            <p:cNvSpPr/>
            <p:nvPr/>
          </p:nvSpPr>
          <p:spPr>
            <a:xfrm>
              <a:off x="6466675" y="5101288"/>
              <a:ext cx="66477" cy="59366"/>
            </a:xfrm>
            <a:custGeom>
              <a:avLst/>
              <a:gdLst>
                <a:gd name="connsiteX0" fmla="*/ 65590 w 66477"/>
                <a:gd name="connsiteY0" fmla="*/ 41643 h 59366"/>
                <a:gd name="connsiteX1" fmla="*/ 48426 w 66477"/>
                <a:gd name="connsiteY1" fmla="*/ 58360 h 59366"/>
                <a:gd name="connsiteX2" fmla="*/ 45045 w 66477"/>
                <a:gd name="connsiteY2" fmla="*/ 56617 h 59366"/>
                <a:gd name="connsiteX3" fmla="*/ 45045 w 66477"/>
                <a:gd name="connsiteY3" fmla="*/ 49206 h 59366"/>
                <a:gd name="connsiteX4" fmla="*/ 42921 w 66477"/>
                <a:gd name="connsiteY4" fmla="*/ 47062 h 59366"/>
                <a:gd name="connsiteX5" fmla="*/ 42863 w 66477"/>
                <a:gd name="connsiteY5" fmla="*/ 47063 h 59366"/>
                <a:gd name="connsiteX6" fmla="*/ 1 w 66477"/>
                <a:gd name="connsiteY6" fmla="*/ 2210 h 59366"/>
                <a:gd name="connsiteX7" fmla="*/ 2096 w 66477"/>
                <a:gd name="connsiteY7" fmla="*/ 1 h 59366"/>
                <a:gd name="connsiteX8" fmla="*/ 2144 w 66477"/>
                <a:gd name="connsiteY8" fmla="*/ 0 h 59366"/>
                <a:gd name="connsiteX9" fmla="*/ 13040 w 66477"/>
                <a:gd name="connsiteY9" fmla="*/ 0 h 59366"/>
                <a:gd name="connsiteX10" fmla="*/ 15175 w 66477"/>
                <a:gd name="connsiteY10" fmla="*/ 2133 h 59366"/>
                <a:gd name="connsiteX11" fmla="*/ 15165 w 66477"/>
                <a:gd name="connsiteY11" fmla="*/ 2343 h 59366"/>
                <a:gd name="connsiteX12" fmla="*/ 34931 w 66477"/>
                <a:gd name="connsiteY12" fmla="*/ 32985 h 59366"/>
                <a:gd name="connsiteX13" fmla="*/ 42882 w 66477"/>
                <a:gd name="connsiteY13" fmla="*/ 33442 h 59366"/>
                <a:gd name="connsiteX14" fmla="*/ 45045 w 66477"/>
                <a:gd name="connsiteY14" fmla="*/ 31290 h 59366"/>
                <a:gd name="connsiteX15" fmla="*/ 45045 w 66477"/>
                <a:gd name="connsiteY15" fmla="*/ 24441 h 59366"/>
                <a:gd name="connsiteX16" fmla="*/ 48426 w 66477"/>
                <a:gd name="connsiteY16" fmla="*/ 22689 h 59366"/>
                <a:gd name="connsiteX17" fmla="*/ 65571 w 66477"/>
                <a:gd name="connsiteY17" fmla="*/ 38167 h 59366"/>
                <a:gd name="connsiteX18" fmla="*/ 66088 w 66477"/>
                <a:gd name="connsiteY18" fmla="*/ 41139 h 59366"/>
                <a:gd name="connsiteX19" fmla="*/ 65590 w 66477"/>
                <a:gd name="connsiteY19" fmla="*/ 41643 h 59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6477" h="59366">
                  <a:moveTo>
                    <a:pt x="65590" y="41643"/>
                  </a:moveTo>
                  <a:lnTo>
                    <a:pt x="48426" y="58360"/>
                  </a:lnTo>
                  <a:cubicBezTo>
                    <a:pt x="46616" y="60169"/>
                    <a:pt x="45045" y="59512"/>
                    <a:pt x="45045" y="56617"/>
                  </a:cubicBezTo>
                  <a:lnTo>
                    <a:pt x="45045" y="49206"/>
                  </a:lnTo>
                  <a:cubicBezTo>
                    <a:pt x="45050" y="48028"/>
                    <a:pt x="44099" y="47068"/>
                    <a:pt x="42921" y="47062"/>
                  </a:cubicBezTo>
                  <a:cubicBezTo>
                    <a:pt x="42902" y="47062"/>
                    <a:pt x="42883" y="47063"/>
                    <a:pt x="42863" y="47063"/>
                  </a:cubicBezTo>
                  <a:cubicBezTo>
                    <a:pt x="31805" y="47311"/>
                    <a:pt x="1068" y="44206"/>
                    <a:pt x="1" y="2210"/>
                  </a:cubicBezTo>
                  <a:cubicBezTo>
                    <a:pt x="-31" y="1021"/>
                    <a:pt x="907" y="32"/>
                    <a:pt x="2096" y="1"/>
                  </a:cubicBezTo>
                  <a:cubicBezTo>
                    <a:pt x="2112" y="0"/>
                    <a:pt x="2128" y="0"/>
                    <a:pt x="2144" y="0"/>
                  </a:cubicBezTo>
                  <a:lnTo>
                    <a:pt x="13040" y="0"/>
                  </a:lnTo>
                  <a:cubicBezTo>
                    <a:pt x="14219" y="0"/>
                    <a:pt x="15174" y="954"/>
                    <a:pt x="15175" y="2133"/>
                  </a:cubicBezTo>
                  <a:cubicBezTo>
                    <a:pt x="15175" y="2203"/>
                    <a:pt x="15171" y="2273"/>
                    <a:pt x="15165" y="2343"/>
                  </a:cubicBezTo>
                  <a:cubicBezTo>
                    <a:pt x="12161" y="16263"/>
                    <a:pt x="21011" y="29982"/>
                    <a:pt x="34931" y="32985"/>
                  </a:cubicBezTo>
                  <a:cubicBezTo>
                    <a:pt x="37542" y="33548"/>
                    <a:pt x="40224" y="33702"/>
                    <a:pt x="42882" y="33442"/>
                  </a:cubicBezTo>
                  <a:cubicBezTo>
                    <a:pt x="44073" y="33442"/>
                    <a:pt x="45039" y="32480"/>
                    <a:pt x="45045" y="31290"/>
                  </a:cubicBezTo>
                  <a:lnTo>
                    <a:pt x="45045" y="24441"/>
                  </a:lnTo>
                  <a:cubicBezTo>
                    <a:pt x="45045" y="20945"/>
                    <a:pt x="46092" y="20364"/>
                    <a:pt x="48426" y="22689"/>
                  </a:cubicBezTo>
                  <a:lnTo>
                    <a:pt x="65571" y="38167"/>
                  </a:lnTo>
                  <a:cubicBezTo>
                    <a:pt x="66535" y="38845"/>
                    <a:pt x="66766" y="40176"/>
                    <a:pt x="66088" y="41139"/>
                  </a:cubicBezTo>
                  <a:cubicBezTo>
                    <a:pt x="65952" y="41334"/>
                    <a:pt x="65783" y="41504"/>
                    <a:pt x="65590" y="41643"/>
                  </a:cubicBezTo>
                  <a:close/>
                </a:path>
              </a:pathLst>
            </a:custGeom>
            <a:solidFill>
              <a:srgbClr val="0078D4"/>
            </a:solidFill>
            <a:ln w="9525" cap="flat">
              <a:noFill/>
              <a:prstDash val="solid"/>
              <a:miter/>
            </a:ln>
          </p:spPr>
          <p:txBody>
            <a:bodyPr rtlCol="0" anchor="ctr"/>
            <a:lstStyle/>
            <a:p>
              <a:endParaRPr lang="en-US"/>
            </a:p>
          </p:txBody>
        </p:sp>
        <p:sp>
          <p:nvSpPr>
            <p:cNvPr id="286" name="Freeform: Shape 285">
              <a:extLst>
                <a:ext uri="{FF2B5EF4-FFF2-40B4-BE49-F238E27FC236}">
                  <a16:creationId xmlns:a16="http://schemas.microsoft.com/office/drawing/2014/main" id="{B71106EC-62A9-0B50-37E0-888D79B3801E}"/>
                </a:ext>
              </a:extLst>
            </p:cNvPr>
            <p:cNvSpPr/>
            <p:nvPr/>
          </p:nvSpPr>
          <p:spPr>
            <a:xfrm>
              <a:off x="6445083" y="5011054"/>
              <a:ext cx="60426" cy="93085"/>
            </a:xfrm>
            <a:custGeom>
              <a:avLst/>
              <a:gdLst>
                <a:gd name="connsiteX0" fmla="*/ 60427 w 60426"/>
                <a:gd name="connsiteY0" fmla="*/ 89929 h 93085"/>
                <a:gd name="connsiteX1" fmla="*/ 56940 w 60426"/>
                <a:gd name="connsiteY1" fmla="*/ 93082 h 93085"/>
                <a:gd name="connsiteX2" fmla="*/ 3486 w 60426"/>
                <a:gd name="connsiteY2" fmla="*/ 93082 h 93085"/>
                <a:gd name="connsiteX3" fmla="*/ 0 w 60426"/>
                <a:gd name="connsiteY3" fmla="*/ 89929 h 93085"/>
                <a:gd name="connsiteX4" fmla="*/ 0 w 60426"/>
                <a:gd name="connsiteY4" fmla="*/ 3157 h 93085"/>
                <a:gd name="connsiteX5" fmla="*/ 3486 w 60426"/>
                <a:gd name="connsiteY5" fmla="*/ 4 h 93085"/>
                <a:gd name="connsiteX6" fmla="*/ 56940 w 60426"/>
                <a:gd name="connsiteY6" fmla="*/ 4 h 93085"/>
                <a:gd name="connsiteX7" fmla="*/ 60427 w 60426"/>
                <a:gd name="connsiteY7" fmla="*/ 3157 h 93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426" h="93085">
                  <a:moveTo>
                    <a:pt x="60427" y="89929"/>
                  </a:moveTo>
                  <a:cubicBezTo>
                    <a:pt x="60329" y="91760"/>
                    <a:pt x="58772" y="93168"/>
                    <a:pt x="56940" y="93082"/>
                  </a:cubicBezTo>
                  <a:lnTo>
                    <a:pt x="3486" y="93082"/>
                  </a:lnTo>
                  <a:cubicBezTo>
                    <a:pt x="1655" y="93168"/>
                    <a:pt x="97" y="91760"/>
                    <a:pt x="0" y="89929"/>
                  </a:cubicBezTo>
                  <a:lnTo>
                    <a:pt x="0" y="3157"/>
                  </a:lnTo>
                  <a:cubicBezTo>
                    <a:pt x="97" y="1326"/>
                    <a:pt x="1655" y="-83"/>
                    <a:pt x="3486" y="4"/>
                  </a:cubicBezTo>
                  <a:lnTo>
                    <a:pt x="56940" y="4"/>
                  </a:lnTo>
                  <a:cubicBezTo>
                    <a:pt x="58772" y="-83"/>
                    <a:pt x="60329" y="1326"/>
                    <a:pt x="60427" y="3157"/>
                  </a:cubicBezTo>
                  <a:close/>
                </a:path>
              </a:pathLst>
            </a:custGeom>
            <a:gradFill>
              <a:gsLst>
                <a:gs pos="0">
                  <a:srgbClr val="949494"/>
                </a:gs>
                <a:gs pos="53200">
                  <a:srgbClr val="A2A2A2"/>
                </a:gs>
                <a:gs pos="100000">
                  <a:srgbClr val="B3B3B3"/>
                </a:gs>
              </a:gsLst>
              <a:lin ang="16200000" scaled="1"/>
            </a:gradFill>
            <a:ln w="9525" cap="flat">
              <a:noFill/>
              <a:prstDash val="solid"/>
              <a:miter/>
            </a:ln>
          </p:spPr>
          <p:txBody>
            <a:bodyPr rtlCol="0" anchor="ctr"/>
            <a:lstStyle/>
            <a:p>
              <a:endParaRPr lang="en-US"/>
            </a:p>
          </p:txBody>
        </p:sp>
        <p:sp>
          <p:nvSpPr>
            <p:cNvPr id="287" name="Freeform: Shape 286">
              <a:extLst>
                <a:ext uri="{FF2B5EF4-FFF2-40B4-BE49-F238E27FC236}">
                  <a16:creationId xmlns:a16="http://schemas.microsoft.com/office/drawing/2014/main" id="{6F525F1B-39EF-10B0-B3F7-B2407E2F236C}"/>
                </a:ext>
              </a:extLst>
            </p:cNvPr>
            <p:cNvSpPr/>
            <p:nvPr/>
          </p:nvSpPr>
          <p:spPr>
            <a:xfrm>
              <a:off x="6453953" y="5022116"/>
              <a:ext cx="43268" cy="35966"/>
            </a:xfrm>
            <a:custGeom>
              <a:avLst/>
              <a:gdLst>
                <a:gd name="connsiteX0" fmla="*/ 43213 w 43268"/>
                <a:gd name="connsiteY0" fmla="*/ 28737 h 35966"/>
                <a:gd name="connsiteX1" fmla="*/ 36650 w 43268"/>
                <a:gd name="connsiteY1" fmla="*/ 35966 h 35966"/>
                <a:gd name="connsiteX2" fmla="*/ 6580 w 43268"/>
                <a:gd name="connsiteY2" fmla="*/ 35966 h 35966"/>
                <a:gd name="connsiteX3" fmla="*/ 8 w 43268"/>
                <a:gd name="connsiteY3" fmla="*/ 28737 h 35966"/>
                <a:gd name="connsiteX4" fmla="*/ 8 w 43268"/>
                <a:gd name="connsiteY4" fmla="*/ 28737 h 35966"/>
                <a:gd name="connsiteX5" fmla="*/ 6580 w 43268"/>
                <a:gd name="connsiteY5" fmla="*/ 21498 h 35966"/>
                <a:gd name="connsiteX6" fmla="*/ 36698 w 43268"/>
                <a:gd name="connsiteY6" fmla="*/ 21498 h 35966"/>
                <a:gd name="connsiteX7" fmla="*/ 43261 w 43268"/>
                <a:gd name="connsiteY7" fmla="*/ 28737 h 35966"/>
                <a:gd name="connsiteX8" fmla="*/ 43213 w 43268"/>
                <a:gd name="connsiteY8" fmla="*/ 7229 h 35966"/>
                <a:gd name="connsiteX9" fmla="*/ 36698 w 43268"/>
                <a:gd name="connsiteY9" fmla="*/ 0 h 35966"/>
                <a:gd name="connsiteX10" fmla="*/ 6580 w 43268"/>
                <a:gd name="connsiteY10" fmla="*/ 0 h 35966"/>
                <a:gd name="connsiteX11" fmla="*/ 8 w 43268"/>
                <a:gd name="connsiteY11" fmla="*/ 7229 h 35966"/>
                <a:gd name="connsiteX12" fmla="*/ 8 w 43268"/>
                <a:gd name="connsiteY12" fmla="*/ 7229 h 35966"/>
                <a:gd name="connsiteX13" fmla="*/ 6580 w 43268"/>
                <a:gd name="connsiteY13" fmla="*/ 14468 h 35966"/>
                <a:gd name="connsiteX14" fmla="*/ 36698 w 43268"/>
                <a:gd name="connsiteY14" fmla="*/ 14468 h 35966"/>
                <a:gd name="connsiteX15" fmla="*/ 43261 w 43268"/>
                <a:gd name="connsiteY15" fmla="*/ 7229 h 35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268" h="35966">
                  <a:moveTo>
                    <a:pt x="43213" y="28737"/>
                  </a:moveTo>
                  <a:cubicBezTo>
                    <a:pt x="43391" y="32543"/>
                    <a:pt x="40456" y="35776"/>
                    <a:pt x="36650" y="35966"/>
                  </a:cubicBezTo>
                  <a:lnTo>
                    <a:pt x="6580" y="35966"/>
                  </a:lnTo>
                  <a:cubicBezTo>
                    <a:pt x="2773" y="35776"/>
                    <a:pt x="-165" y="32545"/>
                    <a:pt x="8" y="28737"/>
                  </a:cubicBezTo>
                  <a:lnTo>
                    <a:pt x="8" y="28737"/>
                  </a:lnTo>
                  <a:cubicBezTo>
                    <a:pt x="-170" y="24925"/>
                    <a:pt x="2769" y="21688"/>
                    <a:pt x="6580" y="21498"/>
                  </a:cubicBezTo>
                  <a:lnTo>
                    <a:pt x="36698" y="21498"/>
                  </a:lnTo>
                  <a:cubicBezTo>
                    <a:pt x="40505" y="21693"/>
                    <a:pt x="43439" y="24929"/>
                    <a:pt x="43261" y="28737"/>
                  </a:cubicBezTo>
                  <a:close/>
                  <a:moveTo>
                    <a:pt x="43213" y="7229"/>
                  </a:moveTo>
                  <a:cubicBezTo>
                    <a:pt x="43392" y="3441"/>
                    <a:pt x="40485" y="215"/>
                    <a:pt x="36698" y="0"/>
                  </a:cubicBezTo>
                  <a:lnTo>
                    <a:pt x="6580" y="0"/>
                  </a:lnTo>
                  <a:cubicBezTo>
                    <a:pt x="2773" y="190"/>
                    <a:pt x="-165" y="3421"/>
                    <a:pt x="8" y="7229"/>
                  </a:cubicBezTo>
                  <a:lnTo>
                    <a:pt x="8" y="7229"/>
                  </a:lnTo>
                  <a:cubicBezTo>
                    <a:pt x="-170" y="11041"/>
                    <a:pt x="2769" y="14278"/>
                    <a:pt x="6580" y="14468"/>
                  </a:cubicBezTo>
                  <a:lnTo>
                    <a:pt x="36698" y="14468"/>
                  </a:lnTo>
                  <a:cubicBezTo>
                    <a:pt x="40505" y="14273"/>
                    <a:pt x="43439" y="11038"/>
                    <a:pt x="43261" y="7229"/>
                  </a:cubicBezTo>
                  <a:close/>
                </a:path>
              </a:pathLst>
            </a:custGeom>
            <a:solidFill>
              <a:srgbClr val="003067"/>
            </a:solidFill>
            <a:ln w="9525" cap="flat">
              <a:noFill/>
              <a:prstDash val="solid"/>
              <a:miter/>
            </a:ln>
          </p:spPr>
          <p:txBody>
            <a:bodyPr rtlCol="0" anchor="ctr"/>
            <a:lstStyle/>
            <a:p>
              <a:endParaRPr lang="en-US"/>
            </a:p>
          </p:txBody>
        </p:sp>
        <p:sp>
          <p:nvSpPr>
            <p:cNvPr id="288" name="Freeform: Shape 287">
              <a:extLst>
                <a:ext uri="{FF2B5EF4-FFF2-40B4-BE49-F238E27FC236}">
                  <a16:creationId xmlns:a16="http://schemas.microsoft.com/office/drawing/2014/main" id="{B0BBA7E9-C483-0191-89AD-C06A97F3BC99}"/>
                </a:ext>
              </a:extLst>
            </p:cNvPr>
            <p:cNvSpPr/>
            <p:nvPr/>
          </p:nvSpPr>
          <p:spPr>
            <a:xfrm>
              <a:off x="6458408" y="5024488"/>
              <a:ext cx="9734" cy="31222"/>
            </a:xfrm>
            <a:custGeom>
              <a:avLst/>
              <a:gdLst>
                <a:gd name="connsiteX0" fmla="*/ 9735 w 9734"/>
                <a:gd name="connsiteY0" fmla="*/ 4858 h 31222"/>
                <a:gd name="connsiteX1" fmla="*/ 4877 w 9734"/>
                <a:gd name="connsiteY1" fmla="*/ 9735 h 31222"/>
                <a:gd name="connsiteX2" fmla="*/ 0 w 9734"/>
                <a:gd name="connsiteY2" fmla="*/ 4877 h 31222"/>
                <a:gd name="connsiteX3" fmla="*/ 4858 w 9734"/>
                <a:gd name="connsiteY3" fmla="*/ 0 h 31222"/>
                <a:gd name="connsiteX4" fmla="*/ 4877 w 9734"/>
                <a:gd name="connsiteY4" fmla="*/ 0 h 31222"/>
                <a:gd name="connsiteX5" fmla="*/ 9735 w 9734"/>
                <a:gd name="connsiteY5" fmla="*/ 4858 h 31222"/>
                <a:gd name="connsiteX6" fmla="*/ 4877 w 9734"/>
                <a:gd name="connsiteY6" fmla="*/ 21507 h 31222"/>
                <a:gd name="connsiteX7" fmla="*/ 19 w 9734"/>
                <a:gd name="connsiteY7" fmla="*/ 26365 h 31222"/>
                <a:gd name="connsiteX8" fmla="*/ 4877 w 9734"/>
                <a:gd name="connsiteY8" fmla="*/ 31223 h 31222"/>
                <a:gd name="connsiteX9" fmla="*/ 9735 w 9734"/>
                <a:gd name="connsiteY9" fmla="*/ 26365 h 31222"/>
                <a:gd name="connsiteX10" fmla="*/ 4877 w 9734"/>
                <a:gd name="connsiteY10" fmla="*/ 21507 h 31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734" h="31222">
                  <a:moveTo>
                    <a:pt x="9735" y="4858"/>
                  </a:moveTo>
                  <a:cubicBezTo>
                    <a:pt x="9740" y="7546"/>
                    <a:pt x="7565" y="9729"/>
                    <a:pt x="4877" y="9735"/>
                  </a:cubicBezTo>
                  <a:cubicBezTo>
                    <a:pt x="2189" y="9740"/>
                    <a:pt x="5" y="7565"/>
                    <a:pt x="0" y="4877"/>
                  </a:cubicBezTo>
                  <a:cubicBezTo>
                    <a:pt x="-5" y="2189"/>
                    <a:pt x="2170" y="5"/>
                    <a:pt x="4858" y="0"/>
                  </a:cubicBezTo>
                  <a:cubicBezTo>
                    <a:pt x="4864" y="0"/>
                    <a:pt x="4870" y="0"/>
                    <a:pt x="4877" y="0"/>
                  </a:cubicBezTo>
                  <a:cubicBezTo>
                    <a:pt x="7560" y="0"/>
                    <a:pt x="9735" y="2175"/>
                    <a:pt x="9735" y="4858"/>
                  </a:cubicBezTo>
                  <a:close/>
                  <a:moveTo>
                    <a:pt x="4877" y="21507"/>
                  </a:moveTo>
                  <a:cubicBezTo>
                    <a:pt x="2194" y="21507"/>
                    <a:pt x="19" y="23682"/>
                    <a:pt x="19" y="26365"/>
                  </a:cubicBezTo>
                  <a:cubicBezTo>
                    <a:pt x="19" y="29048"/>
                    <a:pt x="2194" y="31223"/>
                    <a:pt x="4877" y="31223"/>
                  </a:cubicBezTo>
                  <a:cubicBezTo>
                    <a:pt x="7560" y="31223"/>
                    <a:pt x="9735" y="29048"/>
                    <a:pt x="9735" y="26365"/>
                  </a:cubicBezTo>
                  <a:cubicBezTo>
                    <a:pt x="9735" y="23682"/>
                    <a:pt x="7560" y="21507"/>
                    <a:pt x="4877" y="21507"/>
                  </a:cubicBezTo>
                  <a:close/>
                </a:path>
              </a:pathLst>
            </a:custGeom>
            <a:solidFill>
              <a:srgbClr val="50E6FF"/>
            </a:solidFill>
            <a:ln w="9525" cap="flat">
              <a:noFill/>
              <a:prstDash val="solid"/>
              <a:miter/>
            </a:ln>
          </p:spPr>
          <p:txBody>
            <a:bodyPr rtlCol="0" anchor="ctr"/>
            <a:lstStyle/>
            <a:p>
              <a:endParaRPr lang="en-US"/>
            </a:p>
          </p:txBody>
        </p:sp>
        <p:sp>
          <p:nvSpPr>
            <p:cNvPr id="289" name="Freeform: Shape 288">
              <a:extLst>
                <a:ext uri="{FF2B5EF4-FFF2-40B4-BE49-F238E27FC236}">
                  <a16:creationId xmlns:a16="http://schemas.microsoft.com/office/drawing/2014/main" id="{0BE18AFE-B308-BC22-77CB-300B7284C8FD}"/>
                </a:ext>
              </a:extLst>
            </p:cNvPr>
            <p:cNvSpPr/>
            <p:nvPr/>
          </p:nvSpPr>
          <p:spPr>
            <a:xfrm>
              <a:off x="6534201" y="5100488"/>
              <a:ext cx="43220" cy="35975"/>
            </a:xfrm>
            <a:custGeom>
              <a:avLst/>
              <a:gdLst>
                <a:gd name="connsiteX0" fmla="*/ 43213 w 43220"/>
                <a:gd name="connsiteY0" fmla="*/ 28737 h 35975"/>
                <a:gd name="connsiteX1" fmla="*/ 36641 w 43220"/>
                <a:gd name="connsiteY1" fmla="*/ 35976 h 35975"/>
                <a:gd name="connsiteX2" fmla="*/ 6570 w 43220"/>
                <a:gd name="connsiteY2" fmla="*/ 35976 h 35975"/>
                <a:gd name="connsiteX3" fmla="*/ 8 w 43220"/>
                <a:gd name="connsiteY3" fmla="*/ 28737 h 35975"/>
                <a:gd name="connsiteX4" fmla="*/ 8 w 43220"/>
                <a:gd name="connsiteY4" fmla="*/ 28737 h 35975"/>
                <a:gd name="connsiteX5" fmla="*/ 6570 w 43220"/>
                <a:gd name="connsiteY5" fmla="*/ 21498 h 35975"/>
                <a:gd name="connsiteX6" fmla="*/ 36641 w 43220"/>
                <a:gd name="connsiteY6" fmla="*/ 21498 h 35975"/>
                <a:gd name="connsiteX7" fmla="*/ 43213 w 43220"/>
                <a:gd name="connsiteY7" fmla="*/ 28737 h 35975"/>
                <a:gd name="connsiteX8" fmla="*/ 43213 w 43220"/>
                <a:gd name="connsiteY8" fmla="*/ 7239 h 35975"/>
                <a:gd name="connsiteX9" fmla="*/ 36641 w 43220"/>
                <a:gd name="connsiteY9" fmla="*/ 0 h 35975"/>
                <a:gd name="connsiteX10" fmla="*/ 6570 w 43220"/>
                <a:gd name="connsiteY10" fmla="*/ 0 h 35975"/>
                <a:gd name="connsiteX11" fmla="*/ 8 w 43220"/>
                <a:gd name="connsiteY11" fmla="*/ 7239 h 35975"/>
                <a:gd name="connsiteX12" fmla="*/ 8 w 43220"/>
                <a:gd name="connsiteY12" fmla="*/ 7239 h 35975"/>
                <a:gd name="connsiteX13" fmla="*/ 6570 w 43220"/>
                <a:gd name="connsiteY13" fmla="*/ 14468 h 35975"/>
                <a:gd name="connsiteX14" fmla="*/ 36641 w 43220"/>
                <a:gd name="connsiteY14" fmla="*/ 14468 h 35975"/>
                <a:gd name="connsiteX15" fmla="*/ 43213 w 43220"/>
                <a:gd name="connsiteY15" fmla="*/ 7239 h 35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220" h="35975">
                  <a:moveTo>
                    <a:pt x="43213" y="28737"/>
                  </a:moveTo>
                  <a:cubicBezTo>
                    <a:pt x="43386" y="32547"/>
                    <a:pt x="40450" y="35781"/>
                    <a:pt x="36641" y="35976"/>
                  </a:cubicBezTo>
                  <a:lnTo>
                    <a:pt x="6570" y="35976"/>
                  </a:lnTo>
                  <a:cubicBezTo>
                    <a:pt x="2763" y="35781"/>
                    <a:pt x="-170" y="32545"/>
                    <a:pt x="8" y="28737"/>
                  </a:cubicBezTo>
                  <a:lnTo>
                    <a:pt x="8" y="28737"/>
                  </a:lnTo>
                  <a:cubicBezTo>
                    <a:pt x="-170" y="24929"/>
                    <a:pt x="2763" y="21693"/>
                    <a:pt x="6570" y="21498"/>
                  </a:cubicBezTo>
                  <a:lnTo>
                    <a:pt x="36641" y="21498"/>
                  </a:lnTo>
                  <a:cubicBezTo>
                    <a:pt x="40452" y="21688"/>
                    <a:pt x="43391" y="24925"/>
                    <a:pt x="43213" y="28737"/>
                  </a:cubicBezTo>
                  <a:close/>
                  <a:moveTo>
                    <a:pt x="43213" y="7239"/>
                  </a:moveTo>
                  <a:cubicBezTo>
                    <a:pt x="43391" y="3427"/>
                    <a:pt x="40452" y="190"/>
                    <a:pt x="36641" y="0"/>
                  </a:cubicBezTo>
                  <a:lnTo>
                    <a:pt x="6570" y="0"/>
                  </a:lnTo>
                  <a:cubicBezTo>
                    <a:pt x="2763" y="195"/>
                    <a:pt x="-170" y="3431"/>
                    <a:pt x="8" y="7239"/>
                  </a:cubicBezTo>
                  <a:lnTo>
                    <a:pt x="8" y="7239"/>
                  </a:lnTo>
                  <a:cubicBezTo>
                    <a:pt x="-170" y="11045"/>
                    <a:pt x="2764" y="14278"/>
                    <a:pt x="6570" y="14468"/>
                  </a:cubicBezTo>
                  <a:lnTo>
                    <a:pt x="36641" y="14468"/>
                  </a:lnTo>
                  <a:cubicBezTo>
                    <a:pt x="40448" y="14278"/>
                    <a:pt x="43386" y="11047"/>
                    <a:pt x="43213" y="7239"/>
                  </a:cubicBezTo>
                  <a:close/>
                </a:path>
              </a:pathLst>
            </a:custGeom>
            <a:solidFill>
              <a:srgbClr val="003067"/>
            </a:solidFill>
            <a:ln w="9525" cap="flat">
              <a:noFill/>
              <a:prstDash val="solid"/>
              <a:miter/>
            </a:ln>
          </p:spPr>
          <p:txBody>
            <a:bodyPr rtlCol="0" anchor="ctr"/>
            <a:lstStyle/>
            <a:p>
              <a:endParaRPr lang="en-US"/>
            </a:p>
          </p:txBody>
        </p:sp>
        <p:sp>
          <p:nvSpPr>
            <p:cNvPr id="290" name="Freeform: Shape 289">
              <a:extLst>
                <a:ext uri="{FF2B5EF4-FFF2-40B4-BE49-F238E27FC236}">
                  <a16:creationId xmlns:a16="http://schemas.microsoft.com/office/drawing/2014/main" id="{675FE8B3-5E97-7A39-265F-401C8B9D156D}"/>
                </a:ext>
              </a:extLst>
            </p:cNvPr>
            <p:cNvSpPr/>
            <p:nvPr/>
          </p:nvSpPr>
          <p:spPr>
            <a:xfrm>
              <a:off x="6538666" y="5102859"/>
              <a:ext cx="9715" cy="31222"/>
            </a:xfrm>
            <a:custGeom>
              <a:avLst/>
              <a:gdLst>
                <a:gd name="connsiteX0" fmla="*/ 9716 w 9715"/>
                <a:gd name="connsiteY0" fmla="*/ 4867 h 31222"/>
                <a:gd name="connsiteX1" fmla="*/ 4848 w 9715"/>
                <a:gd name="connsiteY1" fmla="*/ 9716 h 31222"/>
                <a:gd name="connsiteX2" fmla="*/ 0 w 9715"/>
                <a:gd name="connsiteY2" fmla="*/ 4848 h 31222"/>
                <a:gd name="connsiteX3" fmla="*/ 4858 w 9715"/>
                <a:gd name="connsiteY3" fmla="*/ 0 h 31222"/>
                <a:gd name="connsiteX4" fmla="*/ 9716 w 9715"/>
                <a:gd name="connsiteY4" fmla="*/ 4858 h 31222"/>
                <a:gd name="connsiteX5" fmla="*/ 9716 w 9715"/>
                <a:gd name="connsiteY5" fmla="*/ 4867 h 31222"/>
                <a:gd name="connsiteX6" fmla="*/ 4858 w 9715"/>
                <a:gd name="connsiteY6" fmla="*/ 21507 h 31222"/>
                <a:gd name="connsiteX7" fmla="*/ 0 w 9715"/>
                <a:gd name="connsiteY7" fmla="*/ 26365 h 31222"/>
                <a:gd name="connsiteX8" fmla="*/ 4858 w 9715"/>
                <a:gd name="connsiteY8" fmla="*/ 31223 h 31222"/>
                <a:gd name="connsiteX9" fmla="*/ 9716 w 9715"/>
                <a:gd name="connsiteY9" fmla="*/ 26365 h 31222"/>
                <a:gd name="connsiteX10" fmla="*/ 4858 w 9715"/>
                <a:gd name="connsiteY10" fmla="*/ 21546 h 31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715" h="31222">
                  <a:moveTo>
                    <a:pt x="9716" y="4867"/>
                  </a:moveTo>
                  <a:cubicBezTo>
                    <a:pt x="9710" y="7550"/>
                    <a:pt x="7531" y="9721"/>
                    <a:pt x="4848" y="9716"/>
                  </a:cubicBezTo>
                  <a:cubicBezTo>
                    <a:pt x="2165" y="9710"/>
                    <a:pt x="-5" y="7531"/>
                    <a:pt x="0" y="4848"/>
                  </a:cubicBezTo>
                  <a:cubicBezTo>
                    <a:pt x="6" y="2169"/>
                    <a:pt x="2178" y="0"/>
                    <a:pt x="4858" y="0"/>
                  </a:cubicBezTo>
                  <a:cubicBezTo>
                    <a:pt x="7541" y="0"/>
                    <a:pt x="9716" y="2175"/>
                    <a:pt x="9716" y="4858"/>
                  </a:cubicBezTo>
                  <a:cubicBezTo>
                    <a:pt x="9716" y="4861"/>
                    <a:pt x="9716" y="4864"/>
                    <a:pt x="9716" y="4867"/>
                  </a:cubicBezTo>
                  <a:close/>
                  <a:moveTo>
                    <a:pt x="4858" y="21507"/>
                  </a:moveTo>
                  <a:cubicBezTo>
                    <a:pt x="2175" y="21507"/>
                    <a:pt x="0" y="23682"/>
                    <a:pt x="0" y="26365"/>
                  </a:cubicBezTo>
                  <a:cubicBezTo>
                    <a:pt x="0" y="29048"/>
                    <a:pt x="2175" y="31223"/>
                    <a:pt x="4858" y="31223"/>
                  </a:cubicBezTo>
                  <a:cubicBezTo>
                    <a:pt x="7541" y="31223"/>
                    <a:pt x="9716" y="29048"/>
                    <a:pt x="9716" y="26365"/>
                  </a:cubicBezTo>
                  <a:cubicBezTo>
                    <a:pt x="9695" y="23697"/>
                    <a:pt x="7526" y="21546"/>
                    <a:pt x="4858" y="21546"/>
                  </a:cubicBezTo>
                  <a:close/>
                </a:path>
              </a:pathLst>
            </a:custGeom>
            <a:solidFill>
              <a:srgbClr val="50E6FF"/>
            </a:solidFill>
            <a:ln w="9525" cap="flat">
              <a:noFill/>
              <a:prstDash val="solid"/>
              <a:miter/>
            </a:ln>
          </p:spPr>
          <p:txBody>
            <a:bodyPr rtlCol="0" anchor="ctr"/>
            <a:lstStyle/>
            <a:p>
              <a:endParaRPr lang="en-US"/>
            </a:p>
          </p:txBody>
        </p:sp>
      </p:grpSp>
      <p:sp>
        <p:nvSpPr>
          <p:cNvPr id="299" name="Freeform: Shape 298">
            <a:extLst>
              <a:ext uri="{FF2B5EF4-FFF2-40B4-BE49-F238E27FC236}">
                <a16:creationId xmlns:a16="http://schemas.microsoft.com/office/drawing/2014/main" id="{5A9B2A88-A8DD-81DC-0899-DE2441DFE7A1}"/>
              </a:ext>
              <a:ext uri="{C183D7F6-B498-43B3-948B-1728B52AA6E4}">
                <adec:decorative xmlns:adec="http://schemas.microsoft.com/office/drawing/2017/decorative" val="1"/>
              </a:ext>
            </a:extLst>
          </p:cNvPr>
          <p:cNvSpPr/>
          <p:nvPr/>
        </p:nvSpPr>
        <p:spPr>
          <a:xfrm>
            <a:off x="9276659" y="4008230"/>
            <a:ext cx="173009" cy="124698"/>
          </a:xfrm>
          <a:custGeom>
            <a:avLst/>
            <a:gdLst>
              <a:gd name="connsiteX0" fmla="*/ 167244 w 172620"/>
              <a:gd name="connsiteY0" fmla="*/ 10376 h 124698"/>
              <a:gd name="connsiteX1" fmla="*/ 22512 w 172620"/>
              <a:gd name="connsiteY1" fmla="*/ 10376 h 124698"/>
              <a:gd name="connsiteX2" fmla="*/ 11837 w 172620"/>
              <a:gd name="connsiteY2" fmla="*/ 0 h 124698"/>
              <a:gd name="connsiteX3" fmla="*/ 2832 w 172620"/>
              <a:gd name="connsiteY3" fmla="*/ 0 h 124698"/>
              <a:gd name="connsiteX4" fmla="*/ 5 w 172620"/>
              <a:gd name="connsiteY4" fmla="*/ 3167 h 124698"/>
              <a:gd name="connsiteX5" fmla="*/ 2832 w 172620"/>
              <a:gd name="connsiteY5" fmla="*/ 5994 h 124698"/>
              <a:gd name="connsiteX6" fmla="*/ 11837 w 172620"/>
              <a:gd name="connsiteY6" fmla="*/ 5994 h 124698"/>
              <a:gd name="connsiteX7" fmla="*/ 16595 w 172620"/>
              <a:gd name="connsiteY7" fmla="*/ 10752 h 124698"/>
              <a:gd name="connsiteX8" fmla="*/ 16595 w 172620"/>
              <a:gd name="connsiteY8" fmla="*/ 121866 h 124698"/>
              <a:gd name="connsiteX9" fmla="*/ 19763 w 172620"/>
              <a:gd name="connsiteY9" fmla="*/ 124693 h 124698"/>
              <a:gd name="connsiteX10" fmla="*/ 22589 w 172620"/>
              <a:gd name="connsiteY10" fmla="*/ 121866 h 124698"/>
              <a:gd name="connsiteX11" fmla="*/ 22589 w 172620"/>
              <a:gd name="connsiteY11" fmla="*/ 116143 h 124698"/>
              <a:gd name="connsiteX12" fmla="*/ 167244 w 172620"/>
              <a:gd name="connsiteY12" fmla="*/ 116143 h 124698"/>
              <a:gd name="connsiteX13" fmla="*/ 172620 w 172620"/>
              <a:gd name="connsiteY13" fmla="*/ 110863 h 124698"/>
              <a:gd name="connsiteX14" fmla="*/ 172620 w 172620"/>
              <a:gd name="connsiteY14" fmla="*/ 110863 h 124698"/>
              <a:gd name="connsiteX15" fmla="*/ 172620 w 172620"/>
              <a:gd name="connsiteY15" fmla="*/ 15704 h 124698"/>
              <a:gd name="connsiteX16" fmla="*/ 167292 w 172620"/>
              <a:gd name="connsiteY16" fmla="*/ 10376 h 124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2620" h="124698">
                <a:moveTo>
                  <a:pt x="167244" y="10376"/>
                </a:moveTo>
                <a:lnTo>
                  <a:pt x="22512" y="10376"/>
                </a:lnTo>
                <a:cubicBezTo>
                  <a:pt x="22330" y="4606"/>
                  <a:pt x="17610" y="18"/>
                  <a:pt x="11837" y="0"/>
                </a:cubicBezTo>
                <a:lnTo>
                  <a:pt x="2832" y="0"/>
                </a:lnTo>
                <a:cubicBezTo>
                  <a:pt x="1177" y="94"/>
                  <a:pt x="-89" y="1512"/>
                  <a:pt x="5" y="3167"/>
                </a:cubicBezTo>
                <a:cubicBezTo>
                  <a:pt x="91" y="4691"/>
                  <a:pt x="1308" y="5907"/>
                  <a:pt x="2832" y="5994"/>
                </a:cubicBezTo>
                <a:lnTo>
                  <a:pt x="11837" y="5994"/>
                </a:lnTo>
                <a:cubicBezTo>
                  <a:pt x="14465" y="5994"/>
                  <a:pt x="16595" y="8124"/>
                  <a:pt x="16595" y="10752"/>
                </a:cubicBezTo>
                <a:lnTo>
                  <a:pt x="16595" y="121866"/>
                </a:lnTo>
                <a:cubicBezTo>
                  <a:pt x="16689" y="123521"/>
                  <a:pt x="18107" y="124787"/>
                  <a:pt x="19763" y="124693"/>
                </a:cubicBezTo>
                <a:cubicBezTo>
                  <a:pt x="21286" y="124606"/>
                  <a:pt x="22503" y="123390"/>
                  <a:pt x="22589" y="121866"/>
                </a:cubicBezTo>
                <a:lnTo>
                  <a:pt x="22589" y="116143"/>
                </a:lnTo>
                <a:lnTo>
                  <a:pt x="167244" y="116143"/>
                </a:lnTo>
                <a:cubicBezTo>
                  <a:pt x="170186" y="116170"/>
                  <a:pt x="172593" y="113806"/>
                  <a:pt x="172620" y="110863"/>
                </a:cubicBezTo>
                <a:cubicBezTo>
                  <a:pt x="172620" y="110863"/>
                  <a:pt x="172620" y="110863"/>
                  <a:pt x="172620" y="110863"/>
                </a:cubicBezTo>
                <a:lnTo>
                  <a:pt x="172620" y="15704"/>
                </a:lnTo>
                <a:cubicBezTo>
                  <a:pt x="172620" y="12761"/>
                  <a:pt x="170235" y="10376"/>
                  <a:pt x="167292" y="10376"/>
                </a:cubicBezTo>
                <a:close/>
              </a:path>
            </a:pathLst>
          </a:custGeom>
          <a:gradFill>
            <a:gsLst>
              <a:gs pos="0">
                <a:srgbClr val="5EA0EF"/>
              </a:gs>
              <a:gs pos="50000">
                <a:srgbClr val="2F8CE1"/>
              </a:gs>
              <a:gs pos="100000">
                <a:srgbClr val="0078D4"/>
              </a:gs>
            </a:gsLst>
            <a:lin ang="5400000" scaled="1"/>
          </a:gradFill>
          <a:ln w="9525" cap="flat">
            <a:noFill/>
            <a:prstDash val="solid"/>
            <a:miter/>
          </a:ln>
        </p:spPr>
        <p:txBody>
          <a:bodyPr rtlCol="0" anchor="ctr"/>
          <a:lstStyle/>
          <a:p>
            <a:endParaRPr lang="en-US"/>
          </a:p>
        </p:txBody>
      </p:sp>
      <p:sp>
        <p:nvSpPr>
          <p:cNvPr id="300" name="Freeform: Shape 299">
            <a:extLst>
              <a:ext uri="{FF2B5EF4-FFF2-40B4-BE49-F238E27FC236}">
                <a16:creationId xmlns:a16="http://schemas.microsoft.com/office/drawing/2014/main" id="{691AA438-6D25-F1BB-8608-2AE4F4CEA9F5}"/>
              </a:ext>
              <a:ext uri="{C183D7F6-B498-43B3-948B-1728B52AA6E4}">
                <adec:decorative xmlns:adec="http://schemas.microsoft.com/office/drawing/2017/decorative" val="1"/>
              </a:ext>
            </a:extLst>
          </p:cNvPr>
          <p:cNvSpPr/>
          <p:nvPr/>
        </p:nvSpPr>
        <p:spPr>
          <a:xfrm>
            <a:off x="9365962" y="4038421"/>
            <a:ext cx="66575" cy="66425"/>
          </a:xfrm>
          <a:custGeom>
            <a:avLst/>
            <a:gdLst>
              <a:gd name="connsiteX0" fmla="*/ 66425 w 66425"/>
              <a:gd name="connsiteY0" fmla="*/ 33213 h 66425"/>
              <a:gd name="connsiteX1" fmla="*/ 33213 w 66425"/>
              <a:gd name="connsiteY1" fmla="*/ 66425 h 66425"/>
              <a:gd name="connsiteX2" fmla="*/ 0 w 66425"/>
              <a:gd name="connsiteY2" fmla="*/ 33213 h 66425"/>
              <a:gd name="connsiteX3" fmla="*/ 33213 w 66425"/>
              <a:gd name="connsiteY3" fmla="*/ 0 h 66425"/>
              <a:gd name="connsiteX4" fmla="*/ 66425 w 66425"/>
              <a:gd name="connsiteY4" fmla="*/ 33213 h 664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425" h="66425">
                <a:moveTo>
                  <a:pt x="66425" y="33213"/>
                </a:moveTo>
                <a:cubicBezTo>
                  <a:pt x="66425" y="51555"/>
                  <a:pt x="51555" y="66425"/>
                  <a:pt x="33213" y="66425"/>
                </a:cubicBezTo>
                <a:cubicBezTo>
                  <a:pt x="14870" y="66425"/>
                  <a:pt x="0" y="51555"/>
                  <a:pt x="0" y="33213"/>
                </a:cubicBezTo>
                <a:cubicBezTo>
                  <a:pt x="0" y="14870"/>
                  <a:pt x="14870" y="0"/>
                  <a:pt x="33213" y="0"/>
                </a:cubicBezTo>
                <a:cubicBezTo>
                  <a:pt x="51555" y="0"/>
                  <a:pt x="66425" y="14870"/>
                  <a:pt x="66425" y="33213"/>
                </a:cubicBezTo>
                <a:close/>
              </a:path>
            </a:pathLst>
          </a:custGeom>
          <a:solidFill>
            <a:srgbClr val="FFFFFF">
              <a:alpha val="70000"/>
            </a:srgbClr>
          </a:solidFill>
          <a:ln w="9525" cap="flat">
            <a:noFill/>
            <a:prstDash val="solid"/>
            <a:miter/>
          </a:ln>
        </p:spPr>
        <p:txBody>
          <a:bodyPr rtlCol="0" anchor="ctr"/>
          <a:lstStyle/>
          <a:p>
            <a:endParaRPr lang="en-US"/>
          </a:p>
        </p:txBody>
      </p:sp>
      <p:sp>
        <p:nvSpPr>
          <p:cNvPr id="301" name="Freeform: Shape 300">
            <a:extLst>
              <a:ext uri="{FF2B5EF4-FFF2-40B4-BE49-F238E27FC236}">
                <a16:creationId xmlns:a16="http://schemas.microsoft.com/office/drawing/2014/main" id="{3E1396C4-7FE4-31B7-5669-4D7653B0CB58}"/>
              </a:ext>
              <a:ext uri="{C183D7F6-B498-43B3-948B-1728B52AA6E4}">
                <adec:decorative xmlns:adec="http://schemas.microsoft.com/office/drawing/2017/decorative" val="1"/>
              </a:ext>
            </a:extLst>
          </p:cNvPr>
          <p:cNvSpPr/>
          <p:nvPr/>
        </p:nvSpPr>
        <p:spPr>
          <a:xfrm>
            <a:off x="9370044" y="4042388"/>
            <a:ext cx="58525" cy="58484"/>
          </a:xfrm>
          <a:custGeom>
            <a:avLst/>
            <a:gdLst>
              <a:gd name="connsiteX0" fmla="*/ 53810 w 58394"/>
              <a:gd name="connsiteY0" fmla="*/ 13677 h 58484"/>
              <a:gd name="connsiteX1" fmla="*/ 52237 w 58394"/>
              <a:gd name="connsiteY1" fmla="*/ 11283 h 58484"/>
              <a:gd name="connsiteX2" fmla="*/ 29863 w 58394"/>
              <a:gd name="connsiteY2" fmla="*/ 0 h 58484"/>
              <a:gd name="connsiteX3" fmla="*/ 29159 w 58394"/>
              <a:gd name="connsiteY3" fmla="*/ 0 h 58484"/>
              <a:gd name="connsiteX4" fmla="*/ 2046 w 58394"/>
              <a:gd name="connsiteY4" fmla="*/ 18387 h 58484"/>
              <a:gd name="connsiteX5" fmla="*/ 878 w 58394"/>
              <a:gd name="connsiteY5" fmla="*/ 22161 h 58484"/>
              <a:gd name="connsiteX6" fmla="*/ 261 w 58394"/>
              <a:gd name="connsiteY6" fmla="*/ 25742 h 58484"/>
              <a:gd name="connsiteX7" fmla="*/ 0 w 58394"/>
              <a:gd name="connsiteY7" fmla="*/ 28348 h 58484"/>
              <a:gd name="connsiteX8" fmla="*/ 193 w 58394"/>
              <a:gd name="connsiteY8" fmla="*/ 32064 h 58484"/>
              <a:gd name="connsiteX9" fmla="*/ 425 w 58394"/>
              <a:gd name="connsiteY9" fmla="*/ 34458 h 58484"/>
              <a:gd name="connsiteX10" fmla="*/ 1737 w 58394"/>
              <a:gd name="connsiteY10" fmla="*/ 39120 h 58484"/>
              <a:gd name="connsiteX11" fmla="*/ 2085 w 58394"/>
              <a:gd name="connsiteY11" fmla="*/ 40268 h 58484"/>
              <a:gd name="connsiteX12" fmla="*/ 5106 w 58394"/>
              <a:gd name="connsiteY12" fmla="*/ 45847 h 58484"/>
              <a:gd name="connsiteX13" fmla="*/ 5106 w 58394"/>
              <a:gd name="connsiteY13" fmla="*/ 45847 h 58484"/>
              <a:gd name="connsiteX14" fmla="*/ 5183 w 58394"/>
              <a:gd name="connsiteY14" fmla="*/ 45934 h 58484"/>
              <a:gd name="connsiteX15" fmla="*/ 45847 w 58394"/>
              <a:gd name="connsiteY15" fmla="*/ 53260 h 58484"/>
              <a:gd name="connsiteX16" fmla="*/ 58395 w 58394"/>
              <a:gd name="connsiteY16" fmla="*/ 29236 h 58484"/>
              <a:gd name="connsiteX17" fmla="*/ 53810 w 58394"/>
              <a:gd name="connsiteY17" fmla="*/ 13677 h 58484"/>
              <a:gd name="connsiteX18" fmla="*/ 22499 w 58394"/>
              <a:gd name="connsiteY18" fmla="*/ 29236 h 58484"/>
              <a:gd name="connsiteX19" fmla="*/ 29101 w 58394"/>
              <a:gd name="connsiteY19" fmla="*/ 22615 h 58484"/>
              <a:gd name="connsiteX20" fmla="*/ 35722 w 58394"/>
              <a:gd name="connsiteY20" fmla="*/ 29217 h 58484"/>
              <a:gd name="connsiteX21" fmla="*/ 29120 w 58394"/>
              <a:gd name="connsiteY21" fmla="*/ 35838 h 58484"/>
              <a:gd name="connsiteX22" fmla="*/ 29110 w 58394"/>
              <a:gd name="connsiteY22" fmla="*/ 35838 h 58484"/>
              <a:gd name="connsiteX23" fmla="*/ 29110 w 58394"/>
              <a:gd name="connsiteY23" fmla="*/ 35838 h 58484"/>
              <a:gd name="connsiteX24" fmla="*/ 22499 w 58394"/>
              <a:gd name="connsiteY24" fmla="*/ 29246 h 58484"/>
              <a:gd name="connsiteX25" fmla="*/ 22499 w 58394"/>
              <a:gd name="connsiteY25" fmla="*/ 29236 h 58484"/>
              <a:gd name="connsiteX26" fmla="*/ 53520 w 58394"/>
              <a:gd name="connsiteY26" fmla="*/ 37537 h 58484"/>
              <a:gd name="connsiteX27" fmla="*/ 39042 w 58394"/>
              <a:gd name="connsiteY27" fmla="*/ 29303 h 58484"/>
              <a:gd name="connsiteX28" fmla="*/ 39042 w 58394"/>
              <a:gd name="connsiteY28" fmla="*/ 29236 h 58484"/>
              <a:gd name="connsiteX29" fmla="*/ 36456 w 58394"/>
              <a:gd name="connsiteY29" fmla="*/ 22692 h 58484"/>
              <a:gd name="connsiteX30" fmla="*/ 50094 w 58394"/>
              <a:gd name="connsiteY30" fmla="*/ 14169 h 58484"/>
              <a:gd name="connsiteX31" fmla="*/ 53511 w 58394"/>
              <a:gd name="connsiteY31" fmla="*/ 37537 h 58484"/>
              <a:gd name="connsiteX32" fmla="*/ 26881 w 58394"/>
              <a:gd name="connsiteY32" fmla="*/ 3542 h 58484"/>
              <a:gd name="connsiteX33" fmla="*/ 25327 w 58394"/>
              <a:gd name="connsiteY33" fmla="*/ 20038 h 58484"/>
              <a:gd name="connsiteX34" fmla="*/ 19632 w 58394"/>
              <a:gd name="connsiteY34" fmla="*/ 27055 h 58484"/>
              <a:gd name="connsiteX35" fmla="*/ 4710 w 58394"/>
              <a:gd name="connsiteY35" fmla="*/ 21070 h 58484"/>
              <a:gd name="connsiteX36" fmla="*/ 26910 w 58394"/>
              <a:gd name="connsiteY36" fmla="*/ 3533 h 58484"/>
              <a:gd name="connsiteX37" fmla="*/ 9623 w 58394"/>
              <a:gd name="connsiteY37" fmla="*/ 46098 h 58484"/>
              <a:gd name="connsiteX38" fmla="*/ 24043 w 58394"/>
              <a:gd name="connsiteY38" fmla="*/ 37575 h 58484"/>
              <a:gd name="connsiteX39" fmla="*/ 29139 w 58394"/>
              <a:gd name="connsiteY39" fmla="*/ 39187 h 58484"/>
              <a:gd name="connsiteX40" fmla="*/ 32035 w 58394"/>
              <a:gd name="connsiteY40" fmla="*/ 38608 h 58484"/>
              <a:gd name="connsiteX41" fmla="*/ 34313 w 58394"/>
              <a:gd name="connsiteY41" fmla="*/ 54592 h 58484"/>
              <a:gd name="connsiteX42" fmla="*/ 29159 w 58394"/>
              <a:gd name="connsiteY42" fmla="*/ 55123 h 58484"/>
              <a:gd name="connsiteX43" fmla="*/ 9642 w 58394"/>
              <a:gd name="connsiteY43" fmla="*/ 46117 h 58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58394" h="58484">
                <a:moveTo>
                  <a:pt x="53810" y="13677"/>
                </a:moveTo>
                <a:lnTo>
                  <a:pt x="52237" y="11283"/>
                </a:lnTo>
                <a:cubicBezTo>
                  <a:pt x="46861" y="4342"/>
                  <a:pt x="38641" y="196"/>
                  <a:pt x="29863" y="0"/>
                </a:cubicBezTo>
                <a:lnTo>
                  <a:pt x="29159" y="0"/>
                </a:lnTo>
                <a:cubicBezTo>
                  <a:pt x="17217" y="28"/>
                  <a:pt x="6490" y="7303"/>
                  <a:pt x="2046" y="18387"/>
                </a:cubicBezTo>
                <a:cubicBezTo>
                  <a:pt x="2046" y="18387"/>
                  <a:pt x="985" y="21794"/>
                  <a:pt x="878" y="22161"/>
                </a:cubicBezTo>
                <a:cubicBezTo>
                  <a:pt x="591" y="23339"/>
                  <a:pt x="384" y="24535"/>
                  <a:pt x="261" y="25742"/>
                </a:cubicBezTo>
                <a:cubicBezTo>
                  <a:pt x="126" y="26605"/>
                  <a:pt x="39" y="27475"/>
                  <a:pt x="0" y="28348"/>
                </a:cubicBezTo>
                <a:cubicBezTo>
                  <a:pt x="0" y="28647"/>
                  <a:pt x="97" y="31128"/>
                  <a:pt x="193" y="32064"/>
                </a:cubicBezTo>
                <a:cubicBezTo>
                  <a:pt x="290" y="33000"/>
                  <a:pt x="290" y="33666"/>
                  <a:pt x="425" y="34458"/>
                </a:cubicBezTo>
                <a:cubicBezTo>
                  <a:pt x="736" y="36044"/>
                  <a:pt x="1175" y="37603"/>
                  <a:pt x="1737" y="39120"/>
                </a:cubicBezTo>
                <a:cubicBezTo>
                  <a:pt x="1872" y="39496"/>
                  <a:pt x="1940" y="39892"/>
                  <a:pt x="2085" y="40268"/>
                </a:cubicBezTo>
                <a:cubicBezTo>
                  <a:pt x="2892" y="42229"/>
                  <a:pt x="3904" y="44100"/>
                  <a:pt x="5106" y="45847"/>
                </a:cubicBezTo>
                <a:lnTo>
                  <a:pt x="5106" y="45847"/>
                </a:lnTo>
                <a:lnTo>
                  <a:pt x="5183" y="45934"/>
                </a:lnTo>
                <a:cubicBezTo>
                  <a:pt x="14389" y="59186"/>
                  <a:pt x="32595" y="62466"/>
                  <a:pt x="45847" y="53260"/>
                </a:cubicBezTo>
                <a:cubicBezTo>
                  <a:pt x="53715" y="47794"/>
                  <a:pt x="58404" y="38816"/>
                  <a:pt x="58395" y="29236"/>
                </a:cubicBezTo>
                <a:cubicBezTo>
                  <a:pt x="58385" y="23718"/>
                  <a:pt x="56793" y="18319"/>
                  <a:pt x="53810" y="13677"/>
                </a:cubicBezTo>
                <a:close/>
                <a:moveTo>
                  <a:pt x="22499" y="29236"/>
                </a:moveTo>
                <a:cubicBezTo>
                  <a:pt x="22493" y="25584"/>
                  <a:pt x="25449" y="22620"/>
                  <a:pt x="29101" y="22615"/>
                </a:cubicBezTo>
                <a:cubicBezTo>
                  <a:pt x="32752" y="22609"/>
                  <a:pt x="35716" y="25565"/>
                  <a:pt x="35722" y="29217"/>
                </a:cubicBezTo>
                <a:cubicBezTo>
                  <a:pt x="35728" y="32868"/>
                  <a:pt x="32771" y="35832"/>
                  <a:pt x="29120" y="35838"/>
                </a:cubicBezTo>
                <a:cubicBezTo>
                  <a:pt x="29117" y="35838"/>
                  <a:pt x="29113" y="35838"/>
                  <a:pt x="29110" y="35838"/>
                </a:cubicBezTo>
                <a:lnTo>
                  <a:pt x="29110" y="35838"/>
                </a:lnTo>
                <a:cubicBezTo>
                  <a:pt x="25464" y="35844"/>
                  <a:pt x="22505" y="32892"/>
                  <a:pt x="22499" y="29246"/>
                </a:cubicBezTo>
                <a:cubicBezTo>
                  <a:pt x="22499" y="29242"/>
                  <a:pt x="22499" y="29239"/>
                  <a:pt x="22499" y="29236"/>
                </a:cubicBezTo>
                <a:close/>
                <a:moveTo>
                  <a:pt x="53520" y="37537"/>
                </a:moveTo>
                <a:cubicBezTo>
                  <a:pt x="49700" y="33313"/>
                  <a:pt x="44625" y="30427"/>
                  <a:pt x="39042" y="29303"/>
                </a:cubicBezTo>
                <a:lnTo>
                  <a:pt x="39042" y="29236"/>
                </a:lnTo>
                <a:cubicBezTo>
                  <a:pt x="39022" y="26809"/>
                  <a:pt x="38100" y="24477"/>
                  <a:pt x="36456" y="22692"/>
                </a:cubicBezTo>
                <a:cubicBezTo>
                  <a:pt x="39824" y="18298"/>
                  <a:pt x="44668" y="15271"/>
                  <a:pt x="50094" y="14169"/>
                </a:cubicBezTo>
                <a:cubicBezTo>
                  <a:pt x="55066" y="20898"/>
                  <a:pt x="56347" y="29666"/>
                  <a:pt x="53511" y="37537"/>
                </a:cubicBezTo>
                <a:close/>
                <a:moveTo>
                  <a:pt x="26881" y="3542"/>
                </a:moveTo>
                <a:cubicBezTo>
                  <a:pt x="24633" y="8738"/>
                  <a:pt x="24089" y="14513"/>
                  <a:pt x="25327" y="20038"/>
                </a:cubicBezTo>
                <a:cubicBezTo>
                  <a:pt x="22401" y="21313"/>
                  <a:pt x="20278" y="23930"/>
                  <a:pt x="19632" y="27055"/>
                </a:cubicBezTo>
                <a:cubicBezTo>
                  <a:pt x="14101" y="26920"/>
                  <a:pt x="8803" y="24795"/>
                  <a:pt x="4710" y="21070"/>
                </a:cubicBezTo>
                <a:cubicBezTo>
                  <a:pt x="7953" y="11322"/>
                  <a:pt x="16676" y="4431"/>
                  <a:pt x="26910" y="3533"/>
                </a:cubicBezTo>
                <a:close/>
                <a:moveTo>
                  <a:pt x="9623" y="46098"/>
                </a:moveTo>
                <a:cubicBezTo>
                  <a:pt x="15215" y="44868"/>
                  <a:pt x="20268" y="41882"/>
                  <a:pt x="24043" y="37575"/>
                </a:cubicBezTo>
                <a:cubicBezTo>
                  <a:pt x="25557" y="38582"/>
                  <a:pt x="27323" y="39140"/>
                  <a:pt x="29139" y="39187"/>
                </a:cubicBezTo>
                <a:cubicBezTo>
                  <a:pt x="30128" y="39141"/>
                  <a:pt x="31105" y="38946"/>
                  <a:pt x="32035" y="38608"/>
                </a:cubicBezTo>
                <a:cubicBezTo>
                  <a:pt x="34727" y="43476"/>
                  <a:pt x="35538" y="49164"/>
                  <a:pt x="34313" y="54592"/>
                </a:cubicBezTo>
                <a:cubicBezTo>
                  <a:pt x="32616" y="54937"/>
                  <a:pt x="30890" y="55115"/>
                  <a:pt x="29159" y="55123"/>
                </a:cubicBezTo>
                <a:cubicBezTo>
                  <a:pt x="21653" y="55102"/>
                  <a:pt x="14528" y="51815"/>
                  <a:pt x="9642" y="46117"/>
                </a:cubicBezTo>
                <a:close/>
              </a:path>
            </a:pathLst>
          </a:custGeom>
          <a:gradFill>
            <a:gsLst>
              <a:gs pos="0">
                <a:srgbClr val="005BA1"/>
              </a:gs>
              <a:gs pos="50000">
                <a:srgbClr val="004584"/>
              </a:gs>
              <a:gs pos="100000">
                <a:srgbClr val="003067"/>
              </a:gs>
            </a:gsLst>
            <a:lin ang="5400000" scaled="1"/>
          </a:gradFill>
          <a:ln w="9525" cap="flat">
            <a:noFill/>
            <a:prstDash val="solid"/>
            <a:miter/>
          </a:ln>
        </p:spPr>
        <p:txBody>
          <a:bodyPr rtlCol="0" anchor="ctr"/>
          <a:lstStyle/>
          <a:p>
            <a:endParaRPr lang="en-US"/>
          </a:p>
        </p:txBody>
      </p:sp>
      <p:sp>
        <p:nvSpPr>
          <p:cNvPr id="302" name="Freeform: Shape 301">
            <a:extLst>
              <a:ext uri="{FF2B5EF4-FFF2-40B4-BE49-F238E27FC236}">
                <a16:creationId xmlns:a16="http://schemas.microsoft.com/office/drawing/2014/main" id="{35E35F88-0FB7-FA29-BC07-4D0708C31AA2}"/>
              </a:ext>
              <a:ext uri="{C183D7F6-B498-43B3-948B-1728B52AA6E4}">
                <adec:decorative xmlns:adec="http://schemas.microsoft.com/office/drawing/2017/decorative" val="1"/>
              </a:ext>
            </a:extLst>
          </p:cNvPr>
          <p:cNvSpPr/>
          <p:nvPr/>
        </p:nvSpPr>
        <p:spPr>
          <a:xfrm>
            <a:off x="9303846" y="4028518"/>
            <a:ext cx="10215" cy="10192"/>
          </a:xfrm>
          <a:custGeom>
            <a:avLst/>
            <a:gdLst>
              <a:gd name="connsiteX0" fmla="*/ 10193 w 10192"/>
              <a:gd name="connsiteY0" fmla="*/ 5096 h 10192"/>
              <a:gd name="connsiteX1" fmla="*/ 5096 w 10192"/>
              <a:gd name="connsiteY1" fmla="*/ 10193 h 10192"/>
              <a:gd name="connsiteX2" fmla="*/ 0 w 10192"/>
              <a:gd name="connsiteY2" fmla="*/ 5096 h 10192"/>
              <a:gd name="connsiteX3" fmla="*/ 5096 w 10192"/>
              <a:gd name="connsiteY3" fmla="*/ 0 h 10192"/>
              <a:gd name="connsiteX4" fmla="*/ 10193 w 10192"/>
              <a:gd name="connsiteY4" fmla="*/ 5096 h 101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92" h="10192">
                <a:moveTo>
                  <a:pt x="10193" y="5096"/>
                </a:moveTo>
                <a:cubicBezTo>
                  <a:pt x="10193" y="7911"/>
                  <a:pt x="7911" y="10193"/>
                  <a:pt x="5096" y="10193"/>
                </a:cubicBezTo>
                <a:cubicBezTo>
                  <a:pt x="2282" y="10193"/>
                  <a:pt x="0" y="7911"/>
                  <a:pt x="0" y="5096"/>
                </a:cubicBezTo>
                <a:cubicBezTo>
                  <a:pt x="0" y="2282"/>
                  <a:pt x="2282" y="0"/>
                  <a:pt x="5096" y="0"/>
                </a:cubicBezTo>
                <a:cubicBezTo>
                  <a:pt x="7911" y="0"/>
                  <a:pt x="10193" y="2282"/>
                  <a:pt x="10193" y="5096"/>
                </a:cubicBezTo>
                <a:close/>
              </a:path>
            </a:pathLst>
          </a:custGeom>
          <a:solidFill>
            <a:srgbClr val="FFFFFF">
              <a:alpha val="60000"/>
            </a:srgbClr>
          </a:solidFill>
          <a:ln w="9525" cap="flat">
            <a:noFill/>
            <a:prstDash val="solid"/>
            <a:miter/>
          </a:ln>
        </p:spPr>
        <p:txBody>
          <a:bodyPr rtlCol="0" anchor="ctr"/>
          <a:lstStyle/>
          <a:p>
            <a:endParaRPr lang="en-US"/>
          </a:p>
        </p:txBody>
      </p:sp>
      <p:sp>
        <p:nvSpPr>
          <p:cNvPr id="303" name="Freeform: Shape 302">
            <a:extLst>
              <a:ext uri="{FF2B5EF4-FFF2-40B4-BE49-F238E27FC236}">
                <a16:creationId xmlns:a16="http://schemas.microsoft.com/office/drawing/2014/main" id="{BEE8037F-5A66-0EA5-9A60-9E4676C234ED}"/>
              </a:ext>
              <a:ext uri="{C183D7F6-B498-43B3-948B-1728B52AA6E4}">
                <adec:decorative xmlns:adec="http://schemas.microsoft.com/office/drawing/2017/decorative" val="1"/>
              </a:ext>
            </a:extLst>
          </p:cNvPr>
          <p:cNvSpPr/>
          <p:nvPr/>
        </p:nvSpPr>
        <p:spPr>
          <a:xfrm>
            <a:off x="9429073" y="4028518"/>
            <a:ext cx="10215" cy="10192"/>
          </a:xfrm>
          <a:custGeom>
            <a:avLst/>
            <a:gdLst>
              <a:gd name="connsiteX0" fmla="*/ 10193 w 10192"/>
              <a:gd name="connsiteY0" fmla="*/ 5096 h 10192"/>
              <a:gd name="connsiteX1" fmla="*/ 5096 w 10192"/>
              <a:gd name="connsiteY1" fmla="*/ 10193 h 10192"/>
              <a:gd name="connsiteX2" fmla="*/ 0 w 10192"/>
              <a:gd name="connsiteY2" fmla="*/ 5096 h 10192"/>
              <a:gd name="connsiteX3" fmla="*/ 5096 w 10192"/>
              <a:gd name="connsiteY3" fmla="*/ 0 h 10192"/>
              <a:gd name="connsiteX4" fmla="*/ 10193 w 10192"/>
              <a:gd name="connsiteY4" fmla="*/ 5096 h 101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92" h="10192">
                <a:moveTo>
                  <a:pt x="10193" y="5096"/>
                </a:moveTo>
                <a:cubicBezTo>
                  <a:pt x="10193" y="7911"/>
                  <a:pt x="7911" y="10193"/>
                  <a:pt x="5096" y="10193"/>
                </a:cubicBezTo>
                <a:cubicBezTo>
                  <a:pt x="2282" y="10193"/>
                  <a:pt x="0" y="7911"/>
                  <a:pt x="0" y="5096"/>
                </a:cubicBezTo>
                <a:cubicBezTo>
                  <a:pt x="0" y="2282"/>
                  <a:pt x="2282" y="0"/>
                  <a:pt x="5096" y="0"/>
                </a:cubicBezTo>
                <a:cubicBezTo>
                  <a:pt x="7911" y="0"/>
                  <a:pt x="10193" y="2282"/>
                  <a:pt x="10193" y="5096"/>
                </a:cubicBezTo>
                <a:close/>
              </a:path>
            </a:pathLst>
          </a:custGeom>
          <a:solidFill>
            <a:srgbClr val="FFFFFF">
              <a:alpha val="60000"/>
            </a:srgbClr>
          </a:solidFill>
          <a:ln w="9525" cap="flat">
            <a:noFill/>
            <a:prstDash val="solid"/>
            <a:miter/>
          </a:ln>
        </p:spPr>
        <p:txBody>
          <a:bodyPr rtlCol="0" anchor="ctr"/>
          <a:lstStyle/>
          <a:p>
            <a:endParaRPr lang="en-US"/>
          </a:p>
        </p:txBody>
      </p:sp>
      <p:sp>
        <p:nvSpPr>
          <p:cNvPr id="304" name="Freeform: Shape 303">
            <a:extLst>
              <a:ext uri="{FF2B5EF4-FFF2-40B4-BE49-F238E27FC236}">
                <a16:creationId xmlns:a16="http://schemas.microsoft.com/office/drawing/2014/main" id="{224236B8-68E3-61B0-8C8F-7F5B1C61533E}"/>
              </a:ext>
              <a:ext uri="{C183D7F6-B498-43B3-948B-1728B52AA6E4}">
                <adec:decorative xmlns:adec="http://schemas.microsoft.com/office/drawing/2017/decorative" val="1"/>
              </a:ext>
            </a:extLst>
          </p:cNvPr>
          <p:cNvSpPr/>
          <p:nvPr/>
        </p:nvSpPr>
        <p:spPr>
          <a:xfrm>
            <a:off x="9303846" y="4103736"/>
            <a:ext cx="10215" cy="10192"/>
          </a:xfrm>
          <a:custGeom>
            <a:avLst/>
            <a:gdLst>
              <a:gd name="connsiteX0" fmla="*/ 10193 w 10192"/>
              <a:gd name="connsiteY0" fmla="*/ 5096 h 10192"/>
              <a:gd name="connsiteX1" fmla="*/ 5096 w 10192"/>
              <a:gd name="connsiteY1" fmla="*/ 10193 h 10192"/>
              <a:gd name="connsiteX2" fmla="*/ 0 w 10192"/>
              <a:gd name="connsiteY2" fmla="*/ 5096 h 10192"/>
              <a:gd name="connsiteX3" fmla="*/ 5096 w 10192"/>
              <a:gd name="connsiteY3" fmla="*/ 0 h 10192"/>
              <a:gd name="connsiteX4" fmla="*/ 10193 w 10192"/>
              <a:gd name="connsiteY4" fmla="*/ 5096 h 101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92" h="10192">
                <a:moveTo>
                  <a:pt x="10193" y="5096"/>
                </a:moveTo>
                <a:cubicBezTo>
                  <a:pt x="10193" y="7911"/>
                  <a:pt x="7911" y="10193"/>
                  <a:pt x="5096" y="10193"/>
                </a:cubicBezTo>
                <a:cubicBezTo>
                  <a:pt x="2282" y="10193"/>
                  <a:pt x="0" y="7911"/>
                  <a:pt x="0" y="5096"/>
                </a:cubicBezTo>
                <a:cubicBezTo>
                  <a:pt x="0" y="2282"/>
                  <a:pt x="2282" y="0"/>
                  <a:pt x="5096" y="0"/>
                </a:cubicBezTo>
                <a:cubicBezTo>
                  <a:pt x="7911" y="0"/>
                  <a:pt x="10193" y="2282"/>
                  <a:pt x="10193" y="5096"/>
                </a:cubicBezTo>
                <a:close/>
              </a:path>
            </a:pathLst>
          </a:custGeom>
          <a:solidFill>
            <a:srgbClr val="FFFFFF">
              <a:alpha val="60000"/>
            </a:srgbClr>
          </a:solidFill>
          <a:ln w="9525" cap="flat">
            <a:noFill/>
            <a:prstDash val="solid"/>
            <a:miter/>
          </a:ln>
        </p:spPr>
        <p:txBody>
          <a:bodyPr rtlCol="0" anchor="ctr"/>
          <a:lstStyle/>
          <a:p>
            <a:endParaRPr lang="en-US"/>
          </a:p>
        </p:txBody>
      </p:sp>
      <p:sp>
        <p:nvSpPr>
          <p:cNvPr id="305" name="Freeform: Shape 304">
            <a:extLst>
              <a:ext uri="{FF2B5EF4-FFF2-40B4-BE49-F238E27FC236}">
                <a16:creationId xmlns:a16="http://schemas.microsoft.com/office/drawing/2014/main" id="{4751E42C-BF48-7110-85F0-B38C1492821F}"/>
              </a:ext>
              <a:ext uri="{C183D7F6-B498-43B3-948B-1728B52AA6E4}">
                <adec:decorative xmlns:adec="http://schemas.microsoft.com/office/drawing/2017/decorative" val="1"/>
              </a:ext>
            </a:extLst>
          </p:cNvPr>
          <p:cNvSpPr/>
          <p:nvPr/>
        </p:nvSpPr>
        <p:spPr>
          <a:xfrm>
            <a:off x="9429073" y="4103736"/>
            <a:ext cx="10215" cy="10192"/>
          </a:xfrm>
          <a:custGeom>
            <a:avLst/>
            <a:gdLst>
              <a:gd name="connsiteX0" fmla="*/ 10193 w 10192"/>
              <a:gd name="connsiteY0" fmla="*/ 5096 h 10192"/>
              <a:gd name="connsiteX1" fmla="*/ 5096 w 10192"/>
              <a:gd name="connsiteY1" fmla="*/ 10193 h 10192"/>
              <a:gd name="connsiteX2" fmla="*/ 0 w 10192"/>
              <a:gd name="connsiteY2" fmla="*/ 5096 h 10192"/>
              <a:gd name="connsiteX3" fmla="*/ 5096 w 10192"/>
              <a:gd name="connsiteY3" fmla="*/ 0 h 10192"/>
              <a:gd name="connsiteX4" fmla="*/ 10193 w 10192"/>
              <a:gd name="connsiteY4" fmla="*/ 5096 h 101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92" h="10192">
                <a:moveTo>
                  <a:pt x="10193" y="5096"/>
                </a:moveTo>
                <a:cubicBezTo>
                  <a:pt x="10193" y="7911"/>
                  <a:pt x="7911" y="10193"/>
                  <a:pt x="5096" y="10193"/>
                </a:cubicBezTo>
                <a:cubicBezTo>
                  <a:pt x="2282" y="10193"/>
                  <a:pt x="0" y="7911"/>
                  <a:pt x="0" y="5096"/>
                </a:cubicBezTo>
                <a:cubicBezTo>
                  <a:pt x="0" y="2282"/>
                  <a:pt x="2282" y="0"/>
                  <a:pt x="5096" y="0"/>
                </a:cubicBezTo>
                <a:cubicBezTo>
                  <a:pt x="7911" y="0"/>
                  <a:pt x="10193" y="2282"/>
                  <a:pt x="10193" y="5096"/>
                </a:cubicBezTo>
                <a:close/>
              </a:path>
            </a:pathLst>
          </a:custGeom>
          <a:solidFill>
            <a:srgbClr val="FFFFFF">
              <a:alpha val="60000"/>
            </a:srgbClr>
          </a:solidFill>
          <a:ln w="9525" cap="flat">
            <a:noFill/>
            <a:prstDash val="solid"/>
            <a:miter/>
          </a:ln>
        </p:spPr>
        <p:txBody>
          <a:bodyPr rtlCol="0" anchor="ctr"/>
          <a:lstStyle/>
          <a:p>
            <a:endParaRPr lang="en-US"/>
          </a:p>
        </p:txBody>
      </p:sp>
      <p:sp>
        <p:nvSpPr>
          <p:cNvPr id="306" name="Freeform: Shape 305">
            <a:extLst>
              <a:ext uri="{FF2B5EF4-FFF2-40B4-BE49-F238E27FC236}">
                <a16:creationId xmlns:a16="http://schemas.microsoft.com/office/drawing/2014/main" id="{4940E48C-9672-012B-9AB9-BE2C475CA738}"/>
              </a:ext>
              <a:ext uri="{C183D7F6-B498-43B3-948B-1728B52AA6E4}">
                <adec:decorative xmlns:adec="http://schemas.microsoft.com/office/drawing/2017/decorative" val="1"/>
              </a:ext>
            </a:extLst>
          </p:cNvPr>
          <p:cNvSpPr/>
          <p:nvPr/>
        </p:nvSpPr>
        <p:spPr>
          <a:xfrm>
            <a:off x="9334387" y="4045776"/>
            <a:ext cx="6530" cy="51715"/>
          </a:xfrm>
          <a:custGeom>
            <a:avLst/>
            <a:gdLst>
              <a:gd name="connsiteX0" fmla="*/ 4459 w 6515"/>
              <a:gd name="connsiteY0" fmla="*/ 0 h 51715"/>
              <a:gd name="connsiteX1" fmla="*/ 6515 w 6515"/>
              <a:gd name="connsiteY1" fmla="*/ 0 h 51715"/>
              <a:gd name="connsiteX2" fmla="*/ 6515 w 6515"/>
              <a:gd name="connsiteY2" fmla="*/ 51715 h 51715"/>
              <a:gd name="connsiteX3" fmla="*/ 4459 w 6515"/>
              <a:gd name="connsiteY3" fmla="*/ 51715 h 51715"/>
              <a:gd name="connsiteX4" fmla="*/ 2056 w 6515"/>
              <a:gd name="connsiteY4" fmla="*/ 51715 h 51715"/>
              <a:gd name="connsiteX5" fmla="*/ 0 w 6515"/>
              <a:gd name="connsiteY5" fmla="*/ 51715 h 51715"/>
              <a:gd name="connsiteX6" fmla="*/ 0 w 6515"/>
              <a:gd name="connsiteY6" fmla="*/ 0 h 51715"/>
              <a:gd name="connsiteX7" fmla="*/ 2056 w 6515"/>
              <a:gd name="connsiteY7" fmla="*/ 0 h 51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15" h="51715">
                <a:moveTo>
                  <a:pt x="4459" y="0"/>
                </a:moveTo>
                <a:cubicBezTo>
                  <a:pt x="5595" y="0"/>
                  <a:pt x="6515" y="0"/>
                  <a:pt x="6515" y="0"/>
                </a:cubicBezTo>
                <a:lnTo>
                  <a:pt x="6515" y="51715"/>
                </a:lnTo>
                <a:cubicBezTo>
                  <a:pt x="6515" y="51715"/>
                  <a:pt x="5595" y="51715"/>
                  <a:pt x="4459" y="51715"/>
                </a:cubicBezTo>
                <a:lnTo>
                  <a:pt x="2056" y="51715"/>
                </a:lnTo>
                <a:cubicBezTo>
                  <a:pt x="920" y="51715"/>
                  <a:pt x="0" y="51715"/>
                  <a:pt x="0" y="51715"/>
                </a:cubicBezTo>
                <a:lnTo>
                  <a:pt x="0" y="0"/>
                </a:lnTo>
                <a:cubicBezTo>
                  <a:pt x="0" y="0"/>
                  <a:pt x="920" y="0"/>
                  <a:pt x="2056" y="0"/>
                </a:cubicBezTo>
                <a:close/>
              </a:path>
            </a:pathLst>
          </a:custGeom>
          <a:solidFill>
            <a:srgbClr val="FFFFFF">
              <a:alpha val="70000"/>
            </a:srgbClr>
          </a:solidFill>
          <a:ln w="9525" cap="flat">
            <a:noFill/>
            <a:prstDash val="solid"/>
            <a:miter/>
          </a:ln>
        </p:spPr>
        <p:txBody>
          <a:bodyPr rtlCol="0" anchor="ctr"/>
          <a:lstStyle/>
          <a:p>
            <a:endParaRPr lang="en-US"/>
          </a:p>
        </p:txBody>
      </p:sp>
      <p:sp>
        <p:nvSpPr>
          <p:cNvPr id="307" name="Freeform: Shape 306">
            <a:extLst>
              <a:ext uri="{FF2B5EF4-FFF2-40B4-BE49-F238E27FC236}">
                <a16:creationId xmlns:a16="http://schemas.microsoft.com/office/drawing/2014/main" id="{430ACADC-E684-1A8B-511B-752F6F7C8811}"/>
              </a:ext>
              <a:ext uri="{C183D7F6-B498-43B3-948B-1728B52AA6E4}">
                <adec:decorative xmlns:adec="http://schemas.microsoft.com/office/drawing/2017/decorative" val="1"/>
              </a:ext>
            </a:extLst>
          </p:cNvPr>
          <p:cNvSpPr/>
          <p:nvPr/>
        </p:nvSpPr>
        <p:spPr>
          <a:xfrm>
            <a:off x="9348907" y="4045776"/>
            <a:ext cx="6559" cy="51715"/>
          </a:xfrm>
          <a:custGeom>
            <a:avLst/>
            <a:gdLst>
              <a:gd name="connsiteX0" fmla="*/ 4488 w 6544"/>
              <a:gd name="connsiteY0" fmla="*/ 0 h 51715"/>
              <a:gd name="connsiteX1" fmla="*/ 6544 w 6544"/>
              <a:gd name="connsiteY1" fmla="*/ 0 h 51715"/>
              <a:gd name="connsiteX2" fmla="*/ 6544 w 6544"/>
              <a:gd name="connsiteY2" fmla="*/ 51715 h 51715"/>
              <a:gd name="connsiteX3" fmla="*/ 4488 w 6544"/>
              <a:gd name="connsiteY3" fmla="*/ 51715 h 51715"/>
              <a:gd name="connsiteX4" fmla="*/ 2056 w 6544"/>
              <a:gd name="connsiteY4" fmla="*/ 51715 h 51715"/>
              <a:gd name="connsiteX5" fmla="*/ 0 w 6544"/>
              <a:gd name="connsiteY5" fmla="*/ 51715 h 51715"/>
              <a:gd name="connsiteX6" fmla="*/ 0 w 6544"/>
              <a:gd name="connsiteY6" fmla="*/ 0 h 51715"/>
              <a:gd name="connsiteX7" fmla="*/ 2056 w 6544"/>
              <a:gd name="connsiteY7" fmla="*/ 0 h 51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44" h="51715">
                <a:moveTo>
                  <a:pt x="4488" y="0"/>
                </a:moveTo>
                <a:cubicBezTo>
                  <a:pt x="5624" y="0"/>
                  <a:pt x="6544" y="0"/>
                  <a:pt x="6544" y="0"/>
                </a:cubicBezTo>
                <a:lnTo>
                  <a:pt x="6544" y="51715"/>
                </a:lnTo>
                <a:cubicBezTo>
                  <a:pt x="6544" y="51715"/>
                  <a:pt x="5624" y="51715"/>
                  <a:pt x="4488" y="51715"/>
                </a:cubicBezTo>
                <a:lnTo>
                  <a:pt x="2056" y="51715"/>
                </a:lnTo>
                <a:cubicBezTo>
                  <a:pt x="920" y="51715"/>
                  <a:pt x="0" y="51715"/>
                  <a:pt x="0" y="51715"/>
                </a:cubicBezTo>
                <a:lnTo>
                  <a:pt x="0" y="0"/>
                </a:lnTo>
                <a:cubicBezTo>
                  <a:pt x="0" y="0"/>
                  <a:pt x="920" y="0"/>
                  <a:pt x="2056" y="0"/>
                </a:cubicBezTo>
                <a:close/>
              </a:path>
            </a:pathLst>
          </a:custGeom>
          <a:solidFill>
            <a:srgbClr val="FFFFFF">
              <a:alpha val="70000"/>
            </a:srgbClr>
          </a:solidFill>
          <a:ln w="9525" cap="flat">
            <a:noFill/>
            <a:prstDash val="solid"/>
            <a:miter/>
          </a:ln>
        </p:spPr>
        <p:txBody>
          <a:bodyPr rtlCol="0" anchor="ctr"/>
          <a:lstStyle/>
          <a:p>
            <a:endParaRPr lang="en-US"/>
          </a:p>
        </p:txBody>
      </p:sp>
      <p:sp>
        <p:nvSpPr>
          <p:cNvPr id="308" name="Freeform: Shape 307">
            <a:extLst>
              <a:ext uri="{FF2B5EF4-FFF2-40B4-BE49-F238E27FC236}">
                <a16:creationId xmlns:a16="http://schemas.microsoft.com/office/drawing/2014/main" id="{C4CA6CCF-5E15-EEA3-7F38-EB96AB43B2D5}"/>
              </a:ext>
              <a:ext uri="{C183D7F6-B498-43B3-948B-1728B52AA6E4}">
                <adec:decorative xmlns:adec="http://schemas.microsoft.com/office/drawing/2017/decorative" val="1"/>
              </a:ext>
            </a:extLst>
          </p:cNvPr>
          <p:cNvSpPr/>
          <p:nvPr/>
        </p:nvSpPr>
        <p:spPr>
          <a:xfrm>
            <a:off x="9319827" y="4045776"/>
            <a:ext cx="6501" cy="51715"/>
          </a:xfrm>
          <a:custGeom>
            <a:avLst/>
            <a:gdLst>
              <a:gd name="connsiteX0" fmla="*/ 4440 w 6486"/>
              <a:gd name="connsiteY0" fmla="*/ 0 h 51715"/>
              <a:gd name="connsiteX1" fmla="*/ 6486 w 6486"/>
              <a:gd name="connsiteY1" fmla="*/ 0 h 51715"/>
              <a:gd name="connsiteX2" fmla="*/ 6486 w 6486"/>
              <a:gd name="connsiteY2" fmla="*/ 51715 h 51715"/>
              <a:gd name="connsiteX3" fmla="*/ 4440 w 6486"/>
              <a:gd name="connsiteY3" fmla="*/ 51715 h 51715"/>
              <a:gd name="connsiteX4" fmla="*/ 2046 w 6486"/>
              <a:gd name="connsiteY4" fmla="*/ 51715 h 51715"/>
              <a:gd name="connsiteX5" fmla="*/ 0 w 6486"/>
              <a:gd name="connsiteY5" fmla="*/ 51715 h 51715"/>
              <a:gd name="connsiteX6" fmla="*/ 0 w 6486"/>
              <a:gd name="connsiteY6" fmla="*/ 0 h 51715"/>
              <a:gd name="connsiteX7" fmla="*/ 2046 w 6486"/>
              <a:gd name="connsiteY7" fmla="*/ 0 h 51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86" h="51715">
                <a:moveTo>
                  <a:pt x="4440" y="0"/>
                </a:moveTo>
                <a:cubicBezTo>
                  <a:pt x="5570" y="0"/>
                  <a:pt x="6486" y="0"/>
                  <a:pt x="6486" y="0"/>
                </a:cubicBezTo>
                <a:lnTo>
                  <a:pt x="6486" y="51715"/>
                </a:lnTo>
                <a:cubicBezTo>
                  <a:pt x="6486" y="51715"/>
                  <a:pt x="5570" y="51715"/>
                  <a:pt x="4440" y="51715"/>
                </a:cubicBezTo>
                <a:lnTo>
                  <a:pt x="2046" y="51715"/>
                </a:lnTo>
                <a:cubicBezTo>
                  <a:pt x="916" y="51715"/>
                  <a:pt x="0" y="51715"/>
                  <a:pt x="0" y="51715"/>
                </a:cubicBezTo>
                <a:lnTo>
                  <a:pt x="0" y="0"/>
                </a:lnTo>
                <a:cubicBezTo>
                  <a:pt x="0" y="0"/>
                  <a:pt x="916" y="0"/>
                  <a:pt x="2046" y="0"/>
                </a:cubicBezTo>
                <a:close/>
              </a:path>
            </a:pathLst>
          </a:custGeom>
          <a:solidFill>
            <a:srgbClr val="FFFFFF">
              <a:alpha val="70000"/>
            </a:srgbClr>
          </a:solidFill>
          <a:ln w="9525" cap="flat">
            <a:noFill/>
            <a:prstDash val="solid"/>
            <a:miter/>
          </a:ln>
        </p:spPr>
        <p:txBody>
          <a:bodyPr rtlCol="0" anchor="ctr"/>
          <a:lstStyle/>
          <a:p>
            <a:endParaRPr lang="en-US"/>
          </a:p>
        </p:txBody>
      </p:sp>
      <p:sp>
        <p:nvSpPr>
          <p:cNvPr id="330" name="Freeform: Shape 329">
            <a:extLst>
              <a:ext uri="{FF2B5EF4-FFF2-40B4-BE49-F238E27FC236}">
                <a16:creationId xmlns:a16="http://schemas.microsoft.com/office/drawing/2014/main" id="{ABBA3594-EC0E-6C8D-3EC7-AF996BEF14B4}"/>
              </a:ext>
              <a:ext uri="{C183D7F6-B498-43B3-948B-1728B52AA6E4}">
                <adec:decorative xmlns:adec="http://schemas.microsoft.com/office/drawing/2017/decorative" val="1"/>
              </a:ext>
            </a:extLst>
          </p:cNvPr>
          <p:cNvSpPr/>
          <p:nvPr/>
        </p:nvSpPr>
        <p:spPr>
          <a:xfrm>
            <a:off x="6458246" y="4653973"/>
            <a:ext cx="165878" cy="148494"/>
          </a:xfrm>
          <a:custGeom>
            <a:avLst/>
            <a:gdLst>
              <a:gd name="connsiteX0" fmla="*/ 114661 w 165505"/>
              <a:gd name="connsiteY0" fmla="*/ 0 h 148494"/>
              <a:gd name="connsiteX1" fmla="*/ 50844 w 165505"/>
              <a:gd name="connsiteY1" fmla="*/ 0 h 148494"/>
              <a:gd name="connsiteX2" fmla="*/ 34366 w 165505"/>
              <a:gd name="connsiteY2" fmla="*/ 9525 h 148494"/>
              <a:gd name="connsiteX3" fmla="*/ 2552 w 165505"/>
              <a:gd name="connsiteY3" fmla="*/ 64770 h 148494"/>
              <a:gd name="connsiteX4" fmla="*/ 2552 w 165505"/>
              <a:gd name="connsiteY4" fmla="*/ 83820 h 148494"/>
              <a:gd name="connsiteX5" fmla="*/ 34366 w 165505"/>
              <a:gd name="connsiteY5" fmla="*/ 138970 h 148494"/>
              <a:gd name="connsiteX6" fmla="*/ 50844 w 165505"/>
              <a:gd name="connsiteY6" fmla="*/ 148495 h 148494"/>
              <a:gd name="connsiteX7" fmla="*/ 114661 w 165505"/>
              <a:gd name="connsiteY7" fmla="*/ 148495 h 148494"/>
              <a:gd name="connsiteX8" fmla="*/ 131140 w 165505"/>
              <a:gd name="connsiteY8" fmla="*/ 138970 h 148494"/>
              <a:gd name="connsiteX9" fmla="*/ 162953 w 165505"/>
              <a:gd name="connsiteY9" fmla="*/ 83820 h 148494"/>
              <a:gd name="connsiteX10" fmla="*/ 162953 w 165505"/>
              <a:gd name="connsiteY10" fmla="*/ 64770 h 148494"/>
              <a:gd name="connsiteX11" fmla="*/ 131140 w 165505"/>
              <a:gd name="connsiteY11" fmla="*/ 9525 h 148494"/>
              <a:gd name="connsiteX12" fmla="*/ 114661 w 165505"/>
              <a:gd name="connsiteY12" fmla="*/ 0 h 148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5505" h="148494">
                <a:moveTo>
                  <a:pt x="114661" y="0"/>
                </a:moveTo>
                <a:lnTo>
                  <a:pt x="50844" y="0"/>
                </a:lnTo>
                <a:cubicBezTo>
                  <a:pt x="44045" y="7"/>
                  <a:pt x="37765" y="3637"/>
                  <a:pt x="34366" y="9525"/>
                </a:cubicBezTo>
                <a:lnTo>
                  <a:pt x="2552" y="64770"/>
                </a:lnTo>
                <a:cubicBezTo>
                  <a:pt x="-851" y="70664"/>
                  <a:pt x="-851" y="77926"/>
                  <a:pt x="2552" y="83820"/>
                </a:cubicBezTo>
                <a:lnTo>
                  <a:pt x="34366" y="138970"/>
                </a:lnTo>
                <a:cubicBezTo>
                  <a:pt x="37765" y="144858"/>
                  <a:pt x="44045" y="148488"/>
                  <a:pt x="50844" y="148495"/>
                </a:cubicBezTo>
                <a:lnTo>
                  <a:pt x="114661" y="148495"/>
                </a:lnTo>
                <a:cubicBezTo>
                  <a:pt x="121460" y="148488"/>
                  <a:pt x="127740" y="144858"/>
                  <a:pt x="131140" y="138970"/>
                </a:cubicBezTo>
                <a:lnTo>
                  <a:pt x="162953" y="83820"/>
                </a:lnTo>
                <a:cubicBezTo>
                  <a:pt x="166357" y="77926"/>
                  <a:pt x="166357" y="70664"/>
                  <a:pt x="162953" y="64770"/>
                </a:cubicBezTo>
                <a:lnTo>
                  <a:pt x="131140" y="9525"/>
                </a:lnTo>
                <a:cubicBezTo>
                  <a:pt x="127740" y="3637"/>
                  <a:pt x="121460" y="7"/>
                  <a:pt x="114661" y="0"/>
                </a:cubicBezTo>
                <a:close/>
              </a:path>
            </a:pathLst>
          </a:custGeom>
          <a:gradFill>
            <a:gsLst>
              <a:gs pos="0">
                <a:srgbClr val="76BC2D"/>
              </a:gs>
              <a:gs pos="32000">
                <a:srgbClr val="73B82C"/>
              </a:gs>
              <a:gs pos="65000">
                <a:srgbClr val="6CAB29"/>
              </a:gs>
              <a:gs pos="99000">
                <a:srgbClr val="5E9724"/>
              </a:gs>
              <a:gs pos="100000">
                <a:srgbClr val="5E9624"/>
              </a:gs>
            </a:gsLst>
            <a:lin ang="5400000" scaled="1"/>
          </a:gradFill>
          <a:ln w="9525" cap="flat">
            <a:noFill/>
            <a:prstDash val="solid"/>
            <a:miter/>
          </a:ln>
        </p:spPr>
        <p:txBody>
          <a:bodyPr rtlCol="0" anchor="ctr"/>
          <a:lstStyle/>
          <a:p>
            <a:endParaRPr lang="en-US"/>
          </a:p>
        </p:txBody>
      </p:sp>
      <p:sp>
        <p:nvSpPr>
          <p:cNvPr id="331" name="Freeform: Shape 330">
            <a:extLst>
              <a:ext uri="{FF2B5EF4-FFF2-40B4-BE49-F238E27FC236}">
                <a16:creationId xmlns:a16="http://schemas.microsoft.com/office/drawing/2014/main" id="{78F2A64C-4490-F5F3-1C2E-25393DDE58C7}"/>
              </a:ext>
              <a:ext uri="{C183D7F6-B498-43B3-948B-1728B52AA6E4}">
                <adec:decorative xmlns:adec="http://schemas.microsoft.com/office/drawing/2017/decorative" val="1"/>
              </a:ext>
            </a:extLst>
          </p:cNvPr>
          <p:cNvSpPr/>
          <p:nvPr/>
        </p:nvSpPr>
        <p:spPr>
          <a:xfrm>
            <a:off x="6513786" y="4670165"/>
            <a:ext cx="55236" cy="116205"/>
          </a:xfrm>
          <a:custGeom>
            <a:avLst/>
            <a:gdLst>
              <a:gd name="connsiteX0" fmla="*/ 28003 w 55112"/>
              <a:gd name="connsiteY0" fmla="*/ 15526 h 116205"/>
              <a:gd name="connsiteX1" fmla="*/ 20193 w 55112"/>
              <a:gd name="connsiteY1" fmla="*/ 7810 h 116205"/>
              <a:gd name="connsiteX2" fmla="*/ 28003 w 55112"/>
              <a:gd name="connsiteY2" fmla="*/ 0 h 116205"/>
              <a:gd name="connsiteX3" fmla="*/ 35814 w 55112"/>
              <a:gd name="connsiteY3" fmla="*/ 7810 h 116205"/>
              <a:gd name="connsiteX4" fmla="*/ 28003 w 55112"/>
              <a:gd name="connsiteY4" fmla="*/ 15526 h 116205"/>
              <a:gd name="connsiteX5" fmla="*/ 20193 w 55112"/>
              <a:gd name="connsiteY5" fmla="*/ 108395 h 116205"/>
              <a:gd name="connsiteX6" fmla="*/ 28003 w 55112"/>
              <a:gd name="connsiteY6" fmla="*/ 116205 h 116205"/>
              <a:gd name="connsiteX7" fmla="*/ 35814 w 55112"/>
              <a:gd name="connsiteY7" fmla="*/ 108395 h 116205"/>
              <a:gd name="connsiteX8" fmla="*/ 28003 w 55112"/>
              <a:gd name="connsiteY8" fmla="*/ 100584 h 116205"/>
              <a:gd name="connsiteX9" fmla="*/ 20193 w 55112"/>
              <a:gd name="connsiteY9" fmla="*/ 108395 h 116205"/>
              <a:gd name="connsiteX10" fmla="*/ 28194 w 55112"/>
              <a:gd name="connsiteY10" fmla="*/ 82677 h 116205"/>
              <a:gd name="connsiteX11" fmla="*/ 13811 w 55112"/>
              <a:gd name="connsiteY11" fmla="*/ 74486 h 116205"/>
              <a:gd name="connsiteX12" fmla="*/ 0 w 55112"/>
              <a:gd name="connsiteY12" fmla="*/ 77153 h 116205"/>
              <a:gd name="connsiteX13" fmla="*/ 27337 w 55112"/>
              <a:gd name="connsiteY13" fmla="*/ 93536 h 116205"/>
              <a:gd name="connsiteX14" fmla="*/ 55054 w 55112"/>
              <a:gd name="connsiteY14" fmla="*/ 73247 h 116205"/>
              <a:gd name="connsiteX15" fmla="*/ 44387 w 55112"/>
              <a:gd name="connsiteY15" fmla="*/ 54197 h 116205"/>
              <a:gd name="connsiteX16" fmla="*/ 27337 w 55112"/>
              <a:gd name="connsiteY16" fmla="*/ 49054 h 116205"/>
              <a:gd name="connsiteX17" fmla="*/ 16859 w 55112"/>
              <a:gd name="connsiteY17" fmla="*/ 39529 h 116205"/>
              <a:gd name="connsiteX18" fmla="*/ 27337 w 55112"/>
              <a:gd name="connsiteY18" fmla="*/ 31242 h 116205"/>
              <a:gd name="connsiteX19" fmla="*/ 39624 w 55112"/>
              <a:gd name="connsiteY19" fmla="*/ 37814 h 116205"/>
              <a:gd name="connsiteX20" fmla="*/ 51530 w 55112"/>
              <a:gd name="connsiteY20" fmla="*/ 34004 h 116205"/>
              <a:gd name="connsiteX21" fmla="*/ 27337 w 55112"/>
              <a:gd name="connsiteY21" fmla="*/ 21622 h 116205"/>
              <a:gd name="connsiteX22" fmla="*/ 3048 w 55112"/>
              <a:gd name="connsiteY22" fmla="*/ 40672 h 116205"/>
              <a:gd name="connsiteX23" fmla="*/ 28670 w 55112"/>
              <a:gd name="connsiteY23" fmla="*/ 64294 h 116205"/>
              <a:gd name="connsiteX24" fmla="*/ 40386 w 55112"/>
              <a:gd name="connsiteY24" fmla="*/ 73819 h 116205"/>
              <a:gd name="connsiteX25" fmla="*/ 28194 w 55112"/>
              <a:gd name="connsiteY25" fmla="*/ 82677 h 116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5112" h="116205">
                <a:moveTo>
                  <a:pt x="28003" y="15526"/>
                </a:moveTo>
                <a:cubicBezTo>
                  <a:pt x="23727" y="15526"/>
                  <a:pt x="20245" y="12087"/>
                  <a:pt x="20193" y="7810"/>
                </a:cubicBezTo>
                <a:cubicBezTo>
                  <a:pt x="20193" y="3497"/>
                  <a:pt x="23690" y="0"/>
                  <a:pt x="28003" y="0"/>
                </a:cubicBezTo>
                <a:cubicBezTo>
                  <a:pt x="32317" y="0"/>
                  <a:pt x="35814" y="3497"/>
                  <a:pt x="35814" y="7810"/>
                </a:cubicBezTo>
                <a:cubicBezTo>
                  <a:pt x="35762" y="12087"/>
                  <a:pt x="32280" y="15526"/>
                  <a:pt x="28003" y="15526"/>
                </a:cubicBezTo>
                <a:close/>
                <a:moveTo>
                  <a:pt x="20193" y="108395"/>
                </a:moveTo>
                <a:cubicBezTo>
                  <a:pt x="20193" y="112708"/>
                  <a:pt x="23690" y="116205"/>
                  <a:pt x="28003" y="116205"/>
                </a:cubicBezTo>
                <a:cubicBezTo>
                  <a:pt x="32317" y="116205"/>
                  <a:pt x="35814" y="112708"/>
                  <a:pt x="35814" y="108395"/>
                </a:cubicBezTo>
                <a:cubicBezTo>
                  <a:pt x="35814" y="104081"/>
                  <a:pt x="32317" y="100584"/>
                  <a:pt x="28003" y="100584"/>
                </a:cubicBezTo>
                <a:cubicBezTo>
                  <a:pt x="23690" y="100584"/>
                  <a:pt x="20193" y="104081"/>
                  <a:pt x="20193" y="108395"/>
                </a:cubicBezTo>
                <a:close/>
                <a:moveTo>
                  <a:pt x="28194" y="82677"/>
                </a:moveTo>
                <a:cubicBezTo>
                  <a:pt x="22145" y="83285"/>
                  <a:pt x="16375" y="79998"/>
                  <a:pt x="13811" y="74486"/>
                </a:cubicBezTo>
                <a:lnTo>
                  <a:pt x="0" y="77153"/>
                </a:lnTo>
                <a:cubicBezTo>
                  <a:pt x="4165" y="88330"/>
                  <a:pt x="15516" y="95132"/>
                  <a:pt x="27337" y="93536"/>
                </a:cubicBezTo>
                <a:cubicBezTo>
                  <a:pt x="43434" y="93536"/>
                  <a:pt x="55054" y="85058"/>
                  <a:pt x="55054" y="73247"/>
                </a:cubicBezTo>
                <a:cubicBezTo>
                  <a:pt x="55660" y="65328"/>
                  <a:pt x="51455" y="57819"/>
                  <a:pt x="44387" y="54197"/>
                </a:cubicBezTo>
                <a:cubicBezTo>
                  <a:pt x="38834" y="52076"/>
                  <a:pt x="33136" y="50357"/>
                  <a:pt x="27337" y="49054"/>
                </a:cubicBezTo>
                <a:cubicBezTo>
                  <a:pt x="20955" y="47530"/>
                  <a:pt x="16859" y="44006"/>
                  <a:pt x="16859" y="39529"/>
                </a:cubicBezTo>
                <a:cubicBezTo>
                  <a:pt x="17505" y="34370"/>
                  <a:pt x="22168" y="30682"/>
                  <a:pt x="27337" y="31242"/>
                </a:cubicBezTo>
                <a:cubicBezTo>
                  <a:pt x="32342" y="30948"/>
                  <a:pt x="37089" y="33488"/>
                  <a:pt x="39624" y="37814"/>
                </a:cubicBezTo>
                <a:lnTo>
                  <a:pt x="51530" y="34004"/>
                </a:lnTo>
                <a:cubicBezTo>
                  <a:pt x="46727" y="25348"/>
                  <a:pt x="37168" y="20456"/>
                  <a:pt x="27337" y="21622"/>
                </a:cubicBezTo>
                <a:cubicBezTo>
                  <a:pt x="16097" y="21622"/>
                  <a:pt x="3048" y="26575"/>
                  <a:pt x="3048" y="40672"/>
                </a:cubicBezTo>
                <a:cubicBezTo>
                  <a:pt x="3048" y="57912"/>
                  <a:pt x="13621" y="61341"/>
                  <a:pt x="28670" y="64294"/>
                </a:cubicBezTo>
                <a:cubicBezTo>
                  <a:pt x="32195" y="64961"/>
                  <a:pt x="40386" y="67342"/>
                  <a:pt x="40386" y="73819"/>
                </a:cubicBezTo>
                <a:cubicBezTo>
                  <a:pt x="40005" y="77438"/>
                  <a:pt x="36862" y="82677"/>
                  <a:pt x="28194" y="82677"/>
                </a:cubicBezTo>
                <a:close/>
              </a:path>
            </a:pathLst>
          </a:custGeom>
          <a:gradFill>
            <a:gsLst>
              <a:gs pos="0">
                <a:srgbClr val="FFFFFF"/>
              </a:gs>
              <a:gs pos="50000">
                <a:srgbClr val="FFFFFF"/>
              </a:gs>
              <a:gs pos="100000">
                <a:srgbClr val="FFFFFF"/>
              </a:gs>
            </a:gsLst>
            <a:lin ang="0" scaled="1"/>
          </a:gradFill>
          <a:ln w="9525" cap="flat">
            <a:noFill/>
            <a:prstDash val="solid"/>
            <a:miter/>
          </a:ln>
        </p:spPr>
        <p:txBody>
          <a:bodyPr rtlCol="0" anchor="ctr"/>
          <a:lstStyle/>
          <a:p>
            <a:endParaRPr lang="en-US"/>
          </a:p>
        </p:txBody>
      </p:sp>
      <p:grpSp>
        <p:nvGrpSpPr>
          <p:cNvPr id="368" name="Group 367">
            <a:extLst>
              <a:ext uri="{FF2B5EF4-FFF2-40B4-BE49-F238E27FC236}">
                <a16:creationId xmlns:a16="http://schemas.microsoft.com/office/drawing/2014/main" id="{F2EEE039-14F3-B2C5-596C-030561BC307A}"/>
              </a:ext>
              <a:ext uri="{C183D7F6-B498-43B3-948B-1728B52AA6E4}">
                <adec:decorative xmlns:adec="http://schemas.microsoft.com/office/drawing/2017/decorative" val="1"/>
              </a:ext>
            </a:extLst>
          </p:cNvPr>
          <p:cNvGrpSpPr/>
          <p:nvPr/>
        </p:nvGrpSpPr>
        <p:grpSpPr>
          <a:xfrm>
            <a:off x="596331" y="5697870"/>
            <a:ext cx="164453" cy="164084"/>
            <a:chOff x="604280" y="5683730"/>
            <a:chExt cx="164084" cy="164084"/>
          </a:xfrm>
        </p:grpSpPr>
        <p:grpSp>
          <p:nvGrpSpPr>
            <p:cNvPr id="353" name="Graphic 19">
              <a:extLst>
                <a:ext uri="{FF2B5EF4-FFF2-40B4-BE49-F238E27FC236}">
                  <a16:creationId xmlns:a16="http://schemas.microsoft.com/office/drawing/2014/main" id="{740EFB17-804F-FD18-E263-828D2055BDA8}"/>
                </a:ext>
              </a:extLst>
            </p:cNvPr>
            <p:cNvGrpSpPr/>
            <p:nvPr/>
          </p:nvGrpSpPr>
          <p:grpSpPr>
            <a:xfrm>
              <a:off x="604280" y="5683730"/>
              <a:ext cx="164084" cy="164084"/>
              <a:chOff x="604280" y="5683730"/>
              <a:chExt cx="164084" cy="164084"/>
            </a:xfrm>
          </p:grpSpPr>
          <p:sp>
            <p:nvSpPr>
              <p:cNvPr id="354" name="Freeform: Shape 353">
                <a:extLst>
                  <a:ext uri="{FF2B5EF4-FFF2-40B4-BE49-F238E27FC236}">
                    <a16:creationId xmlns:a16="http://schemas.microsoft.com/office/drawing/2014/main" id="{45562B17-A0E7-A19D-2CA2-45A9AEB6B8A7}"/>
                  </a:ext>
                </a:extLst>
              </p:cNvPr>
              <p:cNvSpPr/>
              <p:nvPr/>
            </p:nvSpPr>
            <p:spPr>
              <a:xfrm>
                <a:off x="604280" y="5683730"/>
                <a:ext cx="164084" cy="164084"/>
              </a:xfrm>
              <a:custGeom>
                <a:avLst/>
                <a:gdLst>
                  <a:gd name="connsiteX0" fmla="*/ 164084 w 164084"/>
                  <a:gd name="connsiteY0" fmla="*/ 82042 h 164084"/>
                  <a:gd name="connsiteX1" fmla="*/ 82042 w 164084"/>
                  <a:gd name="connsiteY1" fmla="*/ 164084 h 164084"/>
                  <a:gd name="connsiteX2" fmla="*/ 0 w 164084"/>
                  <a:gd name="connsiteY2" fmla="*/ 82042 h 164084"/>
                  <a:gd name="connsiteX3" fmla="*/ 82042 w 164084"/>
                  <a:gd name="connsiteY3" fmla="*/ 0 h 164084"/>
                  <a:gd name="connsiteX4" fmla="*/ 164084 w 164084"/>
                  <a:gd name="connsiteY4" fmla="*/ 82042 h 164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084" h="164084">
                    <a:moveTo>
                      <a:pt x="164084" y="82042"/>
                    </a:moveTo>
                    <a:cubicBezTo>
                      <a:pt x="164084" y="127353"/>
                      <a:pt x="127353" y="164084"/>
                      <a:pt x="82042" y="164084"/>
                    </a:cubicBezTo>
                    <a:cubicBezTo>
                      <a:pt x="36731" y="164084"/>
                      <a:pt x="0" y="127353"/>
                      <a:pt x="0" y="82042"/>
                    </a:cubicBezTo>
                    <a:cubicBezTo>
                      <a:pt x="0" y="36731"/>
                      <a:pt x="36731" y="0"/>
                      <a:pt x="82042" y="0"/>
                    </a:cubicBezTo>
                    <a:cubicBezTo>
                      <a:pt x="127353" y="0"/>
                      <a:pt x="164084" y="36731"/>
                      <a:pt x="164084" y="82042"/>
                    </a:cubicBezTo>
                    <a:close/>
                  </a:path>
                </a:pathLst>
              </a:custGeom>
              <a:solidFill>
                <a:srgbClr val="198AB3"/>
              </a:solidFill>
              <a:ln w="9525" cap="flat">
                <a:noFill/>
                <a:prstDash val="solid"/>
                <a:miter/>
              </a:ln>
            </p:spPr>
            <p:txBody>
              <a:bodyPr rtlCol="0" anchor="ctr"/>
              <a:lstStyle/>
              <a:p>
                <a:endParaRPr lang="en-US"/>
              </a:p>
            </p:txBody>
          </p:sp>
          <p:sp>
            <p:nvSpPr>
              <p:cNvPr id="355" name="Freeform: Shape 354">
                <a:extLst>
                  <a:ext uri="{FF2B5EF4-FFF2-40B4-BE49-F238E27FC236}">
                    <a16:creationId xmlns:a16="http://schemas.microsoft.com/office/drawing/2014/main" id="{8D3CB4D5-091E-0405-9CD1-B217540743A2}"/>
                  </a:ext>
                </a:extLst>
              </p:cNvPr>
              <p:cNvSpPr/>
              <p:nvPr/>
            </p:nvSpPr>
            <p:spPr>
              <a:xfrm>
                <a:off x="615659" y="5695109"/>
                <a:ext cx="141324" cy="141324"/>
              </a:xfrm>
              <a:custGeom>
                <a:avLst/>
                <a:gdLst>
                  <a:gd name="connsiteX0" fmla="*/ 141325 w 141324"/>
                  <a:gd name="connsiteY0" fmla="*/ 70662 h 141324"/>
                  <a:gd name="connsiteX1" fmla="*/ 70662 w 141324"/>
                  <a:gd name="connsiteY1" fmla="*/ 141325 h 141324"/>
                  <a:gd name="connsiteX2" fmla="*/ 0 w 141324"/>
                  <a:gd name="connsiteY2" fmla="*/ 70662 h 141324"/>
                  <a:gd name="connsiteX3" fmla="*/ 70662 w 141324"/>
                  <a:gd name="connsiteY3" fmla="*/ 0 h 141324"/>
                  <a:gd name="connsiteX4" fmla="*/ 141325 w 141324"/>
                  <a:gd name="connsiteY4" fmla="*/ 70662 h 1413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324" h="141324">
                    <a:moveTo>
                      <a:pt x="141325" y="70662"/>
                    </a:moveTo>
                    <a:cubicBezTo>
                      <a:pt x="141325" y="109688"/>
                      <a:pt x="109688" y="141325"/>
                      <a:pt x="70662" y="141325"/>
                    </a:cubicBezTo>
                    <a:cubicBezTo>
                      <a:pt x="31637" y="141325"/>
                      <a:pt x="0" y="109688"/>
                      <a:pt x="0" y="70662"/>
                    </a:cubicBezTo>
                    <a:cubicBezTo>
                      <a:pt x="0" y="31637"/>
                      <a:pt x="31637" y="0"/>
                      <a:pt x="70662" y="0"/>
                    </a:cubicBezTo>
                    <a:cubicBezTo>
                      <a:pt x="109688" y="0"/>
                      <a:pt x="141325" y="31637"/>
                      <a:pt x="141325" y="70662"/>
                    </a:cubicBezTo>
                    <a:close/>
                  </a:path>
                </a:pathLst>
              </a:custGeom>
              <a:solidFill>
                <a:srgbClr val="005BA1"/>
              </a:solidFill>
              <a:ln w="9525" cap="flat">
                <a:noFill/>
                <a:prstDash val="solid"/>
                <a:miter/>
              </a:ln>
            </p:spPr>
            <p:txBody>
              <a:bodyPr rtlCol="0" anchor="ctr"/>
              <a:lstStyle/>
              <a:p>
                <a:endParaRPr lang="en-US"/>
              </a:p>
            </p:txBody>
          </p:sp>
        </p:grpSp>
        <p:grpSp>
          <p:nvGrpSpPr>
            <p:cNvPr id="356" name="Graphic 19">
              <a:extLst>
                <a:ext uri="{FF2B5EF4-FFF2-40B4-BE49-F238E27FC236}">
                  <a16:creationId xmlns:a16="http://schemas.microsoft.com/office/drawing/2014/main" id="{BCECC2AF-62FF-1EF6-9124-982EEB4752AF}"/>
                </a:ext>
              </a:extLst>
            </p:cNvPr>
            <p:cNvGrpSpPr/>
            <p:nvPr/>
          </p:nvGrpSpPr>
          <p:grpSpPr>
            <a:xfrm>
              <a:off x="647809" y="5721213"/>
              <a:ext cx="77014" cy="89117"/>
              <a:chOff x="647809" y="5721213"/>
              <a:chExt cx="77014" cy="89117"/>
            </a:xfrm>
            <a:solidFill>
              <a:srgbClr val="F2F2F2"/>
            </a:solidFill>
          </p:grpSpPr>
          <p:sp>
            <p:nvSpPr>
              <p:cNvPr id="357" name="Freeform: Shape 356">
                <a:extLst>
                  <a:ext uri="{FF2B5EF4-FFF2-40B4-BE49-F238E27FC236}">
                    <a16:creationId xmlns:a16="http://schemas.microsoft.com/office/drawing/2014/main" id="{B261A17F-EAD8-F4D6-F71E-CEF3F10B2AA7}"/>
                  </a:ext>
                </a:extLst>
              </p:cNvPr>
              <p:cNvSpPr/>
              <p:nvPr/>
            </p:nvSpPr>
            <p:spPr>
              <a:xfrm>
                <a:off x="647809" y="5746279"/>
                <a:ext cx="40838" cy="64051"/>
              </a:xfrm>
              <a:custGeom>
                <a:avLst/>
                <a:gdLst>
                  <a:gd name="connsiteX0" fmla="*/ 39478 w 40838"/>
                  <a:gd name="connsiteY0" fmla="*/ 28537 h 64051"/>
                  <a:gd name="connsiteX1" fmla="*/ 12124 w 40838"/>
                  <a:gd name="connsiteY1" fmla="*/ 1395 h 64051"/>
                  <a:gd name="connsiteX2" fmla="*/ 5281 w 40838"/>
                  <a:gd name="connsiteY2" fmla="*/ 1395 h 64051"/>
                  <a:gd name="connsiteX3" fmla="*/ 1835 w 40838"/>
                  <a:gd name="connsiteY3" fmla="*/ 4822 h 64051"/>
                  <a:gd name="connsiteX4" fmla="*/ 455 w 40838"/>
                  <a:gd name="connsiteY4" fmla="*/ 8074 h 64051"/>
                  <a:gd name="connsiteX5" fmla="*/ 1816 w 40838"/>
                  <a:gd name="connsiteY5" fmla="*/ 11346 h 64051"/>
                  <a:gd name="connsiteX6" fmla="*/ 22394 w 40838"/>
                  <a:gd name="connsiteY6" fmla="*/ 31828 h 64051"/>
                  <a:gd name="connsiteX7" fmla="*/ 1372 w 40838"/>
                  <a:gd name="connsiteY7" fmla="*/ 52705 h 64051"/>
                  <a:gd name="connsiteX8" fmla="*/ 1303 w 40838"/>
                  <a:gd name="connsiteY8" fmla="*/ 59161 h 64051"/>
                  <a:gd name="connsiteX9" fmla="*/ 1372 w 40838"/>
                  <a:gd name="connsiteY9" fmla="*/ 59230 h 64051"/>
                  <a:gd name="connsiteX10" fmla="*/ 4856 w 40838"/>
                  <a:gd name="connsiteY10" fmla="*/ 62656 h 64051"/>
                  <a:gd name="connsiteX11" fmla="*/ 11699 w 40838"/>
                  <a:gd name="connsiteY11" fmla="*/ 62656 h 64051"/>
                  <a:gd name="connsiteX12" fmla="*/ 39478 w 40838"/>
                  <a:gd name="connsiteY12" fmla="*/ 35052 h 64051"/>
                  <a:gd name="connsiteX13" fmla="*/ 40839 w 40838"/>
                  <a:gd name="connsiteY13" fmla="*/ 31789 h 64051"/>
                  <a:gd name="connsiteX14" fmla="*/ 39478 w 40838"/>
                  <a:gd name="connsiteY14" fmla="*/ 28537 h 64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0838" h="64051">
                    <a:moveTo>
                      <a:pt x="39478" y="28537"/>
                    </a:moveTo>
                    <a:lnTo>
                      <a:pt x="12124" y="1395"/>
                    </a:lnTo>
                    <a:cubicBezTo>
                      <a:pt x="10222" y="-465"/>
                      <a:pt x="7183" y="-465"/>
                      <a:pt x="5281" y="1395"/>
                    </a:cubicBezTo>
                    <a:lnTo>
                      <a:pt x="1835" y="4822"/>
                    </a:lnTo>
                    <a:cubicBezTo>
                      <a:pt x="953" y="5674"/>
                      <a:pt x="455" y="6848"/>
                      <a:pt x="455" y="8074"/>
                    </a:cubicBezTo>
                    <a:cubicBezTo>
                      <a:pt x="453" y="9303"/>
                      <a:pt x="943" y="10481"/>
                      <a:pt x="1816" y="11346"/>
                    </a:cubicBezTo>
                    <a:lnTo>
                      <a:pt x="22394" y="31828"/>
                    </a:lnTo>
                    <a:lnTo>
                      <a:pt x="1372" y="52705"/>
                    </a:lnTo>
                    <a:cubicBezTo>
                      <a:pt x="-430" y="54469"/>
                      <a:pt x="-461" y="57359"/>
                      <a:pt x="1303" y="59161"/>
                    </a:cubicBezTo>
                    <a:cubicBezTo>
                      <a:pt x="1326" y="59185"/>
                      <a:pt x="1349" y="59208"/>
                      <a:pt x="1372" y="59230"/>
                    </a:cubicBezTo>
                    <a:lnTo>
                      <a:pt x="4856" y="62656"/>
                    </a:lnTo>
                    <a:cubicBezTo>
                      <a:pt x="6758" y="64516"/>
                      <a:pt x="9797" y="64516"/>
                      <a:pt x="11699" y="62656"/>
                    </a:cubicBezTo>
                    <a:lnTo>
                      <a:pt x="39478" y="35052"/>
                    </a:lnTo>
                    <a:cubicBezTo>
                      <a:pt x="40349" y="34190"/>
                      <a:pt x="40839" y="33015"/>
                      <a:pt x="40839" y="31789"/>
                    </a:cubicBezTo>
                    <a:cubicBezTo>
                      <a:pt x="40844" y="30565"/>
                      <a:pt x="40353" y="29392"/>
                      <a:pt x="39478" y="28537"/>
                    </a:cubicBezTo>
                    <a:close/>
                  </a:path>
                </a:pathLst>
              </a:custGeom>
              <a:solidFill>
                <a:srgbClr val="F2F2F2"/>
              </a:solidFill>
              <a:ln w="9525" cap="flat">
                <a:noFill/>
                <a:prstDash val="solid"/>
                <a:miter/>
              </a:ln>
            </p:spPr>
            <p:txBody>
              <a:bodyPr rtlCol="0" anchor="ctr"/>
              <a:lstStyle/>
              <a:p>
                <a:endParaRPr lang="en-US"/>
              </a:p>
            </p:txBody>
          </p:sp>
          <p:sp>
            <p:nvSpPr>
              <p:cNvPr id="358" name="Freeform: Shape 357">
                <a:extLst>
                  <a:ext uri="{FF2B5EF4-FFF2-40B4-BE49-F238E27FC236}">
                    <a16:creationId xmlns:a16="http://schemas.microsoft.com/office/drawing/2014/main" id="{1DD3E4FB-D55A-7FD9-CA78-8BB50B2CDD54}"/>
                  </a:ext>
                </a:extLst>
              </p:cNvPr>
              <p:cNvSpPr/>
              <p:nvPr/>
            </p:nvSpPr>
            <p:spPr>
              <a:xfrm>
                <a:off x="683957" y="5721213"/>
                <a:ext cx="40866" cy="64051"/>
              </a:xfrm>
              <a:custGeom>
                <a:avLst/>
                <a:gdLst>
                  <a:gd name="connsiteX0" fmla="*/ 0 w 40866"/>
                  <a:gd name="connsiteY0" fmla="*/ 31799 h 64051"/>
                  <a:gd name="connsiteX1" fmla="*/ 1361 w 40866"/>
                  <a:gd name="connsiteY1" fmla="*/ 35061 h 64051"/>
                  <a:gd name="connsiteX2" fmla="*/ 29159 w 40866"/>
                  <a:gd name="connsiteY2" fmla="*/ 62656 h 64051"/>
                  <a:gd name="connsiteX3" fmla="*/ 36002 w 40866"/>
                  <a:gd name="connsiteY3" fmla="*/ 62656 h 64051"/>
                  <a:gd name="connsiteX4" fmla="*/ 39486 w 40866"/>
                  <a:gd name="connsiteY4" fmla="*/ 59220 h 64051"/>
                  <a:gd name="connsiteX5" fmla="*/ 40867 w 40866"/>
                  <a:gd name="connsiteY5" fmla="*/ 55968 h 64051"/>
                  <a:gd name="connsiteX6" fmla="*/ 39506 w 40866"/>
                  <a:gd name="connsiteY6" fmla="*/ 52705 h 64051"/>
                  <a:gd name="connsiteX7" fmla="*/ 18522 w 40866"/>
                  <a:gd name="connsiteY7" fmla="*/ 31838 h 64051"/>
                  <a:gd name="connsiteX8" fmla="*/ 39100 w 40866"/>
                  <a:gd name="connsiteY8" fmla="*/ 11346 h 64051"/>
                  <a:gd name="connsiteX9" fmla="*/ 40461 w 40866"/>
                  <a:gd name="connsiteY9" fmla="*/ 8084 h 64051"/>
                  <a:gd name="connsiteX10" fmla="*/ 39081 w 40866"/>
                  <a:gd name="connsiteY10" fmla="*/ 4831 h 64051"/>
                  <a:gd name="connsiteX11" fmla="*/ 35597 w 40866"/>
                  <a:gd name="connsiteY11" fmla="*/ 1395 h 64051"/>
                  <a:gd name="connsiteX12" fmla="*/ 28753 w 40866"/>
                  <a:gd name="connsiteY12" fmla="*/ 1395 h 64051"/>
                  <a:gd name="connsiteX13" fmla="*/ 1400 w 40866"/>
                  <a:gd name="connsiteY13" fmla="*/ 28537 h 64051"/>
                  <a:gd name="connsiteX14" fmla="*/ 0 w 40866"/>
                  <a:gd name="connsiteY14" fmla="*/ 31799 h 64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0866" h="64051">
                    <a:moveTo>
                      <a:pt x="0" y="31799"/>
                    </a:moveTo>
                    <a:cubicBezTo>
                      <a:pt x="-1" y="33025"/>
                      <a:pt x="489" y="34199"/>
                      <a:pt x="1361" y="35061"/>
                    </a:cubicBezTo>
                    <a:lnTo>
                      <a:pt x="29159" y="62656"/>
                    </a:lnTo>
                    <a:cubicBezTo>
                      <a:pt x="31060" y="64516"/>
                      <a:pt x="34101" y="64516"/>
                      <a:pt x="36002" y="62656"/>
                    </a:cubicBezTo>
                    <a:lnTo>
                      <a:pt x="39486" y="59220"/>
                    </a:lnTo>
                    <a:cubicBezTo>
                      <a:pt x="40369" y="58368"/>
                      <a:pt x="40867" y="57194"/>
                      <a:pt x="40867" y="55968"/>
                    </a:cubicBezTo>
                    <a:cubicBezTo>
                      <a:pt x="40868" y="54742"/>
                      <a:pt x="40377" y="53567"/>
                      <a:pt x="39506" y="52705"/>
                    </a:cubicBezTo>
                    <a:lnTo>
                      <a:pt x="18522" y="31838"/>
                    </a:lnTo>
                    <a:lnTo>
                      <a:pt x="39100" y="11346"/>
                    </a:lnTo>
                    <a:cubicBezTo>
                      <a:pt x="39972" y="10484"/>
                      <a:pt x="40462" y="9310"/>
                      <a:pt x="40461" y="8084"/>
                    </a:cubicBezTo>
                    <a:cubicBezTo>
                      <a:pt x="40461" y="6857"/>
                      <a:pt x="39963" y="5684"/>
                      <a:pt x="39081" y="4831"/>
                    </a:cubicBezTo>
                    <a:lnTo>
                      <a:pt x="35597" y="1395"/>
                    </a:lnTo>
                    <a:cubicBezTo>
                      <a:pt x="33695" y="-465"/>
                      <a:pt x="30655" y="-465"/>
                      <a:pt x="28753" y="1395"/>
                    </a:cubicBezTo>
                    <a:lnTo>
                      <a:pt x="1400" y="28537"/>
                    </a:lnTo>
                    <a:cubicBezTo>
                      <a:pt x="511" y="29390"/>
                      <a:pt x="6" y="30567"/>
                      <a:pt x="0" y="31799"/>
                    </a:cubicBezTo>
                    <a:close/>
                  </a:path>
                </a:pathLst>
              </a:custGeom>
              <a:solidFill>
                <a:srgbClr val="F2F2F2"/>
              </a:solidFill>
              <a:ln w="9525" cap="flat">
                <a:noFill/>
                <a:prstDash val="solid"/>
                <a:miter/>
              </a:ln>
            </p:spPr>
            <p:txBody>
              <a:bodyPr rtlCol="0" anchor="ctr"/>
              <a:lstStyle/>
              <a:p>
                <a:endParaRPr lang="en-US"/>
              </a:p>
            </p:txBody>
          </p:sp>
        </p:grpSp>
      </p:grpSp>
      <p:pic>
        <p:nvPicPr>
          <p:cNvPr id="24" name="Picture 23">
            <a:extLst>
              <a:ext uri="{FF2B5EF4-FFF2-40B4-BE49-F238E27FC236}">
                <a16:creationId xmlns:a16="http://schemas.microsoft.com/office/drawing/2014/main" id="{4773DF91-5502-3944-AA28-AEB3B678E2EF}"/>
              </a:ext>
              <a:ext uri="{C183D7F6-B498-43B3-948B-1728B52AA6E4}">
                <adec:decorative xmlns:adec="http://schemas.microsoft.com/office/drawing/2017/decorative" val="1"/>
              </a:ext>
            </a:extLst>
          </p:cNvPr>
          <p:cNvPicPr>
            <a:picLocks noChangeAspect="1"/>
          </p:cNvPicPr>
          <p:nvPr/>
        </p:nvPicPr>
        <p:blipFill>
          <a:blip r:embed="rId3">
            <a:clrChange>
              <a:clrFrom>
                <a:srgbClr val="000000"/>
              </a:clrFrom>
              <a:clrTo>
                <a:srgbClr val="000000">
                  <a:alpha val="0"/>
                </a:srgbClr>
              </a:clrTo>
            </a:clrChange>
          </a:blip>
          <a:stretch>
            <a:fillRect/>
          </a:stretch>
        </p:blipFill>
        <p:spPr>
          <a:xfrm>
            <a:off x="3414978" y="5429719"/>
            <a:ext cx="187785" cy="173736"/>
          </a:xfrm>
          <a:prstGeom prst="rect">
            <a:avLst/>
          </a:prstGeom>
        </p:spPr>
      </p:pic>
      <p:grpSp>
        <p:nvGrpSpPr>
          <p:cNvPr id="383" name="Group 382">
            <a:extLst>
              <a:ext uri="{FF2B5EF4-FFF2-40B4-BE49-F238E27FC236}">
                <a16:creationId xmlns:a16="http://schemas.microsoft.com/office/drawing/2014/main" id="{E2F0159B-128D-A6E4-1078-6BEA9DF85D53}"/>
              </a:ext>
              <a:ext uri="{C183D7F6-B498-43B3-948B-1728B52AA6E4}">
                <adec:decorative xmlns:adec="http://schemas.microsoft.com/office/drawing/2017/decorative" val="1"/>
              </a:ext>
            </a:extLst>
          </p:cNvPr>
          <p:cNvGrpSpPr/>
          <p:nvPr/>
        </p:nvGrpSpPr>
        <p:grpSpPr>
          <a:xfrm>
            <a:off x="3423424" y="4591619"/>
            <a:ext cx="148095" cy="171449"/>
            <a:chOff x="3425024" y="4577479"/>
            <a:chExt cx="147762" cy="171449"/>
          </a:xfrm>
        </p:grpSpPr>
        <p:sp>
          <p:nvSpPr>
            <p:cNvPr id="105" name="Freeform: Shape 104">
              <a:extLst>
                <a:ext uri="{FF2B5EF4-FFF2-40B4-BE49-F238E27FC236}">
                  <a16:creationId xmlns:a16="http://schemas.microsoft.com/office/drawing/2014/main" id="{CBCBB65C-A23B-D6F8-34FD-084F07B7B9CC}"/>
                </a:ext>
              </a:extLst>
            </p:cNvPr>
            <p:cNvSpPr/>
            <p:nvPr/>
          </p:nvSpPr>
          <p:spPr>
            <a:xfrm>
              <a:off x="3444757" y="4577479"/>
              <a:ext cx="128029" cy="155686"/>
            </a:xfrm>
            <a:custGeom>
              <a:avLst/>
              <a:gdLst>
                <a:gd name="connsiteX0" fmla="*/ 128029 w 128029"/>
                <a:gd name="connsiteY0" fmla="*/ 5201 h 155686"/>
                <a:gd name="connsiteX1" fmla="*/ 128029 w 128029"/>
                <a:gd name="connsiteY1" fmla="*/ 150495 h 155686"/>
                <a:gd name="connsiteX2" fmla="*/ 122796 w 128029"/>
                <a:gd name="connsiteY2" fmla="*/ 155686 h 155686"/>
                <a:gd name="connsiteX3" fmla="*/ 122786 w 128029"/>
                <a:gd name="connsiteY3" fmla="*/ 155686 h 155686"/>
                <a:gd name="connsiteX4" fmla="*/ 112800 w 128029"/>
                <a:gd name="connsiteY4" fmla="*/ 155686 h 155686"/>
                <a:gd name="connsiteX5" fmla="*/ 112800 w 128029"/>
                <a:gd name="connsiteY5" fmla="*/ 70152 h 155686"/>
                <a:gd name="connsiteX6" fmla="*/ 112800 w 128029"/>
                <a:gd name="connsiteY6" fmla="*/ 69799 h 155686"/>
                <a:gd name="connsiteX7" fmla="*/ 110371 w 128029"/>
                <a:gd name="connsiteY7" fmla="*/ 64265 h 155686"/>
                <a:gd name="connsiteX8" fmla="*/ 60054 w 128029"/>
                <a:gd name="connsiteY8" fmla="*/ 14030 h 155686"/>
                <a:gd name="connsiteX9" fmla="*/ 58431 w 128029"/>
                <a:gd name="connsiteY9" fmla="*/ 13078 h 155686"/>
                <a:gd name="connsiteX10" fmla="*/ 53495 w 128029"/>
                <a:gd name="connsiteY10" fmla="*/ 11668 h 155686"/>
                <a:gd name="connsiteX11" fmla="*/ 0 w 128029"/>
                <a:gd name="connsiteY11" fmla="*/ 11668 h 155686"/>
                <a:gd name="connsiteX12" fmla="*/ 0 w 128029"/>
                <a:gd name="connsiteY12" fmla="*/ 5201 h 155686"/>
                <a:gd name="connsiteX13" fmla="*/ 5224 w 128029"/>
                <a:gd name="connsiteY13" fmla="*/ 0 h 155686"/>
                <a:gd name="connsiteX14" fmla="*/ 122786 w 128029"/>
                <a:gd name="connsiteY14" fmla="*/ 0 h 155686"/>
                <a:gd name="connsiteX15" fmla="*/ 128029 w 128029"/>
                <a:gd name="connsiteY15" fmla="*/ 5201 h 155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8029" h="155686">
                  <a:moveTo>
                    <a:pt x="128029" y="5201"/>
                  </a:moveTo>
                  <a:lnTo>
                    <a:pt x="128029" y="150495"/>
                  </a:lnTo>
                  <a:cubicBezTo>
                    <a:pt x="128029" y="153362"/>
                    <a:pt x="125686" y="155686"/>
                    <a:pt x="122796" y="155686"/>
                  </a:cubicBezTo>
                  <a:cubicBezTo>
                    <a:pt x="122793" y="155686"/>
                    <a:pt x="122789" y="155686"/>
                    <a:pt x="122786" y="155686"/>
                  </a:cubicBezTo>
                  <a:lnTo>
                    <a:pt x="112800" y="155686"/>
                  </a:lnTo>
                  <a:lnTo>
                    <a:pt x="112800" y="70152"/>
                  </a:lnTo>
                  <a:cubicBezTo>
                    <a:pt x="112800" y="70028"/>
                    <a:pt x="112800" y="69904"/>
                    <a:pt x="112800" y="69799"/>
                  </a:cubicBezTo>
                  <a:cubicBezTo>
                    <a:pt x="112628" y="67739"/>
                    <a:pt x="111774" y="65793"/>
                    <a:pt x="110371" y="64265"/>
                  </a:cubicBezTo>
                  <a:cubicBezTo>
                    <a:pt x="110169" y="63798"/>
                    <a:pt x="60054" y="14030"/>
                    <a:pt x="60054" y="14030"/>
                  </a:cubicBezTo>
                  <a:cubicBezTo>
                    <a:pt x="59593" y="13595"/>
                    <a:pt x="59038" y="13269"/>
                    <a:pt x="58431" y="13078"/>
                  </a:cubicBezTo>
                  <a:cubicBezTo>
                    <a:pt x="56952" y="12157"/>
                    <a:pt x="55241" y="11669"/>
                    <a:pt x="53495" y="11668"/>
                  </a:cubicBezTo>
                  <a:lnTo>
                    <a:pt x="0" y="11668"/>
                  </a:lnTo>
                  <a:lnTo>
                    <a:pt x="0" y="5201"/>
                  </a:lnTo>
                  <a:cubicBezTo>
                    <a:pt x="-5" y="2334"/>
                    <a:pt x="2333" y="5"/>
                    <a:pt x="5224" y="0"/>
                  </a:cubicBezTo>
                  <a:lnTo>
                    <a:pt x="122786" y="0"/>
                  </a:lnTo>
                  <a:cubicBezTo>
                    <a:pt x="125680" y="5"/>
                    <a:pt x="128025" y="2331"/>
                    <a:pt x="128029" y="5201"/>
                  </a:cubicBezTo>
                  <a:close/>
                </a:path>
              </a:pathLst>
            </a:custGeom>
            <a:solidFill>
              <a:srgbClr val="005BA1"/>
            </a:solidFill>
            <a:ln w="9525" cap="flat">
              <a:noFill/>
              <a:prstDash val="solid"/>
              <a:miter/>
            </a:ln>
          </p:spPr>
          <p:txBody>
            <a:bodyPr rtlCol="0" anchor="ctr"/>
            <a:lstStyle/>
            <a:p>
              <a:endParaRPr lang="en-US"/>
            </a:p>
          </p:txBody>
        </p:sp>
        <p:grpSp>
          <p:nvGrpSpPr>
            <p:cNvPr id="106" name="Graphic 30">
              <a:extLst>
                <a:ext uri="{FF2B5EF4-FFF2-40B4-BE49-F238E27FC236}">
                  <a16:creationId xmlns:a16="http://schemas.microsoft.com/office/drawing/2014/main" id="{981839EA-8247-681C-13C3-9EC43796942B}"/>
                </a:ext>
              </a:extLst>
            </p:cNvPr>
            <p:cNvGrpSpPr/>
            <p:nvPr/>
          </p:nvGrpSpPr>
          <p:grpSpPr>
            <a:xfrm>
              <a:off x="3425024" y="4593166"/>
              <a:ext cx="128471" cy="155762"/>
              <a:chOff x="3425024" y="4593166"/>
              <a:chExt cx="128471" cy="155762"/>
            </a:xfrm>
          </p:grpSpPr>
          <p:sp>
            <p:nvSpPr>
              <p:cNvPr id="107" name="Freeform: Shape 106">
                <a:extLst>
                  <a:ext uri="{FF2B5EF4-FFF2-40B4-BE49-F238E27FC236}">
                    <a16:creationId xmlns:a16="http://schemas.microsoft.com/office/drawing/2014/main" id="{6CD39DB8-231C-23F3-9D98-28A74BF8DF7B}"/>
                  </a:ext>
                </a:extLst>
              </p:cNvPr>
              <p:cNvSpPr/>
              <p:nvPr/>
            </p:nvSpPr>
            <p:spPr>
              <a:xfrm>
                <a:off x="3425024" y="4593166"/>
                <a:ext cx="128471" cy="155762"/>
              </a:xfrm>
              <a:custGeom>
                <a:avLst/>
                <a:gdLst>
                  <a:gd name="connsiteX0" fmla="*/ 73199 w 128471"/>
                  <a:gd name="connsiteY0" fmla="*/ 0 h 155762"/>
                  <a:gd name="connsiteX1" fmla="*/ 5243 w 128471"/>
                  <a:gd name="connsiteY1" fmla="*/ 0 h 155762"/>
                  <a:gd name="connsiteX2" fmla="*/ 0 w 128471"/>
                  <a:gd name="connsiteY2" fmla="*/ 5182 h 155762"/>
                  <a:gd name="connsiteX3" fmla="*/ 0 w 128471"/>
                  <a:gd name="connsiteY3" fmla="*/ 5201 h 155762"/>
                  <a:gd name="connsiteX4" fmla="*/ 0 w 128471"/>
                  <a:gd name="connsiteY4" fmla="*/ 150571 h 155762"/>
                  <a:gd name="connsiteX5" fmla="*/ 5233 w 128471"/>
                  <a:gd name="connsiteY5" fmla="*/ 155762 h 155762"/>
                  <a:gd name="connsiteX6" fmla="*/ 5243 w 128471"/>
                  <a:gd name="connsiteY6" fmla="*/ 155762 h 155762"/>
                  <a:gd name="connsiteX7" fmla="*/ 123228 w 128471"/>
                  <a:gd name="connsiteY7" fmla="*/ 155762 h 155762"/>
                  <a:gd name="connsiteX8" fmla="*/ 128471 w 128471"/>
                  <a:gd name="connsiteY8" fmla="*/ 150581 h 155762"/>
                  <a:gd name="connsiteX9" fmla="*/ 128471 w 128471"/>
                  <a:gd name="connsiteY9" fmla="*/ 150571 h 155762"/>
                  <a:gd name="connsiteX10" fmla="*/ 128471 w 128471"/>
                  <a:gd name="connsiteY10" fmla="*/ 54454 h 155762"/>
                  <a:gd name="connsiteX11" fmla="*/ 123113 w 128471"/>
                  <a:gd name="connsiteY11" fmla="*/ 49597 h 155762"/>
                  <a:gd name="connsiteX12" fmla="*/ 83925 w 128471"/>
                  <a:gd name="connsiteY12" fmla="*/ 49597 h 155762"/>
                  <a:gd name="connsiteX13" fmla="*/ 78558 w 128471"/>
                  <a:gd name="connsiteY13" fmla="*/ 44320 h 155762"/>
                  <a:gd name="connsiteX14" fmla="*/ 78558 w 128471"/>
                  <a:gd name="connsiteY14" fmla="*/ 5315 h 155762"/>
                  <a:gd name="connsiteX15" fmla="*/ 73199 w 128471"/>
                  <a:gd name="connsiteY15" fmla="*/ 0 h 155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8471" h="155762">
                    <a:moveTo>
                      <a:pt x="73199" y="0"/>
                    </a:moveTo>
                    <a:lnTo>
                      <a:pt x="5243" y="0"/>
                    </a:lnTo>
                    <a:cubicBezTo>
                      <a:pt x="2353" y="-5"/>
                      <a:pt x="5" y="2315"/>
                      <a:pt x="0" y="5182"/>
                    </a:cubicBezTo>
                    <a:cubicBezTo>
                      <a:pt x="0" y="5188"/>
                      <a:pt x="0" y="5194"/>
                      <a:pt x="0" y="5201"/>
                    </a:cubicBezTo>
                    <a:lnTo>
                      <a:pt x="0" y="150571"/>
                    </a:lnTo>
                    <a:cubicBezTo>
                      <a:pt x="0" y="153438"/>
                      <a:pt x="2343" y="155762"/>
                      <a:pt x="5233" y="155762"/>
                    </a:cubicBezTo>
                    <a:cubicBezTo>
                      <a:pt x="5237" y="155762"/>
                      <a:pt x="5240" y="155762"/>
                      <a:pt x="5243" y="155762"/>
                    </a:cubicBezTo>
                    <a:lnTo>
                      <a:pt x="123228" y="155762"/>
                    </a:lnTo>
                    <a:cubicBezTo>
                      <a:pt x="126119" y="155768"/>
                      <a:pt x="128465" y="153448"/>
                      <a:pt x="128471" y="150581"/>
                    </a:cubicBezTo>
                    <a:cubicBezTo>
                      <a:pt x="128471" y="150578"/>
                      <a:pt x="128471" y="150574"/>
                      <a:pt x="128471" y="150571"/>
                    </a:cubicBezTo>
                    <a:lnTo>
                      <a:pt x="128471" y="54454"/>
                    </a:lnTo>
                    <a:cubicBezTo>
                      <a:pt x="128227" y="51701"/>
                      <a:pt x="125900" y="49591"/>
                      <a:pt x="123113" y="49597"/>
                    </a:cubicBezTo>
                    <a:lnTo>
                      <a:pt x="83925" y="49597"/>
                    </a:lnTo>
                    <a:cubicBezTo>
                      <a:pt x="80977" y="49602"/>
                      <a:pt x="78579" y="47244"/>
                      <a:pt x="78558" y="44320"/>
                    </a:cubicBezTo>
                    <a:lnTo>
                      <a:pt x="78558" y="5315"/>
                    </a:lnTo>
                    <a:cubicBezTo>
                      <a:pt x="78558" y="2380"/>
                      <a:pt x="76159" y="0"/>
                      <a:pt x="73199" y="0"/>
                    </a:cubicBezTo>
                    <a:close/>
                  </a:path>
                </a:pathLst>
              </a:custGeom>
              <a:gradFill>
                <a:gsLst>
                  <a:gs pos="12200">
                    <a:srgbClr val="5EA0EF"/>
                  </a:gs>
                  <a:gs pos="100000">
                    <a:srgbClr val="0078D4"/>
                  </a:gs>
                </a:gsLst>
                <a:lin ang="5400000" scaled="1"/>
              </a:gradFill>
              <a:ln w="9525" cap="flat">
                <a:noFill/>
                <a:prstDash val="solid"/>
                <a:miter/>
              </a:ln>
            </p:spPr>
            <p:txBody>
              <a:bodyPr rtlCol="0" anchor="ctr"/>
              <a:lstStyle/>
              <a:p>
                <a:endParaRPr lang="en-US"/>
              </a:p>
            </p:txBody>
          </p:sp>
          <p:sp>
            <p:nvSpPr>
              <p:cNvPr id="108" name="Freeform: Shape 107">
                <a:extLst>
                  <a:ext uri="{FF2B5EF4-FFF2-40B4-BE49-F238E27FC236}">
                    <a16:creationId xmlns:a16="http://schemas.microsoft.com/office/drawing/2014/main" id="{316D7EEB-CECF-03DF-1E56-25D0E3D40B6B}"/>
                  </a:ext>
                </a:extLst>
              </p:cNvPr>
              <p:cNvSpPr/>
              <p:nvPr/>
            </p:nvSpPr>
            <p:spPr>
              <a:xfrm>
                <a:off x="3501786" y="4594471"/>
                <a:ext cx="49817" cy="49539"/>
              </a:xfrm>
              <a:custGeom>
                <a:avLst/>
                <a:gdLst>
                  <a:gd name="connsiteX0" fmla="*/ 49817 w 49817"/>
                  <a:gd name="connsiteY0" fmla="*/ 49540 h 49539"/>
                  <a:gd name="connsiteX1" fmla="*/ 0 w 49817"/>
                  <a:gd name="connsiteY1" fmla="*/ 0 h 49539"/>
                  <a:gd name="connsiteX2" fmla="*/ 0 w 49817"/>
                  <a:gd name="connsiteY2" fmla="*/ 39872 h 49539"/>
                  <a:gd name="connsiteX3" fmla="*/ 9247 w 49817"/>
                  <a:gd name="connsiteY3" fmla="*/ 49044 h 49539"/>
                </a:gdLst>
                <a:ahLst/>
                <a:cxnLst>
                  <a:cxn ang="0">
                    <a:pos x="connsiteX0" y="connsiteY0"/>
                  </a:cxn>
                  <a:cxn ang="0">
                    <a:pos x="connsiteX1" y="connsiteY1"/>
                  </a:cxn>
                  <a:cxn ang="0">
                    <a:pos x="connsiteX2" y="connsiteY2"/>
                  </a:cxn>
                  <a:cxn ang="0">
                    <a:pos x="connsiteX3" y="connsiteY3"/>
                  </a:cxn>
                </a:cxnLst>
                <a:rect l="l" t="t" r="r" b="b"/>
                <a:pathLst>
                  <a:path w="49817" h="49539">
                    <a:moveTo>
                      <a:pt x="49817" y="49540"/>
                    </a:moveTo>
                    <a:lnTo>
                      <a:pt x="0" y="0"/>
                    </a:lnTo>
                    <a:lnTo>
                      <a:pt x="0" y="39872"/>
                    </a:lnTo>
                    <a:cubicBezTo>
                      <a:pt x="0" y="44938"/>
                      <a:pt x="4140" y="49044"/>
                      <a:pt x="9247" y="49044"/>
                    </a:cubicBezTo>
                    <a:close/>
                  </a:path>
                </a:pathLst>
              </a:custGeom>
              <a:solidFill>
                <a:srgbClr val="0078D4"/>
              </a:solidFill>
              <a:ln w="9525" cap="flat">
                <a:noFill/>
                <a:prstDash val="solid"/>
                <a:miter/>
              </a:ln>
            </p:spPr>
            <p:txBody>
              <a:bodyPr rtlCol="0" anchor="ctr"/>
              <a:lstStyle/>
              <a:p>
                <a:endParaRPr lang="en-US"/>
              </a:p>
            </p:txBody>
          </p:sp>
        </p:grpSp>
        <p:grpSp>
          <p:nvGrpSpPr>
            <p:cNvPr id="109" name="Graphic 30">
              <a:extLst>
                <a:ext uri="{FF2B5EF4-FFF2-40B4-BE49-F238E27FC236}">
                  <a16:creationId xmlns:a16="http://schemas.microsoft.com/office/drawing/2014/main" id="{09E78F30-7E62-0B0D-DF65-D6F2EB0A074F}"/>
                </a:ext>
              </a:extLst>
            </p:cNvPr>
            <p:cNvGrpSpPr/>
            <p:nvPr/>
          </p:nvGrpSpPr>
          <p:grpSpPr>
            <a:xfrm>
              <a:off x="3465892" y="4652202"/>
              <a:ext cx="46735" cy="54197"/>
              <a:chOff x="3465892" y="4652202"/>
              <a:chExt cx="46735" cy="54197"/>
            </a:xfrm>
          </p:grpSpPr>
          <p:sp>
            <p:nvSpPr>
              <p:cNvPr id="110" name="Freeform: Shape 109">
                <a:extLst>
                  <a:ext uri="{FF2B5EF4-FFF2-40B4-BE49-F238E27FC236}">
                    <a16:creationId xmlns:a16="http://schemas.microsoft.com/office/drawing/2014/main" id="{3A37D490-C92E-9467-06C2-4F8C330BDD47}"/>
                  </a:ext>
                </a:extLst>
              </p:cNvPr>
              <p:cNvSpPr/>
              <p:nvPr/>
            </p:nvSpPr>
            <p:spPr>
              <a:xfrm>
                <a:off x="3489332" y="4665823"/>
                <a:ext cx="23295" cy="40576"/>
              </a:xfrm>
              <a:custGeom>
                <a:avLst/>
                <a:gdLst>
                  <a:gd name="connsiteX0" fmla="*/ 23296 w 23295"/>
                  <a:gd name="connsiteY0" fmla="*/ 0 h 40576"/>
                  <a:gd name="connsiteX1" fmla="*/ 23296 w 23295"/>
                  <a:gd name="connsiteY1" fmla="*/ 26956 h 40576"/>
                  <a:gd name="connsiteX2" fmla="*/ 0 w 23295"/>
                  <a:gd name="connsiteY2" fmla="*/ 40577 h 40576"/>
                  <a:gd name="connsiteX3" fmla="*/ 0 w 23295"/>
                  <a:gd name="connsiteY3" fmla="*/ 13478 h 40576"/>
                  <a:gd name="connsiteX4" fmla="*/ 23296 w 23295"/>
                  <a:gd name="connsiteY4" fmla="*/ 0 h 40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95" h="40576">
                    <a:moveTo>
                      <a:pt x="23296" y="0"/>
                    </a:moveTo>
                    <a:lnTo>
                      <a:pt x="23296" y="26956"/>
                    </a:lnTo>
                    <a:lnTo>
                      <a:pt x="0" y="40577"/>
                    </a:lnTo>
                    <a:lnTo>
                      <a:pt x="0" y="13478"/>
                    </a:lnTo>
                    <a:lnTo>
                      <a:pt x="23296" y="0"/>
                    </a:lnTo>
                    <a:close/>
                  </a:path>
                </a:pathLst>
              </a:custGeom>
              <a:solidFill>
                <a:srgbClr val="50E6FF"/>
              </a:solidFill>
              <a:ln w="9525" cap="flat">
                <a:noFill/>
                <a:prstDash val="solid"/>
                <a:miter/>
              </a:ln>
            </p:spPr>
            <p:txBody>
              <a:bodyPr rtlCol="0" anchor="ctr"/>
              <a:lstStyle/>
              <a:p>
                <a:endParaRPr lang="en-US"/>
              </a:p>
            </p:txBody>
          </p:sp>
          <p:sp>
            <p:nvSpPr>
              <p:cNvPr id="111" name="Freeform: Shape 110">
                <a:extLst>
                  <a:ext uri="{FF2B5EF4-FFF2-40B4-BE49-F238E27FC236}">
                    <a16:creationId xmlns:a16="http://schemas.microsoft.com/office/drawing/2014/main" id="{FEB0D45F-1958-E6F4-ED7A-B5510D895097}"/>
                  </a:ext>
                </a:extLst>
              </p:cNvPr>
              <p:cNvSpPr/>
              <p:nvPr/>
            </p:nvSpPr>
            <p:spPr>
              <a:xfrm>
                <a:off x="3465892" y="4652202"/>
                <a:ext cx="46735" cy="27231"/>
              </a:xfrm>
              <a:custGeom>
                <a:avLst/>
                <a:gdLst>
                  <a:gd name="connsiteX0" fmla="*/ 46735 w 46735"/>
                  <a:gd name="connsiteY0" fmla="*/ 13621 h 27231"/>
                  <a:gd name="connsiteX1" fmla="*/ 23440 w 46735"/>
                  <a:gd name="connsiteY1" fmla="*/ 27232 h 27231"/>
                  <a:gd name="connsiteX2" fmla="*/ 0 w 46735"/>
                  <a:gd name="connsiteY2" fmla="*/ 13621 h 27231"/>
                  <a:gd name="connsiteX3" fmla="*/ 23440 w 46735"/>
                  <a:gd name="connsiteY3" fmla="*/ 0 h 27231"/>
                  <a:gd name="connsiteX4" fmla="*/ 46735 w 46735"/>
                  <a:gd name="connsiteY4" fmla="*/ 13621 h 272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735" h="27231">
                    <a:moveTo>
                      <a:pt x="46735" y="13621"/>
                    </a:moveTo>
                    <a:lnTo>
                      <a:pt x="23440" y="27232"/>
                    </a:lnTo>
                    <a:lnTo>
                      <a:pt x="0" y="13621"/>
                    </a:lnTo>
                    <a:lnTo>
                      <a:pt x="23440" y="0"/>
                    </a:lnTo>
                    <a:lnTo>
                      <a:pt x="46735" y="13621"/>
                    </a:lnTo>
                    <a:close/>
                  </a:path>
                </a:pathLst>
              </a:custGeom>
              <a:solidFill>
                <a:srgbClr val="C3F1FF"/>
              </a:solidFill>
              <a:ln w="9525" cap="flat">
                <a:noFill/>
                <a:prstDash val="solid"/>
                <a:miter/>
              </a:ln>
            </p:spPr>
            <p:txBody>
              <a:bodyPr rtlCol="0" anchor="ctr"/>
              <a:lstStyle/>
              <a:p>
                <a:endParaRPr lang="en-US"/>
              </a:p>
            </p:txBody>
          </p:sp>
          <p:sp>
            <p:nvSpPr>
              <p:cNvPr id="112" name="Freeform: Shape 111">
                <a:extLst>
                  <a:ext uri="{FF2B5EF4-FFF2-40B4-BE49-F238E27FC236}">
                    <a16:creationId xmlns:a16="http://schemas.microsoft.com/office/drawing/2014/main" id="{A6F44CFC-3BC6-2380-990B-F1DF5547CBDE}"/>
                  </a:ext>
                </a:extLst>
              </p:cNvPr>
              <p:cNvSpPr/>
              <p:nvPr/>
            </p:nvSpPr>
            <p:spPr>
              <a:xfrm>
                <a:off x="3465892" y="4665823"/>
                <a:ext cx="23439" cy="40576"/>
              </a:xfrm>
              <a:custGeom>
                <a:avLst/>
                <a:gdLst>
                  <a:gd name="connsiteX0" fmla="*/ 23440 w 23439"/>
                  <a:gd name="connsiteY0" fmla="*/ 13611 h 40576"/>
                  <a:gd name="connsiteX1" fmla="*/ 23440 w 23439"/>
                  <a:gd name="connsiteY1" fmla="*/ 40577 h 40576"/>
                  <a:gd name="connsiteX2" fmla="*/ 0 w 23439"/>
                  <a:gd name="connsiteY2" fmla="*/ 26956 h 40576"/>
                  <a:gd name="connsiteX3" fmla="*/ 0 w 23439"/>
                  <a:gd name="connsiteY3" fmla="*/ 0 h 40576"/>
                  <a:gd name="connsiteX4" fmla="*/ 23440 w 23439"/>
                  <a:gd name="connsiteY4" fmla="*/ 13611 h 40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439" h="40576">
                    <a:moveTo>
                      <a:pt x="23440" y="13611"/>
                    </a:moveTo>
                    <a:lnTo>
                      <a:pt x="23440" y="40577"/>
                    </a:lnTo>
                    <a:lnTo>
                      <a:pt x="0" y="26956"/>
                    </a:lnTo>
                    <a:lnTo>
                      <a:pt x="0" y="0"/>
                    </a:lnTo>
                    <a:lnTo>
                      <a:pt x="23440" y="13611"/>
                    </a:lnTo>
                    <a:close/>
                  </a:path>
                </a:pathLst>
              </a:custGeom>
              <a:solidFill>
                <a:srgbClr val="9CEBFF"/>
              </a:solidFill>
              <a:ln w="9525" cap="flat">
                <a:noFill/>
                <a:prstDash val="solid"/>
                <a:miter/>
              </a:ln>
            </p:spPr>
            <p:txBody>
              <a:bodyPr rtlCol="0" anchor="ctr"/>
              <a:lstStyle/>
              <a:p>
                <a:endParaRPr lang="en-US"/>
              </a:p>
            </p:txBody>
          </p:sp>
          <p:sp>
            <p:nvSpPr>
              <p:cNvPr id="113" name="Freeform: Shape 112">
                <a:extLst>
                  <a:ext uri="{FF2B5EF4-FFF2-40B4-BE49-F238E27FC236}">
                    <a16:creationId xmlns:a16="http://schemas.microsoft.com/office/drawing/2014/main" id="{F4595942-356F-D877-2D5E-225E057E7652}"/>
                  </a:ext>
                </a:extLst>
              </p:cNvPr>
              <p:cNvSpPr/>
              <p:nvPr/>
            </p:nvSpPr>
            <p:spPr>
              <a:xfrm>
                <a:off x="3465892" y="4679301"/>
                <a:ext cx="23439" cy="27098"/>
              </a:xfrm>
              <a:custGeom>
                <a:avLst/>
                <a:gdLst>
                  <a:gd name="connsiteX0" fmla="*/ 0 w 23439"/>
                  <a:gd name="connsiteY0" fmla="*/ 13478 h 27098"/>
                  <a:gd name="connsiteX1" fmla="*/ 23440 w 23439"/>
                  <a:gd name="connsiteY1" fmla="*/ 0 h 27098"/>
                  <a:gd name="connsiteX2" fmla="*/ 23440 w 23439"/>
                  <a:gd name="connsiteY2" fmla="*/ 27099 h 27098"/>
                  <a:gd name="connsiteX3" fmla="*/ 0 w 23439"/>
                  <a:gd name="connsiteY3" fmla="*/ 13478 h 27098"/>
                </a:gdLst>
                <a:ahLst/>
                <a:cxnLst>
                  <a:cxn ang="0">
                    <a:pos x="connsiteX0" y="connsiteY0"/>
                  </a:cxn>
                  <a:cxn ang="0">
                    <a:pos x="connsiteX1" y="connsiteY1"/>
                  </a:cxn>
                  <a:cxn ang="0">
                    <a:pos x="connsiteX2" y="connsiteY2"/>
                  </a:cxn>
                  <a:cxn ang="0">
                    <a:pos x="connsiteX3" y="connsiteY3"/>
                  </a:cxn>
                </a:cxnLst>
                <a:rect l="l" t="t" r="r" b="b"/>
                <a:pathLst>
                  <a:path w="23439" h="27098">
                    <a:moveTo>
                      <a:pt x="0" y="13478"/>
                    </a:moveTo>
                    <a:lnTo>
                      <a:pt x="23440" y="0"/>
                    </a:lnTo>
                    <a:lnTo>
                      <a:pt x="23440" y="27099"/>
                    </a:lnTo>
                    <a:lnTo>
                      <a:pt x="0" y="13478"/>
                    </a:lnTo>
                    <a:close/>
                  </a:path>
                </a:pathLst>
              </a:custGeom>
              <a:solidFill>
                <a:srgbClr val="C3F1FF"/>
              </a:solidFill>
              <a:ln w="9525" cap="flat">
                <a:noFill/>
                <a:prstDash val="solid"/>
                <a:miter/>
              </a:ln>
            </p:spPr>
            <p:txBody>
              <a:bodyPr rtlCol="0" anchor="ctr"/>
              <a:lstStyle/>
              <a:p>
                <a:endParaRPr lang="en-US"/>
              </a:p>
            </p:txBody>
          </p:sp>
          <p:sp>
            <p:nvSpPr>
              <p:cNvPr id="114" name="Freeform: Shape 113">
                <a:extLst>
                  <a:ext uri="{FF2B5EF4-FFF2-40B4-BE49-F238E27FC236}">
                    <a16:creationId xmlns:a16="http://schemas.microsoft.com/office/drawing/2014/main" id="{2793A977-64E5-66FC-6FC1-B035ABDD3153}"/>
                  </a:ext>
                </a:extLst>
              </p:cNvPr>
              <p:cNvSpPr/>
              <p:nvPr/>
            </p:nvSpPr>
            <p:spPr>
              <a:xfrm>
                <a:off x="3489332" y="4679301"/>
                <a:ext cx="23295" cy="27098"/>
              </a:xfrm>
              <a:custGeom>
                <a:avLst/>
                <a:gdLst>
                  <a:gd name="connsiteX0" fmla="*/ 23296 w 23295"/>
                  <a:gd name="connsiteY0" fmla="*/ 13478 h 27098"/>
                  <a:gd name="connsiteX1" fmla="*/ 0 w 23295"/>
                  <a:gd name="connsiteY1" fmla="*/ 0 h 27098"/>
                  <a:gd name="connsiteX2" fmla="*/ 0 w 23295"/>
                  <a:gd name="connsiteY2" fmla="*/ 27099 h 27098"/>
                  <a:gd name="connsiteX3" fmla="*/ 23296 w 23295"/>
                  <a:gd name="connsiteY3" fmla="*/ 13478 h 27098"/>
                </a:gdLst>
                <a:ahLst/>
                <a:cxnLst>
                  <a:cxn ang="0">
                    <a:pos x="connsiteX0" y="connsiteY0"/>
                  </a:cxn>
                  <a:cxn ang="0">
                    <a:pos x="connsiteX1" y="connsiteY1"/>
                  </a:cxn>
                  <a:cxn ang="0">
                    <a:pos x="connsiteX2" y="connsiteY2"/>
                  </a:cxn>
                  <a:cxn ang="0">
                    <a:pos x="connsiteX3" y="connsiteY3"/>
                  </a:cxn>
                </a:cxnLst>
                <a:rect l="l" t="t" r="r" b="b"/>
                <a:pathLst>
                  <a:path w="23295" h="27098">
                    <a:moveTo>
                      <a:pt x="23296" y="13478"/>
                    </a:moveTo>
                    <a:lnTo>
                      <a:pt x="0" y="0"/>
                    </a:lnTo>
                    <a:lnTo>
                      <a:pt x="0" y="27099"/>
                    </a:lnTo>
                    <a:lnTo>
                      <a:pt x="23296" y="13478"/>
                    </a:lnTo>
                    <a:close/>
                  </a:path>
                </a:pathLst>
              </a:custGeom>
              <a:solidFill>
                <a:srgbClr val="9CEBFF"/>
              </a:solidFill>
              <a:ln w="9525" cap="flat">
                <a:noFill/>
                <a:prstDash val="solid"/>
                <a:miter/>
              </a:ln>
            </p:spPr>
            <p:txBody>
              <a:bodyPr rtlCol="0" anchor="ctr"/>
              <a:lstStyle/>
              <a:p>
                <a:endParaRPr lang="en-US"/>
              </a:p>
            </p:txBody>
          </p:sp>
        </p:grpSp>
      </p:grpSp>
      <p:grpSp>
        <p:nvGrpSpPr>
          <p:cNvPr id="377" name="Group 376">
            <a:extLst>
              <a:ext uri="{FF2B5EF4-FFF2-40B4-BE49-F238E27FC236}">
                <a16:creationId xmlns:a16="http://schemas.microsoft.com/office/drawing/2014/main" id="{DA0F0565-8F0C-924F-48AC-429D6EC3D3A7}"/>
              </a:ext>
              <a:ext uri="{C183D7F6-B498-43B3-948B-1728B52AA6E4}">
                <adec:decorative xmlns:adec="http://schemas.microsoft.com/office/drawing/2017/decorative" val="1"/>
              </a:ext>
            </a:extLst>
          </p:cNvPr>
          <p:cNvGrpSpPr/>
          <p:nvPr/>
        </p:nvGrpSpPr>
        <p:grpSpPr>
          <a:xfrm>
            <a:off x="6441588" y="3978454"/>
            <a:ext cx="149691" cy="173735"/>
            <a:chOff x="6428477" y="4715214"/>
            <a:chExt cx="149355" cy="173735"/>
          </a:xfrm>
        </p:grpSpPr>
        <p:sp>
          <p:nvSpPr>
            <p:cNvPr id="204" name="Freeform: Shape 203">
              <a:extLst>
                <a:ext uri="{FF2B5EF4-FFF2-40B4-BE49-F238E27FC236}">
                  <a16:creationId xmlns:a16="http://schemas.microsoft.com/office/drawing/2014/main" id="{735A400A-443D-9638-7CAC-34B307E52B05}"/>
                </a:ext>
              </a:extLst>
            </p:cNvPr>
            <p:cNvSpPr/>
            <p:nvPr/>
          </p:nvSpPr>
          <p:spPr>
            <a:xfrm>
              <a:off x="6428477" y="4778811"/>
              <a:ext cx="149355" cy="110138"/>
            </a:xfrm>
            <a:custGeom>
              <a:avLst/>
              <a:gdLst>
                <a:gd name="connsiteX0" fmla="*/ 144346 w 149355"/>
                <a:gd name="connsiteY0" fmla="*/ 0 h 110138"/>
                <a:gd name="connsiteX1" fmla="*/ 96810 w 149355"/>
                <a:gd name="connsiteY1" fmla="*/ 0 h 110138"/>
                <a:gd name="connsiteX2" fmla="*/ 94310 w 149355"/>
                <a:gd name="connsiteY2" fmla="*/ 2500 h 110138"/>
                <a:gd name="connsiteX3" fmla="*/ 94310 w 149355"/>
                <a:gd name="connsiteY3" fmla="*/ 31272 h 110138"/>
                <a:gd name="connsiteX4" fmla="*/ 91810 w 149355"/>
                <a:gd name="connsiteY4" fmla="*/ 33772 h 110138"/>
                <a:gd name="connsiteX5" fmla="*/ 49640 w 149355"/>
                <a:gd name="connsiteY5" fmla="*/ 33772 h 110138"/>
                <a:gd name="connsiteX6" fmla="*/ 47160 w 149355"/>
                <a:gd name="connsiteY6" fmla="*/ 36253 h 110138"/>
                <a:gd name="connsiteX7" fmla="*/ 47160 w 149355"/>
                <a:gd name="connsiteY7" fmla="*/ 65624 h 110138"/>
                <a:gd name="connsiteX8" fmla="*/ 44650 w 149355"/>
                <a:gd name="connsiteY8" fmla="*/ 68124 h 110138"/>
                <a:gd name="connsiteX9" fmla="*/ 2490 w 149355"/>
                <a:gd name="connsiteY9" fmla="*/ 68124 h 110138"/>
                <a:gd name="connsiteX10" fmla="*/ 0 w 149355"/>
                <a:gd name="connsiteY10" fmla="*/ 70604 h 110138"/>
                <a:gd name="connsiteX11" fmla="*/ 0 w 149355"/>
                <a:gd name="connsiteY11" fmla="*/ 105168 h 110138"/>
                <a:gd name="connsiteX12" fmla="*/ 4971 w 149355"/>
                <a:gd name="connsiteY12" fmla="*/ 110139 h 110138"/>
                <a:gd name="connsiteX13" fmla="*/ 99715 w 149355"/>
                <a:gd name="connsiteY13" fmla="*/ 110139 h 110138"/>
                <a:gd name="connsiteX14" fmla="*/ 100226 w 149355"/>
                <a:gd name="connsiteY14" fmla="*/ 110081 h 110138"/>
                <a:gd name="connsiteX15" fmla="*/ 144346 w 149355"/>
                <a:gd name="connsiteY15" fmla="*/ 110081 h 110138"/>
                <a:gd name="connsiteX16" fmla="*/ 149355 w 149355"/>
                <a:gd name="connsiteY16" fmla="*/ 105091 h 110138"/>
                <a:gd name="connsiteX17" fmla="*/ 149355 w 149355"/>
                <a:gd name="connsiteY17" fmla="*/ 105081 h 110138"/>
                <a:gd name="connsiteX18" fmla="*/ 149355 w 149355"/>
                <a:gd name="connsiteY18" fmla="*/ 5000 h 110138"/>
                <a:gd name="connsiteX19" fmla="*/ 144355 w 149355"/>
                <a:gd name="connsiteY19" fmla="*/ 0 h 110138"/>
                <a:gd name="connsiteX20" fmla="*/ 144346 w 149355"/>
                <a:gd name="connsiteY20" fmla="*/ 0 h 110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49355" h="110138">
                  <a:moveTo>
                    <a:pt x="144346" y="0"/>
                  </a:moveTo>
                  <a:lnTo>
                    <a:pt x="96810" y="0"/>
                  </a:lnTo>
                  <a:cubicBezTo>
                    <a:pt x="95429" y="0"/>
                    <a:pt x="94310" y="1119"/>
                    <a:pt x="94310" y="2500"/>
                  </a:cubicBezTo>
                  <a:lnTo>
                    <a:pt x="94310" y="31272"/>
                  </a:lnTo>
                  <a:cubicBezTo>
                    <a:pt x="94310" y="32653"/>
                    <a:pt x="93190" y="33772"/>
                    <a:pt x="91810" y="33772"/>
                  </a:cubicBezTo>
                  <a:lnTo>
                    <a:pt x="49640" y="33772"/>
                  </a:lnTo>
                  <a:cubicBezTo>
                    <a:pt x="48270" y="33772"/>
                    <a:pt x="47160" y="34883"/>
                    <a:pt x="47160" y="36253"/>
                  </a:cubicBezTo>
                  <a:lnTo>
                    <a:pt x="47160" y="65624"/>
                  </a:lnTo>
                  <a:cubicBezTo>
                    <a:pt x="47154" y="67006"/>
                    <a:pt x="46032" y="68124"/>
                    <a:pt x="44650" y="68124"/>
                  </a:cubicBezTo>
                  <a:lnTo>
                    <a:pt x="2490" y="68124"/>
                  </a:lnTo>
                  <a:cubicBezTo>
                    <a:pt x="1119" y="68124"/>
                    <a:pt x="5" y="69233"/>
                    <a:pt x="0" y="70604"/>
                  </a:cubicBezTo>
                  <a:lnTo>
                    <a:pt x="0" y="105168"/>
                  </a:lnTo>
                  <a:cubicBezTo>
                    <a:pt x="5" y="107911"/>
                    <a:pt x="2228" y="110134"/>
                    <a:pt x="4971" y="110139"/>
                  </a:cubicBezTo>
                  <a:lnTo>
                    <a:pt x="99715" y="110139"/>
                  </a:lnTo>
                  <a:cubicBezTo>
                    <a:pt x="99887" y="110139"/>
                    <a:pt x="100058" y="110120"/>
                    <a:pt x="100226" y="110081"/>
                  </a:cubicBezTo>
                  <a:lnTo>
                    <a:pt x="144346" y="110081"/>
                  </a:lnTo>
                  <a:cubicBezTo>
                    <a:pt x="147107" y="110087"/>
                    <a:pt x="149349" y="107852"/>
                    <a:pt x="149355" y="105091"/>
                  </a:cubicBezTo>
                  <a:cubicBezTo>
                    <a:pt x="149355" y="105088"/>
                    <a:pt x="149355" y="105084"/>
                    <a:pt x="149355" y="105081"/>
                  </a:cubicBezTo>
                  <a:lnTo>
                    <a:pt x="149355" y="5000"/>
                  </a:lnTo>
                  <a:cubicBezTo>
                    <a:pt x="149355" y="2238"/>
                    <a:pt x="147117" y="0"/>
                    <a:pt x="144355" y="0"/>
                  </a:cubicBezTo>
                  <a:cubicBezTo>
                    <a:pt x="144352" y="0"/>
                    <a:pt x="144349" y="0"/>
                    <a:pt x="144346" y="0"/>
                  </a:cubicBezTo>
                  <a:close/>
                </a:path>
              </a:pathLst>
            </a:custGeom>
            <a:gradFill>
              <a:gsLst>
                <a:gs pos="0">
                  <a:srgbClr val="E6E6E6"/>
                </a:gs>
                <a:gs pos="50000">
                  <a:srgbClr val="CCCCCC"/>
                </a:gs>
                <a:gs pos="100000">
                  <a:srgbClr val="B3B3B3"/>
                </a:gs>
              </a:gsLst>
              <a:lin ang="5514438" scaled="1"/>
            </a:gradFill>
            <a:ln w="9525" cap="flat">
              <a:noFill/>
              <a:prstDash val="solid"/>
              <a:miter/>
            </a:ln>
          </p:spPr>
          <p:txBody>
            <a:bodyPr rtlCol="0" anchor="ctr"/>
            <a:lstStyle/>
            <a:p>
              <a:endParaRPr lang="en-US"/>
            </a:p>
          </p:txBody>
        </p:sp>
        <p:sp>
          <p:nvSpPr>
            <p:cNvPr id="205" name="Freeform: Shape 204">
              <a:extLst>
                <a:ext uri="{FF2B5EF4-FFF2-40B4-BE49-F238E27FC236}">
                  <a16:creationId xmlns:a16="http://schemas.microsoft.com/office/drawing/2014/main" id="{3A8FF3E8-8F05-4A5A-27AE-DC312C16A847}"/>
                </a:ext>
              </a:extLst>
            </p:cNvPr>
            <p:cNvSpPr/>
            <p:nvPr/>
          </p:nvSpPr>
          <p:spPr>
            <a:xfrm>
              <a:off x="6530672" y="4855119"/>
              <a:ext cx="39264" cy="26166"/>
            </a:xfrm>
            <a:custGeom>
              <a:avLst/>
              <a:gdLst>
                <a:gd name="connsiteX0" fmla="*/ 36764 w 39264"/>
                <a:gd name="connsiteY0" fmla="*/ 0 h 26166"/>
                <a:gd name="connsiteX1" fmla="*/ 39264 w 39264"/>
                <a:gd name="connsiteY1" fmla="*/ 0 h 26166"/>
                <a:gd name="connsiteX2" fmla="*/ 39264 w 39264"/>
                <a:gd name="connsiteY2" fmla="*/ 26167 h 26166"/>
                <a:gd name="connsiteX3" fmla="*/ 36764 w 39264"/>
                <a:gd name="connsiteY3" fmla="*/ 26167 h 26166"/>
                <a:gd name="connsiteX4" fmla="*/ 2500 w 39264"/>
                <a:gd name="connsiteY4" fmla="*/ 26167 h 26166"/>
                <a:gd name="connsiteX5" fmla="*/ 0 w 39264"/>
                <a:gd name="connsiteY5" fmla="*/ 26167 h 26166"/>
                <a:gd name="connsiteX6" fmla="*/ 0 w 39264"/>
                <a:gd name="connsiteY6" fmla="*/ 0 h 26166"/>
                <a:gd name="connsiteX7" fmla="*/ 2500 w 39264"/>
                <a:gd name="connsiteY7" fmla="*/ 0 h 26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264" h="26166">
                  <a:moveTo>
                    <a:pt x="36764" y="0"/>
                  </a:moveTo>
                  <a:cubicBezTo>
                    <a:pt x="38145" y="0"/>
                    <a:pt x="39264" y="0"/>
                    <a:pt x="39264" y="0"/>
                  </a:cubicBezTo>
                  <a:lnTo>
                    <a:pt x="39264" y="26167"/>
                  </a:lnTo>
                  <a:cubicBezTo>
                    <a:pt x="39264" y="26167"/>
                    <a:pt x="38145" y="26167"/>
                    <a:pt x="36764" y="26167"/>
                  </a:cubicBezTo>
                  <a:lnTo>
                    <a:pt x="2500" y="26167"/>
                  </a:lnTo>
                  <a:cubicBezTo>
                    <a:pt x="1119" y="26167"/>
                    <a:pt x="0" y="26167"/>
                    <a:pt x="0" y="26167"/>
                  </a:cubicBezTo>
                  <a:lnTo>
                    <a:pt x="0" y="0"/>
                  </a:lnTo>
                  <a:cubicBezTo>
                    <a:pt x="0" y="0"/>
                    <a:pt x="1119" y="0"/>
                    <a:pt x="2500" y="0"/>
                  </a:cubicBezTo>
                  <a:close/>
                </a:path>
              </a:pathLst>
            </a:custGeom>
            <a:solidFill>
              <a:srgbClr val="005BA1"/>
            </a:solidFill>
            <a:ln w="9525" cap="flat">
              <a:noFill/>
              <a:prstDash val="solid"/>
              <a:miter/>
            </a:ln>
          </p:spPr>
          <p:txBody>
            <a:bodyPr rtlCol="0" anchor="ctr"/>
            <a:lstStyle/>
            <a:p>
              <a:endParaRPr lang="en-US"/>
            </a:p>
          </p:txBody>
        </p:sp>
        <p:sp>
          <p:nvSpPr>
            <p:cNvPr id="206" name="Freeform: Shape 205">
              <a:extLst>
                <a:ext uri="{FF2B5EF4-FFF2-40B4-BE49-F238E27FC236}">
                  <a16:creationId xmlns:a16="http://schemas.microsoft.com/office/drawing/2014/main" id="{96C70DE0-3999-5568-60F2-97165545088B}"/>
                </a:ext>
              </a:extLst>
            </p:cNvPr>
            <p:cNvSpPr/>
            <p:nvPr/>
          </p:nvSpPr>
          <p:spPr>
            <a:xfrm>
              <a:off x="6530672" y="4820768"/>
              <a:ext cx="39264" cy="26166"/>
            </a:xfrm>
            <a:custGeom>
              <a:avLst/>
              <a:gdLst>
                <a:gd name="connsiteX0" fmla="*/ 36764 w 39264"/>
                <a:gd name="connsiteY0" fmla="*/ 0 h 26166"/>
                <a:gd name="connsiteX1" fmla="*/ 39264 w 39264"/>
                <a:gd name="connsiteY1" fmla="*/ 0 h 26166"/>
                <a:gd name="connsiteX2" fmla="*/ 39264 w 39264"/>
                <a:gd name="connsiteY2" fmla="*/ 26167 h 26166"/>
                <a:gd name="connsiteX3" fmla="*/ 36764 w 39264"/>
                <a:gd name="connsiteY3" fmla="*/ 26167 h 26166"/>
                <a:gd name="connsiteX4" fmla="*/ 2500 w 39264"/>
                <a:gd name="connsiteY4" fmla="*/ 26167 h 26166"/>
                <a:gd name="connsiteX5" fmla="*/ 0 w 39264"/>
                <a:gd name="connsiteY5" fmla="*/ 26167 h 26166"/>
                <a:gd name="connsiteX6" fmla="*/ 0 w 39264"/>
                <a:gd name="connsiteY6" fmla="*/ 0 h 26166"/>
                <a:gd name="connsiteX7" fmla="*/ 2500 w 39264"/>
                <a:gd name="connsiteY7" fmla="*/ 0 h 26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264" h="26166">
                  <a:moveTo>
                    <a:pt x="36764" y="0"/>
                  </a:moveTo>
                  <a:cubicBezTo>
                    <a:pt x="38145" y="0"/>
                    <a:pt x="39264" y="0"/>
                    <a:pt x="39264" y="0"/>
                  </a:cubicBezTo>
                  <a:lnTo>
                    <a:pt x="39264" y="26167"/>
                  </a:lnTo>
                  <a:cubicBezTo>
                    <a:pt x="39264" y="26167"/>
                    <a:pt x="38145" y="26167"/>
                    <a:pt x="36764" y="26167"/>
                  </a:cubicBezTo>
                  <a:lnTo>
                    <a:pt x="2500" y="26167"/>
                  </a:lnTo>
                  <a:cubicBezTo>
                    <a:pt x="1119" y="26167"/>
                    <a:pt x="0" y="26167"/>
                    <a:pt x="0" y="26167"/>
                  </a:cubicBezTo>
                  <a:lnTo>
                    <a:pt x="0" y="0"/>
                  </a:lnTo>
                  <a:cubicBezTo>
                    <a:pt x="0" y="0"/>
                    <a:pt x="1119" y="0"/>
                    <a:pt x="2500" y="0"/>
                  </a:cubicBezTo>
                  <a:close/>
                </a:path>
              </a:pathLst>
            </a:custGeom>
            <a:solidFill>
              <a:srgbClr val="5EA0EF"/>
            </a:solidFill>
            <a:ln w="9525" cap="flat">
              <a:noFill/>
              <a:prstDash val="solid"/>
              <a:miter/>
            </a:ln>
          </p:spPr>
          <p:txBody>
            <a:bodyPr rtlCol="0" anchor="ctr"/>
            <a:lstStyle/>
            <a:p>
              <a:endParaRPr lang="en-US"/>
            </a:p>
          </p:txBody>
        </p:sp>
        <p:sp>
          <p:nvSpPr>
            <p:cNvPr id="207" name="Freeform: Shape 206">
              <a:extLst>
                <a:ext uri="{FF2B5EF4-FFF2-40B4-BE49-F238E27FC236}">
                  <a16:creationId xmlns:a16="http://schemas.microsoft.com/office/drawing/2014/main" id="{91FCEC4A-7295-41FC-A9FC-382A4C6948DA}"/>
                </a:ext>
              </a:extLst>
            </p:cNvPr>
            <p:cNvSpPr/>
            <p:nvPr/>
          </p:nvSpPr>
          <p:spPr>
            <a:xfrm>
              <a:off x="6530672" y="4786416"/>
              <a:ext cx="39264" cy="26166"/>
            </a:xfrm>
            <a:custGeom>
              <a:avLst/>
              <a:gdLst>
                <a:gd name="connsiteX0" fmla="*/ 36764 w 39264"/>
                <a:gd name="connsiteY0" fmla="*/ 0 h 26166"/>
                <a:gd name="connsiteX1" fmla="*/ 39264 w 39264"/>
                <a:gd name="connsiteY1" fmla="*/ 0 h 26166"/>
                <a:gd name="connsiteX2" fmla="*/ 39264 w 39264"/>
                <a:gd name="connsiteY2" fmla="*/ 26167 h 26166"/>
                <a:gd name="connsiteX3" fmla="*/ 36764 w 39264"/>
                <a:gd name="connsiteY3" fmla="*/ 26167 h 26166"/>
                <a:gd name="connsiteX4" fmla="*/ 2500 w 39264"/>
                <a:gd name="connsiteY4" fmla="*/ 26167 h 26166"/>
                <a:gd name="connsiteX5" fmla="*/ 0 w 39264"/>
                <a:gd name="connsiteY5" fmla="*/ 26167 h 26166"/>
                <a:gd name="connsiteX6" fmla="*/ 0 w 39264"/>
                <a:gd name="connsiteY6" fmla="*/ 0 h 26166"/>
                <a:gd name="connsiteX7" fmla="*/ 2500 w 39264"/>
                <a:gd name="connsiteY7" fmla="*/ 0 h 26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264" h="26166">
                  <a:moveTo>
                    <a:pt x="36764" y="0"/>
                  </a:moveTo>
                  <a:cubicBezTo>
                    <a:pt x="38145" y="0"/>
                    <a:pt x="39264" y="0"/>
                    <a:pt x="39264" y="0"/>
                  </a:cubicBezTo>
                  <a:lnTo>
                    <a:pt x="39264" y="26167"/>
                  </a:lnTo>
                  <a:cubicBezTo>
                    <a:pt x="39264" y="26167"/>
                    <a:pt x="38145" y="26167"/>
                    <a:pt x="36764" y="26167"/>
                  </a:cubicBezTo>
                  <a:lnTo>
                    <a:pt x="2500" y="26167"/>
                  </a:lnTo>
                  <a:cubicBezTo>
                    <a:pt x="1119" y="26167"/>
                    <a:pt x="0" y="26167"/>
                    <a:pt x="0" y="26167"/>
                  </a:cubicBezTo>
                  <a:lnTo>
                    <a:pt x="0" y="0"/>
                  </a:lnTo>
                  <a:cubicBezTo>
                    <a:pt x="0" y="0"/>
                    <a:pt x="1119" y="0"/>
                    <a:pt x="2500" y="0"/>
                  </a:cubicBezTo>
                  <a:close/>
                </a:path>
              </a:pathLst>
            </a:custGeom>
            <a:solidFill>
              <a:srgbClr val="FFFFFF"/>
            </a:solidFill>
            <a:ln w="9525" cap="flat">
              <a:noFill/>
              <a:prstDash val="solid"/>
              <a:miter/>
            </a:ln>
          </p:spPr>
          <p:txBody>
            <a:bodyPr rtlCol="0" anchor="ctr"/>
            <a:lstStyle/>
            <a:p>
              <a:endParaRPr lang="en-US"/>
            </a:p>
          </p:txBody>
        </p:sp>
        <p:sp>
          <p:nvSpPr>
            <p:cNvPr id="208" name="Freeform: Shape 207">
              <a:extLst>
                <a:ext uri="{FF2B5EF4-FFF2-40B4-BE49-F238E27FC236}">
                  <a16:creationId xmlns:a16="http://schemas.microsoft.com/office/drawing/2014/main" id="{F827C3D3-AED8-156E-89A3-DE8A09BC6B40}"/>
                </a:ext>
              </a:extLst>
            </p:cNvPr>
            <p:cNvSpPr/>
            <p:nvPr/>
          </p:nvSpPr>
          <p:spPr>
            <a:xfrm>
              <a:off x="6483522" y="4855168"/>
              <a:ext cx="39264" cy="26166"/>
            </a:xfrm>
            <a:custGeom>
              <a:avLst/>
              <a:gdLst>
                <a:gd name="connsiteX0" fmla="*/ 36764 w 39264"/>
                <a:gd name="connsiteY0" fmla="*/ 0 h 26166"/>
                <a:gd name="connsiteX1" fmla="*/ 39264 w 39264"/>
                <a:gd name="connsiteY1" fmla="*/ 0 h 26166"/>
                <a:gd name="connsiteX2" fmla="*/ 39264 w 39264"/>
                <a:gd name="connsiteY2" fmla="*/ 26167 h 26166"/>
                <a:gd name="connsiteX3" fmla="*/ 36764 w 39264"/>
                <a:gd name="connsiteY3" fmla="*/ 26167 h 26166"/>
                <a:gd name="connsiteX4" fmla="*/ 2500 w 39264"/>
                <a:gd name="connsiteY4" fmla="*/ 26167 h 26166"/>
                <a:gd name="connsiteX5" fmla="*/ 0 w 39264"/>
                <a:gd name="connsiteY5" fmla="*/ 26167 h 26166"/>
                <a:gd name="connsiteX6" fmla="*/ 0 w 39264"/>
                <a:gd name="connsiteY6" fmla="*/ 0 h 26166"/>
                <a:gd name="connsiteX7" fmla="*/ 2500 w 39264"/>
                <a:gd name="connsiteY7" fmla="*/ 0 h 26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264" h="26166">
                  <a:moveTo>
                    <a:pt x="36764" y="0"/>
                  </a:moveTo>
                  <a:cubicBezTo>
                    <a:pt x="38145" y="0"/>
                    <a:pt x="39264" y="0"/>
                    <a:pt x="39264" y="0"/>
                  </a:cubicBezTo>
                  <a:lnTo>
                    <a:pt x="39264" y="26167"/>
                  </a:lnTo>
                  <a:cubicBezTo>
                    <a:pt x="39264" y="26167"/>
                    <a:pt x="38145" y="26167"/>
                    <a:pt x="36764" y="26167"/>
                  </a:cubicBezTo>
                  <a:lnTo>
                    <a:pt x="2500" y="26167"/>
                  </a:lnTo>
                  <a:cubicBezTo>
                    <a:pt x="1119" y="26167"/>
                    <a:pt x="0" y="26167"/>
                    <a:pt x="0" y="26167"/>
                  </a:cubicBezTo>
                  <a:lnTo>
                    <a:pt x="0" y="0"/>
                  </a:lnTo>
                  <a:cubicBezTo>
                    <a:pt x="0" y="0"/>
                    <a:pt x="1119" y="0"/>
                    <a:pt x="2500" y="0"/>
                  </a:cubicBezTo>
                  <a:close/>
                </a:path>
              </a:pathLst>
            </a:custGeom>
            <a:solidFill>
              <a:srgbClr val="005BA1"/>
            </a:solidFill>
            <a:ln w="9525" cap="flat">
              <a:noFill/>
              <a:prstDash val="solid"/>
              <a:miter/>
            </a:ln>
          </p:spPr>
          <p:txBody>
            <a:bodyPr rtlCol="0" anchor="ctr"/>
            <a:lstStyle/>
            <a:p>
              <a:endParaRPr lang="en-US"/>
            </a:p>
          </p:txBody>
        </p:sp>
        <p:sp>
          <p:nvSpPr>
            <p:cNvPr id="209" name="Freeform: Shape 208">
              <a:extLst>
                <a:ext uri="{FF2B5EF4-FFF2-40B4-BE49-F238E27FC236}">
                  <a16:creationId xmlns:a16="http://schemas.microsoft.com/office/drawing/2014/main" id="{00990657-7A8A-FE69-069A-DD64439A18D7}"/>
                </a:ext>
              </a:extLst>
            </p:cNvPr>
            <p:cNvSpPr/>
            <p:nvPr/>
          </p:nvSpPr>
          <p:spPr>
            <a:xfrm>
              <a:off x="6483522" y="4820826"/>
              <a:ext cx="39264" cy="26166"/>
            </a:xfrm>
            <a:custGeom>
              <a:avLst/>
              <a:gdLst>
                <a:gd name="connsiteX0" fmla="*/ 36764 w 39264"/>
                <a:gd name="connsiteY0" fmla="*/ 0 h 26166"/>
                <a:gd name="connsiteX1" fmla="*/ 39264 w 39264"/>
                <a:gd name="connsiteY1" fmla="*/ 0 h 26166"/>
                <a:gd name="connsiteX2" fmla="*/ 39264 w 39264"/>
                <a:gd name="connsiteY2" fmla="*/ 26167 h 26166"/>
                <a:gd name="connsiteX3" fmla="*/ 36764 w 39264"/>
                <a:gd name="connsiteY3" fmla="*/ 26167 h 26166"/>
                <a:gd name="connsiteX4" fmla="*/ 2500 w 39264"/>
                <a:gd name="connsiteY4" fmla="*/ 26167 h 26166"/>
                <a:gd name="connsiteX5" fmla="*/ 0 w 39264"/>
                <a:gd name="connsiteY5" fmla="*/ 26167 h 26166"/>
                <a:gd name="connsiteX6" fmla="*/ 0 w 39264"/>
                <a:gd name="connsiteY6" fmla="*/ 0 h 26166"/>
                <a:gd name="connsiteX7" fmla="*/ 2500 w 39264"/>
                <a:gd name="connsiteY7" fmla="*/ 0 h 26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264" h="26166">
                  <a:moveTo>
                    <a:pt x="36764" y="0"/>
                  </a:moveTo>
                  <a:cubicBezTo>
                    <a:pt x="38145" y="0"/>
                    <a:pt x="39264" y="0"/>
                    <a:pt x="39264" y="0"/>
                  </a:cubicBezTo>
                  <a:lnTo>
                    <a:pt x="39264" y="26167"/>
                  </a:lnTo>
                  <a:cubicBezTo>
                    <a:pt x="39264" y="26167"/>
                    <a:pt x="38145" y="26167"/>
                    <a:pt x="36764" y="26167"/>
                  </a:cubicBezTo>
                  <a:lnTo>
                    <a:pt x="2500" y="26167"/>
                  </a:lnTo>
                  <a:cubicBezTo>
                    <a:pt x="1119" y="26167"/>
                    <a:pt x="0" y="26167"/>
                    <a:pt x="0" y="26167"/>
                  </a:cubicBezTo>
                  <a:lnTo>
                    <a:pt x="0" y="0"/>
                  </a:lnTo>
                  <a:cubicBezTo>
                    <a:pt x="0" y="0"/>
                    <a:pt x="1119" y="0"/>
                    <a:pt x="2500" y="0"/>
                  </a:cubicBezTo>
                  <a:close/>
                </a:path>
              </a:pathLst>
            </a:custGeom>
            <a:solidFill>
              <a:srgbClr val="FFFFFF"/>
            </a:solidFill>
            <a:ln w="9525" cap="flat">
              <a:noFill/>
              <a:prstDash val="solid"/>
              <a:miter/>
            </a:ln>
          </p:spPr>
          <p:txBody>
            <a:bodyPr rtlCol="0" anchor="ctr"/>
            <a:lstStyle/>
            <a:p>
              <a:endParaRPr lang="en-US" dirty="0"/>
            </a:p>
          </p:txBody>
        </p:sp>
        <p:sp>
          <p:nvSpPr>
            <p:cNvPr id="210" name="Freeform: Shape 209">
              <a:extLst>
                <a:ext uri="{FF2B5EF4-FFF2-40B4-BE49-F238E27FC236}">
                  <a16:creationId xmlns:a16="http://schemas.microsoft.com/office/drawing/2014/main" id="{A97D2052-FE1F-AD4F-F03E-5D07C901F3BE}"/>
                </a:ext>
              </a:extLst>
            </p:cNvPr>
            <p:cNvSpPr/>
            <p:nvPr/>
          </p:nvSpPr>
          <p:spPr>
            <a:xfrm>
              <a:off x="6436372" y="4855168"/>
              <a:ext cx="39264" cy="26166"/>
            </a:xfrm>
            <a:custGeom>
              <a:avLst/>
              <a:gdLst>
                <a:gd name="connsiteX0" fmla="*/ 36764 w 39264"/>
                <a:gd name="connsiteY0" fmla="*/ 0 h 26166"/>
                <a:gd name="connsiteX1" fmla="*/ 39264 w 39264"/>
                <a:gd name="connsiteY1" fmla="*/ 0 h 26166"/>
                <a:gd name="connsiteX2" fmla="*/ 39264 w 39264"/>
                <a:gd name="connsiteY2" fmla="*/ 26167 h 26166"/>
                <a:gd name="connsiteX3" fmla="*/ 36764 w 39264"/>
                <a:gd name="connsiteY3" fmla="*/ 26167 h 26166"/>
                <a:gd name="connsiteX4" fmla="*/ 2500 w 39264"/>
                <a:gd name="connsiteY4" fmla="*/ 26167 h 26166"/>
                <a:gd name="connsiteX5" fmla="*/ 0 w 39264"/>
                <a:gd name="connsiteY5" fmla="*/ 26167 h 26166"/>
                <a:gd name="connsiteX6" fmla="*/ 0 w 39264"/>
                <a:gd name="connsiteY6" fmla="*/ 0 h 26166"/>
                <a:gd name="connsiteX7" fmla="*/ 2500 w 39264"/>
                <a:gd name="connsiteY7" fmla="*/ 0 h 26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264" h="26166">
                  <a:moveTo>
                    <a:pt x="36764" y="0"/>
                  </a:moveTo>
                  <a:cubicBezTo>
                    <a:pt x="38145" y="0"/>
                    <a:pt x="39264" y="0"/>
                    <a:pt x="39264" y="0"/>
                  </a:cubicBezTo>
                  <a:lnTo>
                    <a:pt x="39264" y="26167"/>
                  </a:lnTo>
                  <a:cubicBezTo>
                    <a:pt x="39264" y="26167"/>
                    <a:pt x="38145" y="26167"/>
                    <a:pt x="36764" y="26167"/>
                  </a:cubicBezTo>
                  <a:lnTo>
                    <a:pt x="2500" y="26167"/>
                  </a:lnTo>
                  <a:cubicBezTo>
                    <a:pt x="1119" y="26167"/>
                    <a:pt x="0" y="26167"/>
                    <a:pt x="0" y="26167"/>
                  </a:cubicBezTo>
                  <a:lnTo>
                    <a:pt x="0" y="0"/>
                  </a:lnTo>
                  <a:cubicBezTo>
                    <a:pt x="0" y="0"/>
                    <a:pt x="1119" y="0"/>
                    <a:pt x="2500" y="0"/>
                  </a:cubicBezTo>
                  <a:close/>
                </a:path>
              </a:pathLst>
            </a:custGeom>
            <a:solidFill>
              <a:srgbClr val="005BA1"/>
            </a:solidFill>
            <a:ln w="9525" cap="flat">
              <a:noFill/>
              <a:prstDash val="solid"/>
              <a:miter/>
            </a:ln>
          </p:spPr>
          <p:txBody>
            <a:bodyPr rtlCol="0" anchor="ctr"/>
            <a:lstStyle/>
            <a:p>
              <a:endParaRPr lang="en-US"/>
            </a:p>
          </p:txBody>
        </p:sp>
        <p:sp>
          <p:nvSpPr>
            <p:cNvPr id="211" name="Freeform: Shape 210">
              <a:extLst>
                <a:ext uri="{FF2B5EF4-FFF2-40B4-BE49-F238E27FC236}">
                  <a16:creationId xmlns:a16="http://schemas.microsoft.com/office/drawing/2014/main" id="{81E97D44-1E3F-BA63-B39E-1F5AD7563B4C}"/>
                </a:ext>
              </a:extLst>
            </p:cNvPr>
            <p:cNvSpPr/>
            <p:nvPr/>
          </p:nvSpPr>
          <p:spPr>
            <a:xfrm>
              <a:off x="6475135" y="4747992"/>
              <a:ext cx="46657" cy="31089"/>
            </a:xfrm>
            <a:custGeom>
              <a:avLst/>
              <a:gdLst>
                <a:gd name="connsiteX0" fmla="*/ 43685 w 46657"/>
                <a:gd name="connsiteY0" fmla="*/ 0 h 31089"/>
                <a:gd name="connsiteX1" fmla="*/ 46658 w 46657"/>
                <a:gd name="connsiteY1" fmla="*/ 0 h 31089"/>
                <a:gd name="connsiteX2" fmla="*/ 46658 w 46657"/>
                <a:gd name="connsiteY2" fmla="*/ 31089 h 31089"/>
                <a:gd name="connsiteX3" fmla="*/ 43685 w 46657"/>
                <a:gd name="connsiteY3" fmla="*/ 31089 h 31089"/>
                <a:gd name="connsiteX4" fmla="*/ 2973 w 46657"/>
                <a:gd name="connsiteY4" fmla="*/ 31089 h 31089"/>
                <a:gd name="connsiteX5" fmla="*/ 0 w 46657"/>
                <a:gd name="connsiteY5" fmla="*/ 31089 h 31089"/>
                <a:gd name="connsiteX6" fmla="*/ 0 w 46657"/>
                <a:gd name="connsiteY6" fmla="*/ 0 h 31089"/>
                <a:gd name="connsiteX7" fmla="*/ 2973 w 46657"/>
                <a:gd name="connsiteY7" fmla="*/ 0 h 31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657" h="31089">
                  <a:moveTo>
                    <a:pt x="43685" y="0"/>
                  </a:moveTo>
                  <a:cubicBezTo>
                    <a:pt x="45327" y="0"/>
                    <a:pt x="46658" y="0"/>
                    <a:pt x="46658" y="0"/>
                  </a:cubicBezTo>
                  <a:lnTo>
                    <a:pt x="46658" y="31089"/>
                  </a:lnTo>
                  <a:cubicBezTo>
                    <a:pt x="46658" y="31089"/>
                    <a:pt x="45327" y="31089"/>
                    <a:pt x="43685" y="31089"/>
                  </a:cubicBezTo>
                  <a:lnTo>
                    <a:pt x="2973" y="31089"/>
                  </a:lnTo>
                  <a:cubicBezTo>
                    <a:pt x="1331" y="31089"/>
                    <a:pt x="0" y="31089"/>
                    <a:pt x="0" y="31089"/>
                  </a:cubicBezTo>
                  <a:lnTo>
                    <a:pt x="0" y="0"/>
                  </a:lnTo>
                  <a:cubicBezTo>
                    <a:pt x="0" y="0"/>
                    <a:pt x="1331" y="0"/>
                    <a:pt x="2973" y="0"/>
                  </a:cubicBezTo>
                  <a:close/>
                </a:path>
              </a:pathLst>
            </a:custGeom>
            <a:solidFill>
              <a:srgbClr val="5EA0EF"/>
            </a:solidFill>
            <a:ln w="9525" cap="flat">
              <a:noFill/>
              <a:prstDash val="solid"/>
              <a:miter/>
            </a:ln>
          </p:spPr>
          <p:txBody>
            <a:bodyPr rtlCol="0" anchor="ctr"/>
            <a:lstStyle/>
            <a:p>
              <a:endParaRPr lang="en-US"/>
            </a:p>
          </p:txBody>
        </p:sp>
        <p:sp>
          <p:nvSpPr>
            <p:cNvPr id="212" name="Freeform: Shape 211">
              <a:extLst>
                <a:ext uri="{FF2B5EF4-FFF2-40B4-BE49-F238E27FC236}">
                  <a16:creationId xmlns:a16="http://schemas.microsoft.com/office/drawing/2014/main" id="{40DE9C14-5927-3F5F-9C99-23D6F06B56F6}"/>
                </a:ext>
              </a:extLst>
            </p:cNvPr>
            <p:cNvSpPr/>
            <p:nvPr/>
          </p:nvSpPr>
          <p:spPr>
            <a:xfrm>
              <a:off x="6428477" y="4780461"/>
              <a:ext cx="46657" cy="31089"/>
            </a:xfrm>
            <a:custGeom>
              <a:avLst/>
              <a:gdLst>
                <a:gd name="connsiteX0" fmla="*/ 43685 w 46657"/>
                <a:gd name="connsiteY0" fmla="*/ 0 h 31089"/>
                <a:gd name="connsiteX1" fmla="*/ 46658 w 46657"/>
                <a:gd name="connsiteY1" fmla="*/ 0 h 31089"/>
                <a:gd name="connsiteX2" fmla="*/ 46658 w 46657"/>
                <a:gd name="connsiteY2" fmla="*/ 31089 h 31089"/>
                <a:gd name="connsiteX3" fmla="*/ 43685 w 46657"/>
                <a:gd name="connsiteY3" fmla="*/ 31089 h 31089"/>
                <a:gd name="connsiteX4" fmla="*/ 2973 w 46657"/>
                <a:gd name="connsiteY4" fmla="*/ 31089 h 31089"/>
                <a:gd name="connsiteX5" fmla="*/ 0 w 46657"/>
                <a:gd name="connsiteY5" fmla="*/ 31089 h 31089"/>
                <a:gd name="connsiteX6" fmla="*/ 0 w 46657"/>
                <a:gd name="connsiteY6" fmla="*/ 0 h 31089"/>
                <a:gd name="connsiteX7" fmla="*/ 2973 w 46657"/>
                <a:gd name="connsiteY7" fmla="*/ 0 h 31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657" h="31089">
                  <a:moveTo>
                    <a:pt x="43685" y="0"/>
                  </a:moveTo>
                  <a:cubicBezTo>
                    <a:pt x="45327" y="0"/>
                    <a:pt x="46658" y="0"/>
                    <a:pt x="46658" y="0"/>
                  </a:cubicBezTo>
                  <a:lnTo>
                    <a:pt x="46658" y="31089"/>
                  </a:lnTo>
                  <a:cubicBezTo>
                    <a:pt x="46658" y="31089"/>
                    <a:pt x="45327" y="31089"/>
                    <a:pt x="43685" y="31089"/>
                  </a:cubicBezTo>
                  <a:lnTo>
                    <a:pt x="2973" y="31089"/>
                  </a:lnTo>
                  <a:cubicBezTo>
                    <a:pt x="1331" y="31089"/>
                    <a:pt x="0" y="31089"/>
                    <a:pt x="0" y="31089"/>
                  </a:cubicBezTo>
                  <a:lnTo>
                    <a:pt x="0" y="0"/>
                  </a:lnTo>
                  <a:cubicBezTo>
                    <a:pt x="0" y="0"/>
                    <a:pt x="1331" y="0"/>
                    <a:pt x="2973" y="0"/>
                  </a:cubicBezTo>
                  <a:close/>
                </a:path>
              </a:pathLst>
            </a:custGeom>
            <a:solidFill>
              <a:srgbClr val="0078D4"/>
            </a:solidFill>
            <a:ln w="9525" cap="flat">
              <a:noFill/>
              <a:prstDash val="solid"/>
              <a:miter/>
            </a:ln>
          </p:spPr>
          <p:txBody>
            <a:bodyPr rtlCol="0" anchor="ctr"/>
            <a:lstStyle/>
            <a:p>
              <a:endParaRPr lang="en-US"/>
            </a:p>
          </p:txBody>
        </p:sp>
        <p:sp>
          <p:nvSpPr>
            <p:cNvPr id="213" name="Freeform: Shape 212">
              <a:extLst>
                <a:ext uri="{FF2B5EF4-FFF2-40B4-BE49-F238E27FC236}">
                  <a16:creationId xmlns:a16="http://schemas.microsoft.com/office/drawing/2014/main" id="{3E469E8A-C52B-2548-7553-6744B5CC37B7}"/>
                </a:ext>
              </a:extLst>
            </p:cNvPr>
            <p:cNvSpPr/>
            <p:nvPr/>
          </p:nvSpPr>
          <p:spPr>
            <a:xfrm>
              <a:off x="6428477" y="4715214"/>
              <a:ext cx="46657" cy="31089"/>
            </a:xfrm>
            <a:custGeom>
              <a:avLst/>
              <a:gdLst>
                <a:gd name="connsiteX0" fmla="*/ 43685 w 46657"/>
                <a:gd name="connsiteY0" fmla="*/ 0 h 31089"/>
                <a:gd name="connsiteX1" fmla="*/ 46658 w 46657"/>
                <a:gd name="connsiteY1" fmla="*/ 0 h 31089"/>
                <a:gd name="connsiteX2" fmla="*/ 46658 w 46657"/>
                <a:gd name="connsiteY2" fmla="*/ 31089 h 31089"/>
                <a:gd name="connsiteX3" fmla="*/ 43685 w 46657"/>
                <a:gd name="connsiteY3" fmla="*/ 31089 h 31089"/>
                <a:gd name="connsiteX4" fmla="*/ 2973 w 46657"/>
                <a:gd name="connsiteY4" fmla="*/ 31089 h 31089"/>
                <a:gd name="connsiteX5" fmla="*/ 0 w 46657"/>
                <a:gd name="connsiteY5" fmla="*/ 31089 h 31089"/>
                <a:gd name="connsiteX6" fmla="*/ 0 w 46657"/>
                <a:gd name="connsiteY6" fmla="*/ 0 h 31089"/>
                <a:gd name="connsiteX7" fmla="*/ 2973 w 46657"/>
                <a:gd name="connsiteY7" fmla="*/ 0 h 31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657" h="31089">
                  <a:moveTo>
                    <a:pt x="43685" y="0"/>
                  </a:moveTo>
                  <a:cubicBezTo>
                    <a:pt x="45327" y="0"/>
                    <a:pt x="46658" y="0"/>
                    <a:pt x="46658" y="0"/>
                  </a:cubicBezTo>
                  <a:lnTo>
                    <a:pt x="46658" y="31089"/>
                  </a:lnTo>
                  <a:cubicBezTo>
                    <a:pt x="46658" y="31089"/>
                    <a:pt x="45327" y="31089"/>
                    <a:pt x="43685" y="31089"/>
                  </a:cubicBezTo>
                  <a:lnTo>
                    <a:pt x="2973" y="31089"/>
                  </a:lnTo>
                  <a:cubicBezTo>
                    <a:pt x="1331" y="31089"/>
                    <a:pt x="0" y="31089"/>
                    <a:pt x="0" y="31089"/>
                  </a:cubicBezTo>
                  <a:lnTo>
                    <a:pt x="0" y="0"/>
                  </a:lnTo>
                  <a:cubicBezTo>
                    <a:pt x="0" y="0"/>
                    <a:pt x="1331" y="0"/>
                    <a:pt x="2973" y="0"/>
                  </a:cubicBezTo>
                  <a:close/>
                </a:path>
              </a:pathLst>
            </a:custGeom>
            <a:solidFill>
              <a:srgbClr val="83B9F9"/>
            </a:solidFill>
            <a:ln w="9525" cap="flat">
              <a:noFill/>
              <a:prstDash val="solid"/>
              <a:miter/>
            </a:ln>
          </p:spPr>
          <p:txBody>
            <a:bodyPr rtlCol="0" anchor="ctr"/>
            <a:lstStyle/>
            <a:p>
              <a:endParaRPr lang="en-US"/>
            </a:p>
          </p:txBody>
        </p:sp>
      </p:grpSp>
      <p:grpSp>
        <p:nvGrpSpPr>
          <p:cNvPr id="373" name="Group 372">
            <a:extLst>
              <a:ext uri="{FF2B5EF4-FFF2-40B4-BE49-F238E27FC236}">
                <a16:creationId xmlns:a16="http://schemas.microsoft.com/office/drawing/2014/main" id="{8C609D05-B167-3A45-0BE5-3EA64B9DE8E3}"/>
              </a:ext>
              <a:ext uri="{C183D7F6-B498-43B3-948B-1728B52AA6E4}">
                <adec:decorative xmlns:adec="http://schemas.microsoft.com/office/drawing/2017/decorative" val="1"/>
              </a:ext>
            </a:extLst>
          </p:cNvPr>
          <p:cNvGrpSpPr/>
          <p:nvPr/>
        </p:nvGrpSpPr>
        <p:grpSpPr>
          <a:xfrm>
            <a:off x="9316635" y="4279778"/>
            <a:ext cx="120151" cy="166421"/>
            <a:chOff x="9297067" y="5016538"/>
            <a:chExt cx="119881" cy="166421"/>
          </a:xfrm>
        </p:grpSpPr>
        <p:sp>
          <p:nvSpPr>
            <p:cNvPr id="292" name="Freeform: Shape 291">
              <a:extLst>
                <a:ext uri="{FF2B5EF4-FFF2-40B4-BE49-F238E27FC236}">
                  <a16:creationId xmlns:a16="http://schemas.microsoft.com/office/drawing/2014/main" id="{D08B9FD8-8D3C-FF17-1AC8-9677A248F800}"/>
                </a:ext>
              </a:extLst>
            </p:cNvPr>
            <p:cNvSpPr/>
            <p:nvPr/>
          </p:nvSpPr>
          <p:spPr>
            <a:xfrm>
              <a:off x="9297067" y="5113522"/>
              <a:ext cx="119881" cy="69437"/>
            </a:xfrm>
            <a:custGeom>
              <a:avLst/>
              <a:gdLst>
                <a:gd name="connsiteX0" fmla="*/ 119882 w 119881"/>
                <a:gd name="connsiteY0" fmla="*/ 34719 h 69437"/>
                <a:gd name="connsiteX1" fmla="*/ 60141 w 119881"/>
                <a:gd name="connsiteY1" fmla="*/ 69437 h 69437"/>
                <a:gd name="connsiteX2" fmla="*/ 0 w 119881"/>
                <a:gd name="connsiteY2" fmla="*/ 34719 h 69437"/>
                <a:gd name="connsiteX3" fmla="*/ 59741 w 119881"/>
                <a:gd name="connsiteY3" fmla="*/ 0 h 69437"/>
                <a:gd name="connsiteX4" fmla="*/ 119882 w 119881"/>
                <a:gd name="connsiteY4" fmla="*/ 34719 h 694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881" h="69437">
                  <a:moveTo>
                    <a:pt x="119882" y="34719"/>
                  </a:moveTo>
                  <a:lnTo>
                    <a:pt x="60141" y="69437"/>
                  </a:lnTo>
                  <a:lnTo>
                    <a:pt x="0" y="34719"/>
                  </a:lnTo>
                  <a:lnTo>
                    <a:pt x="59741" y="0"/>
                  </a:lnTo>
                  <a:lnTo>
                    <a:pt x="119882" y="34719"/>
                  </a:lnTo>
                  <a:close/>
                </a:path>
              </a:pathLst>
            </a:custGeom>
            <a:solidFill>
              <a:srgbClr val="005BA1"/>
            </a:solidFill>
            <a:ln w="9525" cap="flat">
              <a:noFill/>
              <a:prstDash val="solid"/>
              <a:miter/>
            </a:ln>
          </p:spPr>
          <p:txBody>
            <a:bodyPr rtlCol="0" anchor="ctr"/>
            <a:lstStyle/>
            <a:p>
              <a:endParaRPr lang="en-US"/>
            </a:p>
          </p:txBody>
        </p:sp>
        <p:sp>
          <p:nvSpPr>
            <p:cNvPr id="293" name="Freeform: Shape 292">
              <a:extLst>
                <a:ext uri="{FF2B5EF4-FFF2-40B4-BE49-F238E27FC236}">
                  <a16:creationId xmlns:a16="http://schemas.microsoft.com/office/drawing/2014/main" id="{6911BC46-5E1B-9330-2003-AB15676C0486}"/>
                </a:ext>
              </a:extLst>
            </p:cNvPr>
            <p:cNvSpPr/>
            <p:nvPr/>
          </p:nvSpPr>
          <p:spPr>
            <a:xfrm>
              <a:off x="9297067" y="5099120"/>
              <a:ext cx="119881" cy="69446"/>
            </a:xfrm>
            <a:custGeom>
              <a:avLst/>
              <a:gdLst>
                <a:gd name="connsiteX0" fmla="*/ 119882 w 119881"/>
                <a:gd name="connsiteY0" fmla="*/ 34719 h 69446"/>
                <a:gd name="connsiteX1" fmla="*/ 60141 w 119881"/>
                <a:gd name="connsiteY1" fmla="*/ 69447 h 69446"/>
                <a:gd name="connsiteX2" fmla="*/ 0 w 119881"/>
                <a:gd name="connsiteY2" fmla="*/ 34728 h 69446"/>
                <a:gd name="connsiteX3" fmla="*/ 59741 w 119881"/>
                <a:gd name="connsiteY3" fmla="*/ 0 h 69446"/>
                <a:gd name="connsiteX4" fmla="*/ 119882 w 119881"/>
                <a:gd name="connsiteY4" fmla="*/ 34719 h 69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881" h="69446">
                  <a:moveTo>
                    <a:pt x="119882" y="34719"/>
                  </a:moveTo>
                  <a:lnTo>
                    <a:pt x="60141" y="69447"/>
                  </a:lnTo>
                  <a:lnTo>
                    <a:pt x="0" y="34728"/>
                  </a:lnTo>
                  <a:lnTo>
                    <a:pt x="59741" y="0"/>
                  </a:lnTo>
                  <a:lnTo>
                    <a:pt x="119882" y="34719"/>
                  </a:lnTo>
                  <a:close/>
                </a:path>
              </a:pathLst>
            </a:custGeom>
            <a:solidFill>
              <a:srgbClr val="50E6FF"/>
            </a:solidFill>
            <a:ln w="9525" cap="flat">
              <a:noFill/>
              <a:prstDash val="solid"/>
              <a:miter/>
            </a:ln>
          </p:spPr>
          <p:txBody>
            <a:bodyPr rtlCol="0" anchor="ctr"/>
            <a:lstStyle/>
            <a:p>
              <a:endParaRPr lang="en-US"/>
            </a:p>
          </p:txBody>
        </p:sp>
        <p:sp>
          <p:nvSpPr>
            <p:cNvPr id="294" name="Freeform: Shape 293">
              <a:extLst>
                <a:ext uri="{FF2B5EF4-FFF2-40B4-BE49-F238E27FC236}">
                  <a16:creationId xmlns:a16="http://schemas.microsoft.com/office/drawing/2014/main" id="{AAAB6E74-6F3F-7A45-91B9-50666857E378}"/>
                </a:ext>
              </a:extLst>
            </p:cNvPr>
            <p:cNvSpPr/>
            <p:nvPr/>
          </p:nvSpPr>
          <p:spPr>
            <a:xfrm>
              <a:off x="9298781" y="5016538"/>
              <a:ext cx="116119" cy="133988"/>
            </a:xfrm>
            <a:custGeom>
              <a:avLst/>
              <a:gdLst>
                <a:gd name="connsiteX0" fmla="*/ 67 w 116119"/>
                <a:gd name="connsiteY0" fmla="*/ 33490 h 133988"/>
                <a:gd name="connsiteX1" fmla="*/ 58103 w 116119"/>
                <a:gd name="connsiteY1" fmla="*/ 0 h 133988"/>
                <a:gd name="connsiteX2" fmla="*/ 116119 w 116119"/>
                <a:gd name="connsiteY2" fmla="*/ 33490 h 133988"/>
                <a:gd name="connsiteX3" fmla="*/ 116119 w 116119"/>
                <a:gd name="connsiteY3" fmla="*/ 100498 h 133988"/>
                <a:gd name="connsiteX4" fmla="*/ 58103 w 116119"/>
                <a:gd name="connsiteY4" fmla="*/ 133988 h 133988"/>
                <a:gd name="connsiteX5" fmla="*/ 0 w 116119"/>
                <a:gd name="connsiteY5" fmla="*/ 100498 h 133988"/>
                <a:gd name="connsiteX6" fmla="*/ 0 w 116119"/>
                <a:gd name="connsiteY6" fmla="*/ 33719 h 133988"/>
                <a:gd name="connsiteX7" fmla="*/ 67 w 116119"/>
                <a:gd name="connsiteY7" fmla="*/ 33490 h 133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6119" h="133988">
                  <a:moveTo>
                    <a:pt x="67" y="33490"/>
                  </a:moveTo>
                  <a:lnTo>
                    <a:pt x="58103" y="0"/>
                  </a:lnTo>
                  <a:lnTo>
                    <a:pt x="116119" y="33490"/>
                  </a:lnTo>
                  <a:lnTo>
                    <a:pt x="116119" y="100498"/>
                  </a:lnTo>
                  <a:lnTo>
                    <a:pt x="58103" y="133988"/>
                  </a:lnTo>
                  <a:lnTo>
                    <a:pt x="0" y="100498"/>
                  </a:lnTo>
                  <a:lnTo>
                    <a:pt x="0" y="33719"/>
                  </a:lnTo>
                  <a:lnTo>
                    <a:pt x="67" y="33490"/>
                  </a:lnTo>
                  <a:close/>
                </a:path>
              </a:pathLst>
            </a:custGeom>
            <a:gradFill>
              <a:gsLst>
                <a:gs pos="0">
                  <a:srgbClr val="0078D4"/>
                </a:gs>
                <a:gs pos="50000">
                  <a:srgbClr val="4198E6"/>
                </a:gs>
                <a:gs pos="100000">
                  <a:srgbClr val="83B9F9"/>
                </a:gs>
              </a:gsLst>
              <a:lin ang="16200000" scaled="1"/>
            </a:gradFill>
            <a:ln w="9525" cap="flat">
              <a:noFill/>
              <a:prstDash val="solid"/>
              <a:miter/>
            </a:ln>
          </p:spPr>
          <p:txBody>
            <a:bodyPr rtlCol="0" anchor="ctr"/>
            <a:lstStyle/>
            <a:p>
              <a:endParaRPr lang="en-US"/>
            </a:p>
          </p:txBody>
        </p:sp>
        <p:sp>
          <p:nvSpPr>
            <p:cNvPr id="295" name="Freeform: Shape 294">
              <a:extLst>
                <a:ext uri="{FF2B5EF4-FFF2-40B4-BE49-F238E27FC236}">
                  <a16:creationId xmlns:a16="http://schemas.microsoft.com/office/drawing/2014/main" id="{4093B682-677E-8088-E4BA-D35E5407F118}"/>
                </a:ext>
              </a:extLst>
            </p:cNvPr>
            <p:cNvSpPr/>
            <p:nvPr/>
          </p:nvSpPr>
          <p:spPr>
            <a:xfrm>
              <a:off x="9298848" y="5050142"/>
              <a:ext cx="57988" cy="100279"/>
            </a:xfrm>
            <a:custGeom>
              <a:avLst/>
              <a:gdLst>
                <a:gd name="connsiteX0" fmla="*/ 86 w 57988"/>
                <a:gd name="connsiteY0" fmla="*/ 0 h 100279"/>
                <a:gd name="connsiteX1" fmla="*/ 57979 w 57988"/>
                <a:gd name="connsiteY1" fmla="*/ 33290 h 100279"/>
                <a:gd name="connsiteX2" fmla="*/ 57988 w 57988"/>
                <a:gd name="connsiteY2" fmla="*/ 100279 h 100279"/>
                <a:gd name="connsiteX3" fmla="*/ 0 w 57988"/>
                <a:gd name="connsiteY3" fmla="*/ 66866 h 100279"/>
                <a:gd name="connsiteX4" fmla="*/ 0 w 57988"/>
                <a:gd name="connsiteY4" fmla="*/ 238 h 100279"/>
                <a:gd name="connsiteX5" fmla="*/ 86 w 57988"/>
                <a:gd name="connsiteY5" fmla="*/ 0 h 100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988" h="100279">
                  <a:moveTo>
                    <a:pt x="86" y="0"/>
                  </a:moveTo>
                  <a:lnTo>
                    <a:pt x="57979" y="33290"/>
                  </a:lnTo>
                  <a:lnTo>
                    <a:pt x="57988" y="100279"/>
                  </a:lnTo>
                  <a:lnTo>
                    <a:pt x="0" y="66866"/>
                  </a:lnTo>
                  <a:lnTo>
                    <a:pt x="0" y="238"/>
                  </a:lnTo>
                  <a:lnTo>
                    <a:pt x="86" y="0"/>
                  </a:lnTo>
                  <a:close/>
                </a:path>
              </a:pathLst>
            </a:custGeom>
            <a:solidFill>
              <a:srgbClr val="0078D4"/>
            </a:solidFill>
            <a:ln w="9525" cap="flat">
              <a:noFill/>
              <a:prstDash val="solid"/>
              <a:miter/>
            </a:ln>
          </p:spPr>
          <p:txBody>
            <a:bodyPr rtlCol="0" anchor="ctr"/>
            <a:lstStyle/>
            <a:p>
              <a:endParaRPr lang="en-US"/>
            </a:p>
          </p:txBody>
        </p:sp>
        <p:sp>
          <p:nvSpPr>
            <p:cNvPr id="296" name="Freeform: Shape 295">
              <a:extLst>
                <a:ext uri="{FF2B5EF4-FFF2-40B4-BE49-F238E27FC236}">
                  <a16:creationId xmlns:a16="http://schemas.microsoft.com/office/drawing/2014/main" id="{11DDCA39-0C0D-A835-DDB1-9D6E45C81126}"/>
                </a:ext>
              </a:extLst>
            </p:cNvPr>
            <p:cNvSpPr/>
            <p:nvPr/>
          </p:nvSpPr>
          <p:spPr>
            <a:xfrm>
              <a:off x="9315082" y="5089653"/>
              <a:ext cx="25921" cy="34188"/>
            </a:xfrm>
            <a:custGeom>
              <a:avLst/>
              <a:gdLst>
                <a:gd name="connsiteX0" fmla="*/ 13189 w 25921"/>
                <a:gd name="connsiteY0" fmla="*/ 56 h 34188"/>
                <a:gd name="connsiteX1" fmla="*/ 12779 w 25921"/>
                <a:gd name="connsiteY1" fmla="*/ 56 h 34188"/>
                <a:gd name="connsiteX2" fmla="*/ 178 w 25921"/>
                <a:gd name="connsiteY2" fmla="*/ 7200 h 34188"/>
                <a:gd name="connsiteX3" fmla="*/ 578 w 25921"/>
                <a:gd name="connsiteY3" fmla="*/ 8572 h 34188"/>
                <a:gd name="connsiteX4" fmla="*/ 7245 w 25921"/>
                <a:gd name="connsiteY4" fmla="*/ 11772 h 34188"/>
                <a:gd name="connsiteX5" fmla="*/ 7664 w 25921"/>
                <a:gd name="connsiteY5" fmla="*/ 12010 h 34188"/>
                <a:gd name="connsiteX6" fmla="*/ 8245 w 25921"/>
                <a:gd name="connsiteY6" fmla="*/ 13020 h 34188"/>
                <a:gd name="connsiteX7" fmla="*/ 8207 w 25921"/>
                <a:gd name="connsiteY7" fmla="*/ 28117 h 34188"/>
                <a:gd name="connsiteX8" fmla="*/ 9827 w 25921"/>
                <a:gd name="connsiteY8" fmla="*/ 30975 h 34188"/>
                <a:gd name="connsiteX9" fmla="*/ 14818 w 25921"/>
                <a:gd name="connsiteY9" fmla="*/ 33956 h 34188"/>
                <a:gd name="connsiteX10" fmla="*/ 16485 w 25921"/>
                <a:gd name="connsiteY10" fmla="*/ 33003 h 34188"/>
                <a:gd name="connsiteX11" fmla="*/ 16542 w 25921"/>
                <a:gd name="connsiteY11" fmla="*/ 17763 h 34188"/>
                <a:gd name="connsiteX12" fmla="*/ 17123 w 25921"/>
                <a:gd name="connsiteY12" fmla="*/ 17420 h 34188"/>
                <a:gd name="connsiteX13" fmla="*/ 17532 w 25921"/>
                <a:gd name="connsiteY13" fmla="*/ 17659 h 34188"/>
                <a:gd name="connsiteX14" fmla="*/ 25333 w 25921"/>
                <a:gd name="connsiteY14" fmla="*/ 22421 h 34188"/>
                <a:gd name="connsiteX15" fmla="*/ 25752 w 25921"/>
                <a:gd name="connsiteY15" fmla="*/ 21469 h 34188"/>
                <a:gd name="connsiteX16" fmla="*/ 13599 w 25921"/>
                <a:gd name="connsiteY16" fmla="*/ 485 h 34188"/>
                <a:gd name="connsiteX17" fmla="*/ 13189 w 25921"/>
                <a:gd name="connsiteY17" fmla="*/ 56 h 34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5921" h="34188">
                  <a:moveTo>
                    <a:pt x="13189" y="56"/>
                  </a:moveTo>
                  <a:cubicBezTo>
                    <a:pt x="13063" y="-19"/>
                    <a:pt x="12906" y="-19"/>
                    <a:pt x="12779" y="56"/>
                  </a:cubicBezTo>
                  <a:lnTo>
                    <a:pt x="178" y="7200"/>
                  </a:lnTo>
                  <a:cubicBezTo>
                    <a:pt x="-194" y="7410"/>
                    <a:pt x="54" y="8276"/>
                    <a:pt x="578" y="8572"/>
                  </a:cubicBezTo>
                  <a:lnTo>
                    <a:pt x="7245" y="11772"/>
                  </a:lnTo>
                  <a:lnTo>
                    <a:pt x="7664" y="12010"/>
                  </a:lnTo>
                  <a:cubicBezTo>
                    <a:pt x="8009" y="12234"/>
                    <a:pt x="8226" y="12609"/>
                    <a:pt x="8245" y="13020"/>
                  </a:cubicBezTo>
                  <a:lnTo>
                    <a:pt x="8207" y="28117"/>
                  </a:lnTo>
                  <a:cubicBezTo>
                    <a:pt x="8262" y="29272"/>
                    <a:pt x="8863" y="30333"/>
                    <a:pt x="9827" y="30975"/>
                  </a:cubicBezTo>
                  <a:lnTo>
                    <a:pt x="14818" y="33956"/>
                  </a:lnTo>
                  <a:cubicBezTo>
                    <a:pt x="15770" y="34489"/>
                    <a:pt x="16475" y="34080"/>
                    <a:pt x="16485" y="33003"/>
                  </a:cubicBezTo>
                  <a:lnTo>
                    <a:pt x="16542" y="17763"/>
                  </a:lnTo>
                  <a:cubicBezTo>
                    <a:pt x="16542" y="17382"/>
                    <a:pt x="16789" y="17239"/>
                    <a:pt x="17123" y="17420"/>
                  </a:cubicBezTo>
                  <a:lnTo>
                    <a:pt x="17532" y="17659"/>
                  </a:lnTo>
                  <a:lnTo>
                    <a:pt x="25333" y="22421"/>
                  </a:lnTo>
                  <a:cubicBezTo>
                    <a:pt x="25857" y="22716"/>
                    <a:pt x="26114" y="22145"/>
                    <a:pt x="25752" y="21469"/>
                  </a:cubicBezTo>
                  <a:lnTo>
                    <a:pt x="13599" y="485"/>
                  </a:lnTo>
                  <a:cubicBezTo>
                    <a:pt x="13501" y="310"/>
                    <a:pt x="13360" y="162"/>
                    <a:pt x="13189" y="56"/>
                  </a:cubicBezTo>
                  <a:close/>
                </a:path>
              </a:pathLst>
            </a:custGeom>
            <a:solidFill>
              <a:srgbClr val="FFFFFF">
                <a:alpha val="90000"/>
              </a:srgbClr>
            </a:solidFill>
            <a:ln w="9525" cap="flat">
              <a:noFill/>
              <a:prstDash val="solid"/>
              <a:miter/>
            </a:ln>
          </p:spPr>
          <p:txBody>
            <a:bodyPr rtlCol="0" anchor="ctr"/>
            <a:lstStyle/>
            <a:p>
              <a:endParaRPr lang="en-US"/>
            </a:p>
          </p:txBody>
        </p:sp>
        <p:sp>
          <p:nvSpPr>
            <p:cNvPr id="297" name="Freeform: Shape 296">
              <a:extLst>
                <a:ext uri="{FF2B5EF4-FFF2-40B4-BE49-F238E27FC236}">
                  <a16:creationId xmlns:a16="http://schemas.microsoft.com/office/drawing/2014/main" id="{DA0B0C0F-66FE-4635-D5FF-B1B2974E937A}"/>
                </a:ext>
              </a:extLst>
            </p:cNvPr>
            <p:cNvSpPr/>
            <p:nvPr/>
          </p:nvSpPr>
          <p:spPr>
            <a:xfrm>
              <a:off x="9319860" y="5027816"/>
              <a:ext cx="74294" cy="56314"/>
            </a:xfrm>
            <a:custGeom>
              <a:avLst/>
              <a:gdLst>
                <a:gd name="connsiteX0" fmla="*/ 0 w 74294"/>
                <a:gd name="connsiteY0" fmla="*/ 34376 h 56314"/>
                <a:gd name="connsiteX1" fmla="*/ 56579 w 74294"/>
                <a:gd name="connsiteY1" fmla="*/ 0 h 56314"/>
                <a:gd name="connsiteX2" fmla="*/ 74295 w 74294"/>
                <a:gd name="connsiteY2" fmla="*/ 10220 h 56314"/>
                <a:gd name="connsiteX3" fmla="*/ 17726 w 74294"/>
                <a:gd name="connsiteY3" fmla="*/ 44615 h 56314"/>
                <a:gd name="connsiteX4" fmla="*/ 17726 w 74294"/>
                <a:gd name="connsiteY4" fmla="*/ 55512 h 56314"/>
                <a:gd name="connsiteX5" fmla="*/ 16909 w 74294"/>
                <a:gd name="connsiteY5" fmla="*/ 56314 h 56314"/>
                <a:gd name="connsiteX6" fmla="*/ 16297 w 74294"/>
                <a:gd name="connsiteY6" fmla="*/ 56026 h 56314"/>
                <a:gd name="connsiteX7" fmla="*/ 8792 w 74294"/>
                <a:gd name="connsiteY7" fmla="*/ 47092 h 56314"/>
                <a:gd name="connsiteX8" fmla="*/ 7953 w 74294"/>
                <a:gd name="connsiteY8" fmla="*/ 46825 h 56314"/>
                <a:gd name="connsiteX9" fmla="*/ 952 w 74294"/>
                <a:gd name="connsiteY9" fmla="*/ 48320 h 56314"/>
                <a:gd name="connsiteX10" fmla="*/ 0 w 74294"/>
                <a:gd name="connsiteY10" fmla="*/ 47692 h 56314"/>
                <a:gd name="connsiteX11" fmla="*/ 0 w 74294"/>
                <a:gd name="connsiteY11" fmla="*/ 47530 h 56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294" h="56314">
                  <a:moveTo>
                    <a:pt x="0" y="34376"/>
                  </a:moveTo>
                  <a:lnTo>
                    <a:pt x="56579" y="0"/>
                  </a:lnTo>
                  <a:lnTo>
                    <a:pt x="74295" y="10220"/>
                  </a:lnTo>
                  <a:lnTo>
                    <a:pt x="17726" y="44615"/>
                  </a:lnTo>
                  <a:lnTo>
                    <a:pt x="17726" y="55512"/>
                  </a:lnTo>
                  <a:cubicBezTo>
                    <a:pt x="17722" y="55959"/>
                    <a:pt x="17356" y="56318"/>
                    <a:pt x="16909" y="56314"/>
                  </a:cubicBezTo>
                  <a:cubicBezTo>
                    <a:pt x="16673" y="56312"/>
                    <a:pt x="16449" y="56207"/>
                    <a:pt x="16297" y="56026"/>
                  </a:cubicBezTo>
                  <a:lnTo>
                    <a:pt x="8792" y="47092"/>
                  </a:lnTo>
                  <a:cubicBezTo>
                    <a:pt x="8584" y="46853"/>
                    <a:pt x="8261" y="46751"/>
                    <a:pt x="7953" y="46825"/>
                  </a:cubicBezTo>
                  <a:lnTo>
                    <a:pt x="952" y="48320"/>
                  </a:lnTo>
                  <a:cubicBezTo>
                    <a:pt x="516" y="48408"/>
                    <a:pt x="91" y="48127"/>
                    <a:pt x="0" y="47692"/>
                  </a:cubicBezTo>
                  <a:lnTo>
                    <a:pt x="0" y="47530"/>
                  </a:lnTo>
                  <a:close/>
                </a:path>
              </a:pathLst>
            </a:custGeom>
            <a:solidFill>
              <a:srgbClr val="FFFFFF">
                <a:alpha val="50000"/>
              </a:srgbClr>
            </a:solidFill>
            <a:ln w="9525" cap="flat">
              <a:noFill/>
              <a:prstDash val="solid"/>
              <a:miter/>
            </a:ln>
          </p:spPr>
          <p:txBody>
            <a:bodyPr rtlCol="0" anchor="ctr"/>
            <a:lstStyle/>
            <a:p>
              <a:endParaRPr lang="en-US"/>
            </a:p>
          </p:txBody>
        </p:sp>
      </p:grpSp>
      <p:grpSp>
        <p:nvGrpSpPr>
          <p:cNvPr id="372" name="Group 371">
            <a:extLst>
              <a:ext uri="{FF2B5EF4-FFF2-40B4-BE49-F238E27FC236}">
                <a16:creationId xmlns:a16="http://schemas.microsoft.com/office/drawing/2014/main" id="{8260BCAE-7136-6C0F-D98D-40BEBCF04D36}"/>
              </a:ext>
              <a:ext uri="{C183D7F6-B498-43B3-948B-1728B52AA6E4}">
                <adec:decorative xmlns:adec="http://schemas.microsoft.com/office/drawing/2017/decorative" val="1"/>
              </a:ext>
            </a:extLst>
          </p:cNvPr>
          <p:cNvGrpSpPr/>
          <p:nvPr/>
        </p:nvGrpSpPr>
        <p:grpSpPr>
          <a:xfrm>
            <a:off x="9295996" y="3697871"/>
            <a:ext cx="161431" cy="171448"/>
            <a:chOff x="9276474" y="4434631"/>
            <a:chExt cx="161068" cy="171448"/>
          </a:xfrm>
        </p:grpSpPr>
        <p:grpSp>
          <p:nvGrpSpPr>
            <p:cNvPr id="310" name="Graphic 76">
              <a:extLst>
                <a:ext uri="{FF2B5EF4-FFF2-40B4-BE49-F238E27FC236}">
                  <a16:creationId xmlns:a16="http://schemas.microsoft.com/office/drawing/2014/main" id="{E25A7003-2664-E567-8A0F-E8AB4CB46AF3}"/>
                </a:ext>
              </a:extLst>
            </p:cNvPr>
            <p:cNvGrpSpPr/>
            <p:nvPr/>
          </p:nvGrpSpPr>
          <p:grpSpPr>
            <a:xfrm>
              <a:off x="9276474" y="4478321"/>
              <a:ext cx="161068" cy="127758"/>
              <a:chOff x="9276474" y="4478321"/>
              <a:chExt cx="161068" cy="127758"/>
            </a:xfrm>
          </p:grpSpPr>
          <p:sp>
            <p:nvSpPr>
              <p:cNvPr id="311" name="Freeform: Shape 310">
                <a:extLst>
                  <a:ext uri="{FF2B5EF4-FFF2-40B4-BE49-F238E27FC236}">
                    <a16:creationId xmlns:a16="http://schemas.microsoft.com/office/drawing/2014/main" id="{8A9622F0-9DA2-A8C2-B2CF-46BD879E979C}"/>
                  </a:ext>
                </a:extLst>
              </p:cNvPr>
              <p:cNvSpPr/>
              <p:nvPr/>
            </p:nvSpPr>
            <p:spPr>
              <a:xfrm>
                <a:off x="9340913" y="4551033"/>
                <a:ext cx="31953" cy="55046"/>
              </a:xfrm>
              <a:custGeom>
                <a:avLst/>
                <a:gdLst>
                  <a:gd name="connsiteX0" fmla="*/ 531 w 31953"/>
                  <a:gd name="connsiteY0" fmla="*/ 39923 h 55046"/>
                  <a:gd name="connsiteX1" fmla="*/ 15666 w 31953"/>
                  <a:gd name="connsiteY1" fmla="*/ 54839 h 55046"/>
                  <a:gd name="connsiteX2" fmla="*/ 16733 w 31953"/>
                  <a:gd name="connsiteY2" fmla="*/ 54839 h 55046"/>
                  <a:gd name="connsiteX3" fmla="*/ 31725 w 31953"/>
                  <a:gd name="connsiteY3" fmla="*/ 39923 h 55046"/>
                  <a:gd name="connsiteX4" fmla="*/ 31725 w 31953"/>
                  <a:gd name="connsiteY4" fmla="*/ 38818 h 55046"/>
                  <a:gd name="connsiteX5" fmla="*/ 31725 w 31953"/>
                  <a:gd name="connsiteY5" fmla="*/ 38818 h 55046"/>
                  <a:gd name="connsiteX6" fmla="*/ 31125 w 31953"/>
                  <a:gd name="connsiteY6" fmla="*/ 38570 h 55046"/>
                  <a:gd name="connsiteX7" fmla="*/ 22419 w 31953"/>
                  <a:gd name="connsiteY7" fmla="*/ 38570 h 55046"/>
                  <a:gd name="connsiteX8" fmla="*/ 21638 w 31953"/>
                  <a:gd name="connsiteY8" fmla="*/ 37789 h 55046"/>
                  <a:gd name="connsiteX9" fmla="*/ 21638 w 31953"/>
                  <a:gd name="connsiteY9" fmla="*/ 804 h 55046"/>
                  <a:gd name="connsiteX10" fmla="*/ 20924 w 31953"/>
                  <a:gd name="connsiteY10" fmla="*/ 89 h 55046"/>
                  <a:gd name="connsiteX11" fmla="*/ 11475 w 31953"/>
                  <a:gd name="connsiteY11" fmla="*/ 89 h 55046"/>
                  <a:gd name="connsiteX12" fmla="*/ 10522 w 31953"/>
                  <a:gd name="connsiteY12" fmla="*/ 337 h 55046"/>
                  <a:gd name="connsiteX13" fmla="*/ 10427 w 31953"/>
                  <a:gd name="connsiteY13" fmla="*/ 594 h 55046"/>
                  <a:gd name="connsiteX14" fmla="*/ 10427 w 31953"/>
                  <a:gd name="connsiteY14" fmla="*/ 37580 h 55046"/>
                  <a:gd name="connsiteX15" fmla="*/ 9789 w 31953"/>
                  <a:gd name="connsiteY15" fmla="*/ 38351 h 55046"/>
                  <a:gd name="connsiteX16" fmla="*/ 1121 w 31953"/>
                  <a:gd name="connsiteY16" fmla="*/ 38351 h 55046"/>
                  <a:gd name="connsiteX17" fmla="*/ 57 w 31953"/>
                  <a:gd name="connsiteY17" fmla="*/ 38841 h 55046"/>
                  <a:gd name="connsiteX18" fmla="*/ 54 w 31953"/>
                  <a:gd name="connsiteY18" fmla="*/ 38846 h 55046"/>
                  <a:gd name="connsiteX19" fmla="*/ 531 w 31953"/>
                  <a:gd name="connsiteY19" fmla="*/ 39923 h 55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1953" h="55046">
                    <a:moveTo>
                      <a:pt x="531" y="39923"/>
                    </a:moveTo>
                    <a:lnTo>
                      <a:pt x="15666" y="54839"/>
                    </a:lnTo>
                    <a:cubicBezTo>
                      <a:pt x="15968" y="55115"/>
                      <a:pt x="16431" y="55115"/>
                      <a:pt x="16733" y="54839"/>
                    </a:cubicBezTo>
                    <a:lnTo>
                      <a:pt x="31725" y="39923"/>
                    </a:lnTo>
                    <a:cubicBezTo>
                      <a:pt x="32030" y="39618"/>
                      <a:pt x="32030" y="39124"/>
                      <a:pt x="31725" y="38818"/>
                    </a:cubicBezTo>
                    <a:cubicBezTo>
                      <a:pt x="31725" y="38818"/>
                      <a:pt x="31725" y="38818"/>
                      <a:pt x="31725" y="38818"/>
                    </a:cubicBezTo>
                    <a:cubicBezTo>
                      <a:pt x="31573" y="38649"/>
                      <a:pt x="31353" y="38558"/>
                      <a:pt x="31125" y="38570"/>
                    </a:cubicBezTo>
                    <a:lnTo>
                      <a:pt x="22419" y="38570"/>
                    </a:lnTo>
                    <a:cubicBezTo>
                      <a:pt x="21988" y="38570"/>
                      <a:pt x="21638" y="38221"/>
                      <a:pt x="21638" y="37789"/>
                    </a:cubicBezTo>
                    <a:lnTo>
                      <a:pt x="21638" y="804"/>
                    </a:lnTo>
                    <a:cubicBezTo>
                      <a:pt x="21633" y="411"/>
                      <a:pt x="21316" y="94"/>
                      <a:pt x="20924" y="89"/>
                    </a:cubicBezTo>
                    <a:lnTo>
                      <a:pt x="11475" y="89"/>
                    </a:lnTo>
                    <a:cubicBezTo>
                      <a:pt x="11142" y="-95"/>
                      <a:pt x="10723" y="14"/>
                      <a:pt x="10522" y="337"/>
                    </a:cubicBezTo>
                    <a:cubicBezTo>
                      <a:pt x="10475" y="416"/>
                      <a:pt x="10443" y="504"/>
                      <a:pt x="10427" y="594"/>
                    </a:cubicBezTo>
                    <a:lnTo>
                      <a:pt x="10427" y="37580"/>
                    </a:lnTo>
                    <a:cubicBezTo>
                      <a:pt x="10460" y="37968"/>
                      <a:pt x="10177" y="38311"/>
                      <a:pt x="9789" y="38351"/>
                    </a:cubicBezTo>
                    <a:lnTo>
                      <a:pt x="1121" y="38351"/>
                    </a:lnTo>
                    <a:cubicBezTo>
                      <a:pt x="692" y="38192"/>
                      <a:pt x="215" y="38411"/>
                      <a:pt x="57" y="38841"/>
                    </a:cubicBezTo>
                    <a:cubicBezTo>
                      <a:pt x="56" y="38843"/>
                      <a:pt x="55" y="38845"/>
                      <a:pt x="54" y="38846"/>
                    </a:cubicBezTo>
                    <a:cubicBezTo>
                      <a:pt x="-108" y="39275"/>
                      <a:pt x="104" y="39754"/>
                      <a:pt x="531" y="39923"/>
                    </a:cubicBezTo>
                    <a:close/>
                  </a:path>
                </a:pathLst>
              </a:custGeom>
              <a:solidFill>
                <a:srgbClr val="50E6FF"/>
              </a:solidFill>
              <a:ln w="9525" cap="flat">
                <a:noFill/>
                <a:prstDash val="solid"/>
                <a:miter/>
              </a:ln>
            </p:spPr>
            <p:txBody>
              <a:bodyPr rtlCol="0" anchor="ctr"/>
              <a:lstStyle/>
              <a:p>
                <a:endParaRPr lang="en-US"/>
              </a:p>
            </p:txBody>
          </p:sp>
          <p:sp>
            <p:nvSpPr>
              <p:cNvPr id="312" name="Freeform: Shape 311">
                <a:extLst>
                  <a:ext uri="{FF2B5EF4-FFF2-40B4-BE49-F238E27FC236}">
                    <a16:creationId xmlns:a16="http://schemas.microsoft.com/office/drawing/2014/main" id="{114D260D-92BB-8316-007F-1D563E99EBE4}"/>
                  </a:ext>
                </a:extLst>
              </p:cNvPr>
              <p:cNvSpPr/>
              <p:nvPr/>
            </p:nvSpPr>
            <p:spPr>
              <a:xfrm>
                <a:off x="9389113" y="4552419"/>
                <a:ext cx="48428" cy="48283"/>
              </a:xfrm>
              <a:custGeom>
                <a:avLst/>
                <a:gdLst>
                  <a:gd name="connsiteX0" fmla="*/ 26368 w 48428"/>
                  <a:gd name="connsiteY0" fmla="*/ 48157 h 48283"/>
                  <a:gd name="connsiteX1" fmla="*/ 47618 w 48428"/>
                  <a:gd name="connsiteY1" fmla="*/ 48005 h 48283"/>
                  <a:gd name="connsiteX2" fmla="*/ 48371 w 48428"/>
                  <a:gd name="connsiteY2" fmla="*/ 47252 h 48283"/>
                  <a:gd name="connsiteX3" fmla="*/ 48428 w 48428"/>
                  <a:gd name="connsiteY3" fmla="*/ 26107 h 48283"/>
                  <a:gd name="connsiteX4" fmla="*/ 47666 w 48428"/>
                  <a:gd name="connsiteY4" fmla="*/ 25297 h 48283"/>
                  <a:gd name="connsiteX5" fmla="*/ 47066 w 48428"/>
                  <a:gd name="connsiteY5" fmla="*/ 25554 h 48283"/>
                  <a:gd name="connsiteX6" fmla="*/ 40884 w 48428"/>
                  <a:gd name="connsiteY6" fmla="*/ 31726 h 48283"/>
                  <a:gd name="connsiteX7" fmla="*/ 39779 w 48428"/>
                  <a:gd name="connsiteY7" fmla="*/ 31726 h 48283"/>
                  <a:gd name="connsiteX8" fmla="*/ 39779 w 48428"/>
                  <a:gd name="connsiteY8" fmla="*/ 31726 h 48283"/>
                  <a:gd name="connsiteX9" fmla="*/ 8261 w 48428"/>
                  <a:gd name="connsiteY9" fmla="*/ 208 h 48283"/>
                  <a:gd name="connsiteX10" fmla="*/ 7264 w 48428"/>
                  <a:gd name="connsiteY10" fmla="*/ 205 h 48283"/>
                  <a:gd name="connsiteX11" fmla="*/ 7261 w 48428"/>
                  <a:gd name="connsiteY11" fmla="*/ 208 h 48283"/>
                  <a:gd name="connsiteX12" fmla="*/ 7204 w 48428"/>
                  <a:gd name="connsiteY12" fmla="*/ 265 h 48283"/>
                  <a:gd name="connsiteX13" fmla="*/ 536 w 48428"/>
                  <a:gd name="connsiteY13" fmla="*/ 6933 h 48283"/>
                  <a:gd name="connsiteX14" fmla="*/ 22 w 48428"/>
                  <a:gd name="connsiteY14" fmla="*/ 7800 h 48283"/>
                  <a:gd name="connsiteX15" fmla="*/ 136 w 48428"/>
                  <a:gd name="connsiteY15" fmla="*/ 8038 h 48283"/>
                  <a:gd name="connsiteX16" fmla="*/ 31654 w 48428"/>
                  <a:gd name="connsiteY16" fmla="*/ 39566 h 48283"/>
                  <a:gd name="connsiteX17" fmla="*/ 31759 w 48428"/>
                  <a:gd name="connsiteY17" fmla="*/ 40566 h 48283"/>
                  <a:gd name="connsiteX18" fmla="*/ 31759 w 48428"/>
                  <a:gd name="connsiteY18" fmla="*/ 40623 h 48283"/>
                  <a:gd name="connsiteX19" fmla="*/ 25673 w 48428"/>
                  <a:gd name="connsiteY19" fmla="*/ 46700 h 48283"/>
                  <a:gd name="connsiteX20" fmla="*/ 25273 w 48428"/>
                  <a:gd name="connsiteY20" fmla="*/ 47805 h 48283"/>
                  <a:gd name="connsiteX21" fmla="*/ 26378 w 48428"/>
                  <a:gd name="connsiteY21" fmla="*/ 48205 h 48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8428" h="48283">
                    <a:moveTo>
                      <a:pt x="26368" y="48157"/>
                    </a:moveTo>
                    <a:lnTo>
                      <a:pt x="47618" y="48005"/>
                    </a:lnTo>
                    <a:cubicBezTo>
                      <a:pt x="48030" y="47994"/>
                      <a:pt x="48360" y="47664"/>
                      <a:pt x="48371" y="47252"/>
                    </a:cubicBezTo>
                    <a:lnTo>
                      <a:pt x="48428" y="26107"/>
                    </a:lnTo>
                    <a:cubicBezTo>
                      <a:pt x="48438" y="25673"/>
                      <a:pt x="48099" y="25312"/>
                      <a:pt x="47666" y="25297"/>
                    </a:cubicBezTo>
                    <a:cubicBezTo>
                      <a:pt x="47437" y="25289"/>
                      <a:pt x="47217" y="25383"/>
                      <a:pt x="47066" y="25554"/>
                    </a:cubicBezTo>
                    <a:lnTo>
                      <a:pt x="40884" y="31726"/>
                    </a:lnTo>
                    <a:cubicBezTo>
                      <a:pt x="40579" y="32031"/>
                      <a:pt x="40085" y="32031"/>
                      <a:pt x="39779" y="31726"/>
                    </a:cubicBezTo>
                    <a:cubicBezTo>
                      <a:pt x="39779" y="31726"/>
                      <a:pt x="39779" y="31726"/>
                      <a:pt x="39779" y="31726"/>
                    </a:cubicBezTo>
                    <a:lnTo>
                      <a:pt x="8261" y="208"/>
                    </a:lnTo>
                    <a:cubicBezTo>
                      <a:pt x="7987" y="-68"/>
                      <a:pt x="7540" y="-70"/>
                      <a:pt x="7264" y="205"/>
                    </a:cubicBezTo>
                    <a:cubicBezTo>
                      <a:pt x="7263" y="206"/>
                      <a:pt x="7262" y="207"/>
                      <a:pt x="7261" y="208"/>
                    </a:cubicBezTo>
                    <a:lnTo>
                      <a:pt x="7204" y="265"/>
                    </a:lnTo>
                    <a:lnTo>
                      <a:pt x="536" y="6933"/>
                    </a:lnTo>
                    <a:cubicBezTo>
                      <a:pt x="155" y="7031"/>
                      <a:pt x="-74" y="7419"/>
                      <a:pt x="22" y="7800"/>
                    </a:cubicBezTo>
                    <a:cubicBezTo>
                      <a:pt x="40" y="7887"/>
                      <a:pt x="79" y="7969"/>
                      <a:pt x="136" y="8038"/>
                    </a:cubicBezTo>
                    <a:lnTo>
                      <a:pt x="31654" y="39566"/>
                    </a:lnTo>
                    <a:cubicBezTo>
                      <a:pt x="31958" y="39814"/>
                      <a:pt x="32005" y="40260"/>
                      <a:pt x="31759" y="40566"/>
                    </a:cubicBezTo>
                    <a:lnTo>
                      <a:pt x="31759" y="40623"/>
                    </a:lnTo>
                    <a:lnTo>
                      <a:pt x="25673" y="46700"/>
                    </a:lnTo>
                    <a:cubicBezTo>
                      <a:pt x="25257" y="46894"/>
                      <a:pt x="25078" y="47389"/>
                      <a:pt x="25273" y="47805"/>
                    </a:cubicBezTo>
                    <a:cubicBezTo>
                      <a:pt x="25467" y="48220"/>
                      <a:pt x="25962" y="48399"/>
                      <a:pt x="26378" y="48205"/>
                    </a:cubicBezTo>
                    <a:close/>
                  </a:path>
                </a:pathLst>
              </a:custGeom>
              <a:solidFill>
                <a:srgbClr val="50E6FF"/>
              </a:solidFill>
              <a:ln w="9525" cap="flat">
                <a:noFill/>
                <a:prstDash val="solid"/>
                <a:miter/>
              </a:ln>
            </p:spPr>
            <p:txBody>
              <a:bodyPr rtlCol="0" anchor="ctr"/>
              <a:lstStyle/>
              <a:p>
                <a:endParaRPr lang="en-US"/>
              </a:p>
            </p:txBody>
          </p:sp>
          <p:sp>
            <p:nvSpPr>
              <p:cNvPr id="313" name="Freeform: Shape 312">
                <a:extLst>
                  <a:ext uri="{FF2B5EF4-FFF2-40B4-BE49-F238E27FC236}">
                    <a16:creationId xmlns:a16="http://schemas.microsoft.com/office/drawing/2014/main" id="{3B419A0E-2A3A-DAD5-7464-AA573AD5A70E}"/>
                  </a:ext>
                </a:extLst>
              </p:cNvPr>
              <p:cNvSpPr/>
              <p:nvPr/>
            </p:nvSpPr>
            <p:spPr>
              <a:xfrm>
                <a:off x="9276474" y="4552419"/>
                <a:ext cx="48428" cy="48187"/>
              </a:xfrm>
              <a:custGeom>
                <a:avLst/>
                <a:gdLst>
                  <a:gd name="connsiteX0" fmla="*/ 22060 w 48428"/>
                  <a:gd name="connsiteY0" fmla="*/ 48157 h 48187"/>
                  <a:gd name="connsiteX1" fmla="*/ 810 w 48428"/>
                  <a:gd name="connsiteY1" fmla="*/ 48005 h 48187"/>
                  <a:gd name="connsiteX2" fmla="*/ 57 w 48428"/>
                  <a:gd name="connsiteY2" fmla="*/ 47252 h 48187"/>
                  <a:gd name="connsiteX3" fmla="*/ 0 w 48428"/>
                  <a:gd name="connsiteY3" fmla="*/ 26097 h 48187"/>
                  <a:gd name="connsiteX4" fmla="*/ 784 w 48428"/>
                  <a:gd name="connsiteY4" fmla="*/ 25300 h 48187"/>
                  <a:gd name="connsiteX5" fmla="*/ 1362 w 48428"/>
                  <a:gd name="connsiteY5" fmla="*/ 25545 h 48187"/>
                  <a:gd name="connsiteX6" fmla="*/ 7544 w 48428"/>
                  <a:gd name="connsiteY6" fmla="*/ 31726 h 48187"/>
                  <a:gd name="connsiteX7" fmla="*/ 8648 w 48428"/>
                  <a:gd name="connsiteY7" fmla="*/ 31726 h 48187"/>
                  <a:gd name="connsiteX8" fmla="*/ 8649 w 48428"/>
                  <a:gd name="connsiteY8" fmla="*/ 31726 h 48187"/>
                  <a:gd name="connsiteX9" fmla="*/ 40167 w 48428"/>
                  <a:gd name="connsiteY9" fmla="*/ 208 h 48187"/>
                  <a:gd name="connsiteX10" fmla="*/ 41164 w 48428"/>
                  <a:gd name="connsiteY10" fmla="*/ 205 h 48187"/>
                  <a:gd name="connsiteX11" fmla="*/ 41167 w 48428"/>
                  <a:gd name="connsiteY11" fmla="*/ 208 h 48187"/>
                  <a:gd name="connsiteX12" fmla="*/ 41224 w 48428"/>
                  <a:gd name="connsiteY12" fmla="*/ 265 h 48187"/>
                  <a:gd name="connsiteX13" fmla="*/ 47892 w 48428"/>
                  <a:gd name="connsiteY13" fmla="*/ 6933 h 48187"/>
                  <a:gd name="connsiteX14" fmla="*/ 48406 w 48428"/>
                  <a:gd name="connsiteY14" fmla="*/ 7800 h 48187"/>
                  <a:gd name="connsiteX15" fmla="*/ 48292 w 48428"/>
                  <a:gd name="connsiteY15" fmla="*/ 8038 h 48187"/>
                  <a:gd name="connsiteX16" fmla="*/ 16716 w 48428"/>
                  <a:gd name="connsiteY16" fmla="*/ 39518 h 48187"/>
                  <a:gd name="connsiteX17" fmla="*/ 16612 w 48428"/>
                  <a:gd name="connsiteY17" fmla="*/ 40518 h 48187"/>
                  <a:gd name="connsiteX18" fmla="*/ 16612 w 48428"/>
                  <a:gd name="connsiteY18" fmla="*/ 40518 h 48187"/>
                  <a:gd name="connsiteX19" fmla="*/ 22698 w 48428"/>
                  <a:gd name="connsiteY19" fmla="*/ 46605 h 48187"/>
                  <a:gd name="connsiteX20" fmla="*/ 23098 w 48428"/>
                  <a:gd name="connsiteY20" fmla="*/ 47709 h 48187"/>
                  <a:gd name="connsiteX21" fmla="*/ 21993 w 48428"/>
                  <a:gd name="connsiteY21" fmla="*/ 48109 h 48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8428" h="48187">
                    <a:moveTo>
                      <a:pt x="22060" y="48157"/>
                    </a:moveTo>
                    <a:lnTo>
                      <a:pt x="810" y="48005"/>
                    </a:lnTo>
                    <a:cubicBezTo>
                      <a:pt x="400" y="47990"/>
                      <a:pt x="72" y="47662"/>
                      <a:pt x="57" y="47252"/>
                    </a:cubicBezTo>
                    <a:lnTo>
                      <a:pt x="0" y="26097"/>
                    </a:lnTo>
                    <a:cubicBezTo>
                      <a:pt x="-3" y="25661"/>
                      <a:pt x="348" y="25304"/>
                      <a:pt x="784" y="25300"/>
                    </a:cubicBezTo>
                    <a:cubicBezTo>
                      <a:pt x="1002" y="25299"/>
                      <a:pt x="1211" y="25388"/>
                      <a:pt x="1362" y="25545"/>
                    </a:cubicBezTo>
                    <a:lnTo>
                      <a:pt x="7544" y="31726"/>
                    </a:lnTo>
                    <a:cubicBezTo>
                      <a:pt x="7849" y="32031"/>
                      <a:pt x="8343" y="32031"/>
                      <a:pt x="8648" y="31726"/>
                    </a:cubicBezTo>
                    <a:cubicBezTo>
                      <a:pt x="8649" y="31726"/>
                      <a:pt x="8649" y="31726"/>
                      <a:pt x="8649" y="31726"/>
                    </a:cubicBezTo>
                    <a:lnTo>
                      <a:pt x="40167" y="208"/>
                    </a:lnTo>
                    <a:cubicBezTo>
                      <a:pt x="40441" y="-68"/>
                      <a:pt x="40888" y="-70"/>
                      <a:pt x="41164" y="205"/>
                    </a:cubicBezTo>
                    <a:cubicBezTo>
                      <a:pt x="41165" y="206"/>
                      <a:pt x="41166" y="207"/>
                      <a:pt x="41167" y="208"/>
                    </a:cubicBezTo>
                    <a:lnTo>
                      <a:pt x="41224" y="265"/>
                    </a:lnTo>
                    <a:lnTo>
                      <a:pt x="47892" y="6933"/>
                    </a:lnTo>
                    <a:cubicBezTo>
                      <a:pt x="48273" y="7031"/>
                      <a:pt x="48502" y="7419"/>
                      <a:pt x="48406" y="7800"/>
                    </a:cubicBezTo>
                    <a:cubicBezTo>
                      <a:pt x="48388" y="7887"/>
                      <a:pt x="48349" y="7969"/>
                      <a:pt x="48292" y="8038"/>
                    </a:cubicBezTo>
                    <a:lnTo>
                      <a:pt x="16716" y="39518"/>
                    </a:lnTo>
                    <a:cubicBezTo>
                      <a:pt x="16413" y="39767"/>
                      <a:pt x="16366" y="40212"/>
                      <a:pt x="16612" y="40518"/>
                    </a:cubicBezTo>
                    <a:lnTo>
                      <a:pt x="16612" y="40518"/>
                    </a:lnTo>
                    <a:lnTo>
                      <a:pt x="22698" y="46605"/>
                    </a:lnTo>
                    <a:cubicBezTo>
                      <a:pt x="23114" y="46799"/>
                      <a:pt x="23293" y="47294"/>
                      <a:pt x="23098" y="47709"/>
                    </a:cubicBezTo>
                    <a:cubicBezTo>
                      <a:pt x="22904" y="48125"/>
                      <a:pt x="22409" y="48304"/>
                      <a:pt x="21993" y="48109"/>
                    </a:cubicBezTo>
                    <a:close/>
                  </a:path>
                </a:pathLst>
              </a:custGeom>
              <a:solidFill>
                <a:srgbClr val="50E6FF"/>
              </a:solidFill>
              <a:ln w="9525" cap="flat">
                <a:noFill/>
                <a:prstDash val="solid"/>
                <a:miter/>
              </a:ln>
            </p:spPr>
            <p:txBody>
              <a:bodyPr rtlCol="0" anchor="ctr"/>
              <a:lstStyle/>
              <a:p>
                <a:endParaRPr lang="en-US"/>
              </a:p>
            </p:txBody>
          </p:sp>
          <p:grpSp>
            <p:nvGrpSpPr>
              <p:cNvPr id="314" name="Graphic 76">
                <a:extLst>
                  <a:ext uri="{FF2B5EF4-FFF2-40B4-BE49-F238E27FC236}">
                    <a16:creationId xmlns:a16="http://schemas.microsoft.com/office/drawing/2014/main" id="{36D47832-6833-1A88-7CE0-B2A0822BB8D7}"/>
                  </a:ext>
                </a:extLst>
              </p:cNvPr>
              <p:cNvGrpSpPr/>
              <p:nvPr/>
            </p:nvGrpSpPr>
            <p:grpSpPr>
              <a:xfrm>
                <a:off x="9276502" y="4478321"/>
                <a:ext cx="160972" cy="83776"/>
                <a:chOff x="9276502" y="4478321"/>
                <a:chExt cx="160972" cy="83776"/>
              </a:xfrm>
            </p:grpSpPr>
            <p:sp>
              <p:nvSpPr>
                <p:cNvPr id="315" name="Freeform: Shape 314">
                  <a:extLst>
                    <a:ext uri="{FF2B5EF4-FFF2-40B4-BE49-F238E27FC236}">
                      <a16:creationId xmlns:a16="http://schemas.microsoft.com/office/drawing/2014/main" id="{F4ECFF99-A115-777F-8790-7C56170462FD}"/>
                    </a:ext>
                  </a:extLst>
                </p:cNvPr>
                <p:cNvSpPr/>
                <p:nvPr/>
              </p:nvSpPr>
              <p:spPr>
                <a:xfrm>
                  <a:off x="9276502" y="4478321"/>
                  <a:ext cx="160972" cy="83776"/>
                </a:xfrm>
                <a:custGeom>
                  <a:avLst/>
                  <a:gdLst>
                    <a:gd name="connsiteX0" fmla="*/ 160973 w 160972"/>
                    <a:gd name="connsiteY0" fmla="*/ 5955 h 83776"/>
                    <a:gd name="connsiteX1" fmla="*/ 160973 w 160972"/>
                    <a:gd name="connsiteY1" fmla="*/ 77821 h 83776"/>
                    <a:gd name="connsiteX2" fmla="*/ 154762 w 160972"/>
                    <a:gd name="connsiteY2" fmla="*/ 83774 h 83776"/>
                    <a:gd name="connsiteX3" fmla="*/ 6210 w 160972"/>
                    <a:gd name="connsiteY3" fmla="*/ 83774 h 83776"/>
                    <a:gd name="connsiteX4" fmla="*/ 1 w 160972"/>
                    <a:gd name="connsiteY4" fmla="*/ 77853 h 83776"/>
                    <a:gd name="connsiteX5" fmla="*/ 0 w 160972"/>
                    <a:gd name="connsiteY5" fmla="*/ 77821 h 83776"/>
                    <a:gd name="connsiteX6" fmla="*/ 0 w 160972"/>
                    <a:gd name="connsiteY6" fmla="*/ 5917 h 83776"/>
                    <a:gd name="connsiteX7" fmla="*/ 6197 w 160972"/>
                    <a:gd name="connsiteY7" fmla="*/ 2 h 83776"/>
                    <a:gd name="connsiteX8" fmla="*/ 6210 w 160972"/>
                    <a:gd name="connsiteY8" fmla="*/ 2 h 83776"/>
                    <a:gd name="connsiteX9" fmla="*/ 50397 w 160972"/>
                    <a:gd name="connsiteY9" fmla="*/ 2 h 83776"/>
                    <a:gd name="connsiteX10" fmla="*/ 51710 w 160972"/>
                    <a:gd name="connsiteY10" fmla="*/ 1374 h 83776"/>
                    <a:gd name="connsiteX11" fmla="*/ 51673 w 160972"/>
                    <a:gd name="connsiteY11" fmla="*/ 1659 h 83776"/>
                    <a:gd name="connsiteX12" fmla="*/ 51568 w 160972"/>
                    <a:gd name="connsiteY12" fmla="*/ 2859 h 83776"/>
                    <a:gd name="connsiteX13" fmla="*/ 53140 w 160972"/>
                    <a:gd name="connsiteY13" fmla="*/ 6488 h 83776"/>
                    <a:gd name="connsiteX14" fmla="*/ 77534 w 160972"/>
                    <a:gd name="connsiteY14" fmla="*/ 30749 h 83776"/>
                    <a:gd name="connsiteX15" fmla="*/ 77705 w 160972"/>
                    <a:gd name="connsiteY15" fmla="*/ 30930 h 83776"/>
                    <a:gd name="connsiteX16" fmla="*/ 81220 w 160972"/>
                    <a:gd name="connsiteY16" fmla="*/ 32282 h 83776"/>
                    <a:gd name="connsiteX17" fmla="*/ 81401 w 160972"/>
                    <a:gd name="connsiteY17" fmla="*/ 32282 h 83776"/>
                    <a:gd name="connsiteX18" fmla="*/ 84915 w 160972"/>
                    <a:gd name="connsiteY18" fmla="*/ 30930 h 83776"/>
                    <a:gd name="connsiteX19" fmla="*/ 85011 w 160972"/>
                    <a:gd name="connsiteY19" fmla="*/ 30844 h 83776"/>
                    <a:gd name="connsiteX20" fmla="*/ 109385 w 160972"/>
                    <a:gd name="connsiteY20" fmla="*/ 6574 h 83776"/>
                    <a:gd name="connsiteX21" fmla="*/ 110947 w 160972"/>
                    <a:gd name="connsiteY21" fmla="*/ 1583 h 83776"/>
                    <a:gd name="connsiteX22" fmla="*/ 111946 w 160972"/>
                    <a:gd name="connsiteY22" fmla="*/ 31 h 83776"/>
                    <a:gd name="connsiteX23" fmla="*/ 112233 w 160972"/>
                    <a:gd name="connsiteY23" fmla="*/ 2 h 83776"/>
                    <a:gd name="connsiteX24" fmla="*/ 154800 w 160972"/>
                    <a:gd name="connsiteY24" fmla="*/ 2 h 83776"/>
                    <a:gd name="connsiteX25" fmla="*/ 160973 w 160972"/>
                    <a:gd name="connsiteY25" fmla="*/ 5955 h 83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60972" h="83776">
                      <a:moveTo>
                        <a:pt x="160973" y="5955"/>
                      </a:moveTo>
                      <a:lnTo>
                        <a:pt x="160973" y="77821"/>
                      </a:lnTo>
                      <a:cubicBezTo>
                        <a:pt x="160899" y="81179"/>
                        <a:pt x="158121" y="83844"/>
                        <a:pt x="154762" y="83774"/>
                      </a:cubicBezTo>
                      <a:lnTo>
                        <a:pt x="6210" y="83774"/>
                      </a:lnTo>
                      <a:cubicBezTo>
                        <a:pt x="2860" y="83853"/>
                        <a:pt x="80" y="81203"/>
                        <a:pt x="1" y="77853"/>
                      </a:cubicBezTo>
                      <a:cubicBezTo>
                        <a:pt x="0" y="77842"/>
                        <a:pt x="0" y="77832"/>
                        <a:pt x="0" y="77821"/>
                      </a:cubicBezTo>
                      <a:lnTo>
                        <a:pt x="0" y="5917"/>
                      </a:lnTo>
                      <a:cubicBezTo>
                        <a:pt x="78" y="2572"/>
                        <a:pt x="2852" y="-76"/>
                        <a:pt x="6197" y="2"/>
                      </a:cubicBezTo>
                      <a:cubicBezTo>
                        <a:pt x="6202" y="2"/>
                        <a:pt x="6206" y="2"/>
                        <a:pt x="6210" y="2"/>
                      </a:cubicBezTo>
                      <a:lnTo>
                        <a:pt x="50397" y="2"/>
                      </a:lnTo>
                      <a:cubicBezTo>
                        <a:pt x="51138" y="18"/>
                        <a:pt x="51726" y="632"/>
                        <a:pt x="51710" y="1374"/>
                      </a:cubicBezTo>
                      <a:cubicBezTo>
                        <a:pt x="51708" y="1470"/>
                        <a:pt x="51696" y="1566"/>
                        <a:pt x="51673" y="1659"/>
                      </a:cubicBezTo>
                      <a:cubicBezTo>
                        <a:pt x="51595" y="2054"/>
                        <a:pt x="51560" y="2457"/>
                        <a:pt x="51568" y="2859"/>
                      </a:cubicBezTo>
                      <a:cubicBezTo>
                        <a:pt x="51600" y="4228"/>
                        <a:pt x="52164" y="5529"/>
                        <a:pt x="53140" y="6488"/>
                      </a:cubicBezTo>
                      <a:lnTo>
                        <a:pt x="77534" y="30749"/>
                      </a:lnTo>
                      <a:lnTo>
                        <a:pt x="77705" y="30930"/>
                      </a:lnTo>
                      <a:cubicBezTo>
                        <a:pt x="78674" y="31791"/>
                        <a:pt x="79923" y="32272"/>
                        <a:pt x="81220" y="32282"/>
                      </a:cubicBezTo>
                      <a:lnTo>
                        <a:pt x="81401" y="32282"/>
                      </a:lnTo>
                      <a:cubicBezTo>
                        <a:pt x="82697" y="32272"/>
                        <a:pt x="83946" y="31791"/>
                        <a:pt x="84915" y="30930"/>
                      </a:cubicBezTo>
                      <a:lnTo>
                        <a:pt x="85011" y="30844"/>
                      </a:lnTo>
                      <a:lnTo>
                        <a:pt x="109385" y="6574"/>
                      </a:lnTo>
                      <a:cubicBezTo>
                        <a:pt x="110750" y="5303"/>
                        <a:pt x="111343" y="3406"/>
                        <a:pt x="110947" y="1583"/>
                      </a:cubicBezTo>
                      <a:cubicBezTo>
                        <a:pt x="110795" y="879"/>
                        <a:pt x="111242" y="184"/>
                        <a:pt x="111946" y="31"/>
                      </a:cubicBezTo>
                      <a:cubicBezTo>
                        <a:pt x="112041" y="11"/>
                        <a:pt x="112137" y="1"/>
                        <a:pt x="112233" y="2"/>
                      </a:cubicBezTo>
                      <a:lnTo>
                        <a:pt x="154800" y="2"/>
                      </a:lnTo>
                      <a:cubicBezTo>
                        <a:pt x="158147" y="-56"/>
                        <a:pt x="160910" y="2608"/>
                        <a:pt x="160973" y="5955"/>
                      </a:cubicBezTo>
                      <a:close/>
                    </a:path>
                  </a:pathLst>
                </a:custGeom>
                <a:solidFill>
                  <a:srgbClr val="821010"/>
                </a:solidFill>
                <a:ln w="9525" cap="flat">
                  <a:noFill/>
                  <a:prstDash val="solid"/>
                  <a:miter/>
                </a:ln>
              </p:spPr>
              <p:txBody>
                <a:bodyPr rtlCol="0" anchor="ctr"/>
                <a:lstStyle/>
                <a:p>
                  <a:endParaRPr lang="en-US"/>
                </a:p>
              </p:txBody>
            </p:sp>
            <p:sp>
              <p:nvSpPr>
                <p:cNvPr id="316" name="Freeform: Shape 315">
                  <a:extLst>
                    <a:ext uri="{FF2B5EF4-FFF2-40B4-BE49-F238E27FC236}">
                      <a16:creationId xmlns:a16="http://schemas.microsoft.com/office/drawing/2014/main" id="{C0A4E2D8-0FEF-2B84-8173-C9347F5DCFE0}"/>
                    </a:ext>
                  </a:extLst>
                </p:cNvPr>
                <p:cNvSpPr/>
                <p:nvPr/>
              </p:nvSpPr>
              <p:spPr>
                <a:xfrm>
                  <a:off x="9360703" y="4511584"/>
                  <a:ext cx="44119" cy="16935"/>
                </a:xfrm>
                <a:custGeom>
                  <a:avLst/>
                  <a:gdLst>
                    <a:gd name="connsiteX0" fmla="*/ 43310 w 44119"/>
                    <a:gd name="connsiteY0" fmla="*/ 0 h 16935"/>
                    <a:gd name="connsiteX1" fmla="*/ 44120 w 44119"/>
                    <a:gd name="connsiteY1" fmla="*/ 0 h 16935"/>
                    <a:gd name="connsiteX2" fmla="*/ 44120 w 44119"/>
                    <a:gd name="connsiteY2" fmla="*/ 16935 h 16935"/>
                    <a:gd name="connsiteX3" fmla="*/ 43310 w 44119"/>
                    <a:gd name="connsiteY3" fmla="*/ 16935 h 16935"/>
                    <a:gd name="connsiteX4" fmla="*/ 810 w 44119"/>
                    <a:gd name="connsiteY4" fmla="*/ 16935 h 16935"/>
                    <a:gd name="connsiteX5" fmla="*/ 0 w 44119"/>
                    <a:gd name="connsiteY5" fmla="*/ 16935 h 16935"/>
                    <a:gd name="connsiteX6" fmla="*/ 0 w 44119"/>
                    <a:gd name="connsiteY6" fmla="*/ 0 h 16935"/>
                    <a:gd name="connsiteX7" fmla="*/ 810 w 44119"/>
                    <a:gd name="connsiteY7" fmla="*/ 0 h 16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119" h="16935">
                      <a:moveTo>
                        <a:pt x="43310" y="0"/>
                      </a:moveTo>
                      <a:cubicBezTo>
                        <a:pt x="43757" y="0"/>
                        <a:pt x="44120" y="0"/>
                        <a:pt x="44120" y="0"/>
                      </a:cubicBezTo>
                      <a:lnTo>
                        <a:pt x="44120" y="16935"/>
                      </a:lnTo>
                      <a:cubicBezTo>
                        <a:pt x="44120" y="16935"/>
                        <a:pt x="43757" y="16935"/>
                        <a:pt x="43310" y="16935"/>
                      </a:cubicBezTo>
                      <a:lnTo>
                        <a:pt x="810" y="16935"/>
                      </a:lnTo>
                      <a:cubicBezTo>
                        <a:pt x="362" y="16935"/>
                        <a:pt x="0" y="16935"/>
                        <a:pt x="0" y="16935"/>
                      </a:cubicBezTo>
                      <a:lnTo>
                        <a:pt x="0" y="0"/>
                      </a:lnTo>
                      <a:cubicBezTo>
                        <a:pt x="0" y="0"/>
                        <a:pt x="362" y="0"/>
                        <a:pt x="810" y="0"/>
                      </a:cubicBezTo>
                      <a:close/>
                    </a:path>
                  </a:pathLst>
                </a:custGeom>
                <a:solidFill>
                  <a:srgbClr val="E62323"/>
                </a:solidFill>
                <a:ln w="9525" cap="flat">
                  <a:noFill/>
                  <a:prstDash val="solid"/>
                  <a:miter/>
                </a:ln>
              </p:spPr>
              <p:txBody>
                <a:bodyPr rtlCol="0" anchor="ctr"/>
                <a:lstStyle/>
                <a:p>
                  <a:endParaRPr lang="en-US"/>
                </a:p>
              </p:txBody>
            </p:sp>
            <p:sp>
              <p:nvSpPr>
                <p:cNvPr id="317" name="Freeform: Shape 316">
                  <a:extLst>
                    <a:ext uri="{FF2B5EF4-FFF2-40B4-BE49-F238E27FC236}">
                      <a16:creationId xmlns:a16="http://schemas.microsoft.com/office/drawing/2014/main" id="{C864F856-4D25-8470-5DCA-5D9BAADB3AF1}"/>
                    </a:ext>
                  </a:extLst>
                </p:cNvPr>
                <p:cNvSpPr/>
                <p:nvPr/>
              </p:nvSpPr>
              <p:spPr>
                <a:xfrm>
                  <a:off x="9286008" y="4511584"/>
                  <a:ext cx="17964" cy="16935"/>
                </a:xfrm>
                <a:custGeom>
                  <a:avLst/>
                  <a:gdLst>
                    <a:gd name="connsiteX0" fmla="*/ 17155 w 17964"/>
                    <a:gd name="connsiteY0" fmla="*/ 0 h 16935"/>
                    <a:gd name="connsiteX1" fmla="*/ 17964 w 17964"/>
                    <a:gd name="connsiteY1" fmla="*/ 0 h 16935"/>
                    <a:gd name="connsiteX2" fmla="*/ 17964 w 17964"/>
                    <a:gd name="connsiteY2" fmla="*/ 16935 h 16935"/>
                    <a:gd name="connsiteX3" fmla="*/ 17155 w 17964"/>
                    <a:gd name="connsiteY3" fmla="*/ 16935 h 16935"/>
                    <a:gd name="connsiteX4" fmla="*/ 810 w 17964"/>
                    <a:gd name="connsiteY4" fmla="*/ 16935 h 16935"/>
                    <a:gd name="connsiteX5" fmla="*/ 0 w 17964"/>
                    <a:gd name="connsiteY5" fmla="*/ 16935 h 16935"/>
                    <a:gd name="connsiteX6" fmla="*/ 0 w 17964"/>
                    <a:gd name="connsiteY6" fmla="*/ 0 h 16935"/>
                    <a:gd name="connsiteX7" fmla="*/ 810 w 17964"/>
                    <a:gd name="connsiteY7" fmla="*/ 0 h 16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964" h="16935">
                      <a:moveTo>
                        <a:pt x="17155" y="0"/>
                      </a:moveTo>
                      <a:cubicBezTo>
                        <a:pt x="17602" y="0"/>
                        <a:pt x="17964" y="0"/>
                        <a:pt x="17964" y="0"/>
                      </a:cubicBezTo>
                      <a:lnTo>
                        <a:pt x="17964" y="16935"/>
                      </a:lnTo>
                      <a:cubicBezTo>
                        <a:pt x="17964" y="16935"/>
                        <a:pt x="17602" y="16935"/>
                        <a:pt x="17155" y="16935"/>
                      </a:cubicBezTo>
                      <a:lnTo>
                        <a:pt x="810" y="16935"/>
                      </a:lnTo>
                      <a:cubicBezTo>
                        <a:pt x="362" y="16935"/>
                        <a:pt x="0" y="16935"/>
                        <a:pt x="0" y="16935"/>
                      </a:cubicBezTo>
                      <a:lnTo>
                        <a:pt x="0" y="0"/>
                      </a:lnTo>
                      <a:cubicBezTo>
                        <a:pt x="0" y="0"/>
                        <a:pt x="362" y="0"/>
                        <a:pt x="810" y="0"/>
                      </a:cubicBezTo>
                      <a:close/>
                    </a:path>
                  </a:pathLst>
                </a:custGeom>
                <a:solidFill>
                  <a:srgbClr val="E62323"/>
                </a:solidFill>
                <a:ln w="9525" cap="flat">
                  <a:noFill/>
                  <a:prstDash val="solid"/>
                  <a:miter/>
                </a:ln>
              </p:spPr>
              <p:txBody>
                <a:bodyPr rtlCol="0" anchor="ctr"/>
                <a:lstStyle/>
                <a:p>
                  <a:endParaRPr lang="en-US"/>
                </a:p>
              </p:txBody>
            </p:sp>
            <p:sp>
              <p:nvSpPr>
                <p:cNvPr id="318" name="Freeform: Shape 317">
                  <a:extLst>
                    <a:ext uri="{FF2B5EF4-FFF2-40B4-BE49-F238E27FC236}">
                      <a16:creationId xmlns:a16="http://schemas.microsoft.com/office/drawing/2014/main" id="{6E7A300A-2E84-5192-6942-9B7D775FD1B9}"/>
                    </a:ext>
                  </a:extLst>
                </p:cNvPr>
                <p:cNvSpPr/>
                <p:nvPr/>
              </p:nvSpPr>
              <p:spPr>
                <a:xfrm>
                  <a:off x="9310659" y="4511584"/>
                  <a:ext cx="43510" cy="16935"/>
                </a:xfrm>
                <a:custGeom>
                  <a:avLst/>
                  <a:gdLst>
                    <a:gd name="connsiteX0" fmla="*/ 42701 w 43510"/>
                    <a:gd name="connsiteY0" fmla="*/ 0 h 16935"/>
                    <a:gd name="connsiteX1" fmla="*/ 43510 w 43510"/>
                    <a:gd name="connsiteY1" fmla="*/ 0 h 16935"/>
                    <a:gd name="connsiteX2" fmla="*/ 43510 w 43510"/>
                    <a:gd name="connsiteY2" fmla="*/ 16935 h 16935"/>
                    <a:gd name="connsiteX3" fmla="*/ 42701 w 43510"/>
                    <a:gd name="connsiteY3" fmla="*/ 16935 h 16935"/>
                    <a:gd name="connsiteX4" fmla="*/ 810 w 43510"/>
                    <a:gd name="connsiteY4" fmla="*/ 16935 h 16935"/>
                    <a:gd name="connsiteX5" fmla="*/ 0 w 43510"/>
                    <a:gd name="connsiteY5" fmla="*/ 16935 h 16935"/>
                    <a:gd name="connsiteX6" fmla="*/ 0 w 43510"/>
                    <a:gd name="connsiteY6" fmla="*/ 0 h 16935"/>
                    <a:gd name="connsiteX7" fmla="*/ 810 w 43510"/>
                    <a:gd name="connsiteY7" fmla="*/ 0 h 16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10" h="16935">
                      <a:moveTo>
                        <a:pt x="42701" y="0"/>
                      </a:moveTo>
                      <a:cubicBezTo>
                        <a:pt x="43148" y="0"/>
                        <a:pt x="43510" y="0"/>
                        <a:pt x="43510" y="0"/>
                      </a:cubicBezTo>
                      <a:lnTo>
                        <a:pt x="43510" y="16935"/>
                      </a:lnTo>
                      <a:cubicBezTo>
                        <a:pt x="43510" y="16935"/>
                        <a:pt x="43148" y="16935"/>
                        <a:pt x="42701" y="16935"/>
                      </a:cubicBezTo>
                      <a:lnTo>
                        <a:pt x="810" y="16935"/>
                      </a:lnTo>
                      <a:cubicBezTo>
                        <a:pt x="362" y="16935"/>
                        <a:pt x="0" y="16935"/>
                        <a:pt x="0" y="16935"/>
                      </a:cubicBezTo>
                      <a:lnTo>
                        <a:pt x="0" y="0"/>
                      </a:lnTo>
                      <a:cubicBezTo>
                        <a:pt x="0" y="0"/>
                        <a:pt x="362" y="0"/>
                        <a:pt x="810" y="0"/>
                      </a:cubicBezTo>
                      <a:close/>
                    </a:path>
                  </a:pathLst>
                </a:custGeom>
                <a:solidFill>
                  <a:srgbClr val="FF7381"/>
                </a:solidFill>
                <a:ln w="9525" cap="flat">
                  <a:noFill/>
                  <a:prstDash val="solid"/>
                  <a:miter/>
                </a:ln>
              </p:spPr>
              <p:txBody>
                <a:bodyPr rtlCol="0" anchor="ctr"/>
                <a:lstStyle/>
                <a:p>
                  <a:endParaRPr lang="en-US"/>
                </a:p>
              </p:txBody>
            </p:sp>
            <p:sp>
              <p:nvSpPr>
                <p:cNvPr id="319" name="Freeform: Shape 318">
                  <a:extLst>
                    <a:ext uri="{FF2B5EF4-FFF2-40B4-BE49-F238E27FC236}">
                      <a16:creationId xmlns:a16="http://schemas.microsoft.com/office/drawing/2014/main" id="{82D1D253-D6FB-FB43-D1F6-FDDAFA2859A2}"/>
                    </a:ext>
                  </a:extLst>
                </p:cNvPr>
                <p:cNvSpPr/>
                <p:nvPr/>
              </p:nvSpPr>
              <p:spPr>
                <a:xfrm>
                  <a:off x="9411510" y="4511584"/>
                  <a:ext cx="18116" cy="16935"/>
                </a:xfrm>
                <a:custGeom>
                  <a:avLst/>
                  <a:gdLst>
                    <a:gd name="connsiteX0" fmla="*/ 17307 w 18116"/>
                    <a:gd name="connsiteY0" fmla="*/ 0 h 16935"/>
                    <a:gd name="connsiteX1" fmla="*/ 18117 w 18116"/>
                    <a:gd name="connsiteY1" fmla="*/ 0 h 16935"/>
                    <a:gd name="connsiteX2" fmla="*/ 18117 w 18116"/>
                    <a:gd name="connsiteY2" fmla="*/ 16935 h 16935"/>
                    <a:gd name="connsiteX3" fmla="*/ 17307 w 18116"/>
                    <a:gd name="connsiteY3" fmla="*/ 16935 h 16935"/>
                    <a:gd name="connsiteX4" fmla="*/ 810 w 18116"/>
                    <a:gd name="connsiteY4" fmla="*/ 16935 h 16935"/>
                    <a:gd name="connsiteX5" fmla="*/ 0 w 18116"/>
                    <a:gd name="connsiteY5" fmla="*/ 16935 h 16935"/>
                    <a:gd name="connsiteX6" fmla="*/ 0 w 18116"/>
                    <a:gd name="connsiteY6" fmla="*/ 0 h 16935"/>
                    <a:gd name="connsiteX7" fmla="*/ 810 w 18116"/>
                    <a:gd name="connsiteY7" fmla="*/ 0 h 16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116" h="16935">
                      <a:moveTo>
                        <a:pt x="17307" y="0"/>
                      </a:moveTo>
                      <a:cubicBezTo>
                        <a:pt x="17754" y="0"/>
                        <a:pt x="18117" y="0"/>
                        <a:pt x="18117" y="0"/>
                      </a:cubicBezTo>
                      <a:lnTo>
                        <a:pt x="18117" y="16935"/>
                      </a:lnTo>
                      <a:cubicBezTo>
                        <a:pt x="18117" y="16935"/>
                        <a:pt x="17754" y="16935"/>
                        <a:pt x="17307" y="16935"/>
                      </a:cubicBezTo>
                      <a:lnTo>
                        <a:pt x="810" y="16935"/>
                      </a:lnTo>
                      <a:cubicBezTo>
                        <a:pt x="362" y="16935"/>
                        <a:pt x="0" y="16935"/>
                        <a:pt x="0" y="16935"/>
                      </a:cubicBezTo>
                      <a:lnTo>
                        <a:pt x="0" y="0"/>
                      </a:lnTo>
                      <a:cubicBezTo>
                        <a:pt x="0" y="0"/>
                        <a:pt x="362" y="0"/>
                        <a:pt x="810" y="0"/>
                      </a:cubicBezTo>
                      <a:close/>
                    </a:path>
                  </a:pathLst>
                </a:custGeom>
                <a:solidFill>
                  <a:srgbClr val="FF7381"/>
                </a:solidFill>
                <a:ln w="9525" cap="flat">
                  <a:noFill/>
                  <a:prstDash val="solid"/>
                  <a:miter/>
                </a:ln>
              </p:spPr>
              <p:txBody>
                <a:bodyPr rtlCol="0" anchor="ctr"/>
                <a:lstStyle/>
                <a:p>
                  <a:endParaRPr lang="en-US"/>
                </a:p>
              </p:txBody>
            </p:sp>
          </p:grpSp>
        </p:grpSp>
        <p:sp>
          <p:nvSpPr>
            <p:cNvPr id="320" name="Freeform: Shape 319">
              <a:extLst>
                <a:ext uri="{FF2B5EF4-FFF2-40B4-BE49-F238E27FC236}">
                  <a16:creationId xmlns:a16="http://schemas.microsoft.com/office/drawing/2014/main" id="{88096941-7889-5E25-82B5-8AB3A7D7FF71}"/>
                </a:ext>
              </a:extLst>
            </p:cNvPr>
            <p:cNvSpPr/>
            <p:nvPr/>
          </p:nvSpPr>
          <p:spPr>
            <a:xfrm>
              <a:off x="9386097" y="4535044"/>
              <a:ext cx="43529" cy="18554"/>
            </a:xfrm>
            <a:custGeom>
              <a:avLst/>
              <a:gdLst>
                <a:gd name="connsiteX0" fmla="*/ 43529 w 43529"/>
                <a:gd name="connsiteY0" fmla="*/ 810 h 18554"/>
                <a:gd name="connsiteX1" fmla="*/ 43529 w 43529"/>
                <a:gd name="connsiteY1" fmla="*/ 17459 h 18554"/>
                <a:gd name="connsiteX2" fmla="*/ 42720 w 43529"/>
                <a:gd name="connsiteY2" fmla="*/ 18269 h 18554"/>
                <a:gd name="connsiteX3" fmla="*/ 810 w 43529"/>
                <a:gd name="connsiteY3" fmla="*/ 18555 h 18554"/>
                <a:gd name="connsiteX4" fmla="*/ 0 w 43529"/>
                <a:gd name="connsiteY4" fmla="*/ 17783 h 18554"/>
                <a:gd name="connsiteX5" fmla="*/ 0 w 43529"/>
                <a:gd name="connsiteY5" fmla="*/ 17755 h 18554"/>
                <a:gd name="connsiteX6" fmla="*/ 0 w 43529"/>
                <a:gd name="connsiteY6" fmla="*/ 810 h 18554"/>
                <a:gd name="connsiteX7" fmla="*/ 810 w 43529"/>
                <a:gd name="connsiteY7" fmla="*/ 0 h 18554"/>
                <a:gd name="connsiteX8" fmla="*/ 42720 w 43529"/>
                <a:gd name="connsiteY8" fmla="*/ 0 h 18554"/>
                <a:gd name="connsiteX9" fmla="*/ 43529 w 43529"/>
                <a:gd name="connsiteY9" fmla="*/ 810 h 18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529" h="18554">
                  <a:moveTo>
                    <a:pt x="43529" y="810"/>
                  </a:moveTo>
                  <a:lnTo>
                    <a:pt x="43529" y="17459"/>
                  </a:lnTo>
                  <a:cubicBezTo>
                    <a:pt x="43529" y="17906"/>
                    <a:pt x="43166" y="18269"/>
                    <a:pt x="42720" y="18269"/>
                  </a:cubicBezTo>
                  <a:lnTo>
                    <a:pt x="810" y="18555"/>
                  </a:lnTo>
                  <a:cubicBezTo>
                    <a:pt x="373" y="18565"/>
                    <a:pt x="10" y="18220"/>
                    <a:pt x="0" y="17783"/>
                  </a:cubicBezTo>
                  <a:cubicBezTo>
                    <a:pt x="0" y="17774"/>
                    <a:pt x="0" y="17764"/>
                    <a:pt x="0" y="17755"/>
                  </a:cubicBezTo>
                  <a:lnTo>
                    <a:pt x="0" y="810"/>
                  </a:lnTo>
                  <a:cubicBezTo>
                    <a:pt x="0" y="363"/>
                    <a:pt x="363" y="0"/>
                    <a:pt x="810" y="0"/>
                  </a:cubicBezTo>
                  <a:lnTo>
                    <a:pt x="42720" y="0"/>
                  </a:lnTo>
                  <a:cubicBezTo>
                    <a:pt x="43166" y="0"/>
                    <a:pt x="43529" y="363"/>
                    <a:pt x="43529" y="810"/>
                  </a:cubicBezTo>
                  <a:close/>
                </a:path>
              </a:pathLst>
            </a:custGeom>
            <a:solidFill>
              <a:srgbClr val="E62323"/>
            </a:solidFill>
            <a:ln w="9525" cap="flat">
              <a:noFill/>
              <a:prstDash val="solid"/>
              <a:miter/>
            </a:ln>
          </p:spPr>
          <p:txBody>
            <a:bodyPr rtlCol="0" anchor="ctr"/>
            <a:lstStyle/>
            <a:p>
              <a:endParaRPr lang="en-US"/>
            </a:p>
          </p:txBody>
        </p:sp>
        <p:sp>
          <p:nvSpPr>
            <p:cNvPr id="321" name="Freeform: Shape 320">
              <a:extLst>
                <a:ext uri="{FF2B5EF4-FFF2-40B4-BE49-F238E27FC236}">
                  <a16:creationId xmlns:a16="http://schemas.microsoft.com/office/drawing/2014/main" id="{938B022A-E99D-67E1-9FBF-B6B4712DC1FB}"/>
                </a:ext>
              </a:extLst>
            </p:cNvPr>
            <p:cNvSpPr/>
            <p:nvPr/>
          </p:nvSpPr>
          <p:spPr>
            <a:xfrm>
              <a:off x="9286008" y="4535044"/>
              <a:ext cx="43510" cy="18564"/>
            </a:xfrm>
            <a:custGeom>
              <a:avLst/>
              <a:gdLst>
                <a:gd name="connsiteX0" fmla="*/ 42701 w 43510"/>
                <a:gd name="connsiteY0" fmla="*/ 0 h 18564"/>
                <a:gd name="connsiteX1" fmla="*/ 43510 w 43510"/>
                <a:gd name="connsiteY1" fmla="*/ 0 h 18564"/>
                <a:gd name="connsiteX2" fmla="*/ 43510 w 43510"/>
                <a:gd name="connsiteY2" fmla="*/ 18564 h 18564"/>
                <a:gd name="connsiteX3" fmla="*/ 42701 w 43510"/>
                <a:gd name="connsiteY3" fmla="*/ 18564 h 18564"/>
                <a:gd name="connsiteX4" fmla="*/ 810 w 43510"/>
                <a:gd name="connsiteY4" fmla="*/ 18564 h 18564"/>
                <a:gd name="connsiteX5" fmla="*/ 0 w 43510"/>
                <a:gd name="connsiteY5" fmla="*/ 18564 h 18564"/>
                <a:gd name="connsiteX6" fmla="*/ 0 w 43510"/>
                <a:gd name="connsiteY6" fmla="*/ 0 h 18564"/>
                <a:gd name="connsiteX7" fmla="*/ 810 w 43510"/>
                <a:gd name="connsiteY7" fmla="*/ 0 h 18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10" h="18564">
                  <a:moveTo>
                    <a:pt x="42701" y="0"/>
                  </a:moveTo>
                  <a:cubicBezTo>
                    <a:pt x="43148" y="0"/>
                    <a:pt x="43510" y="0"/>
                    <a:pt x="43510" y="0"/>
                  </a:cubicBezTo>
                  <a:lnTo>
                    <a:pt x="43510" y="18564"/>
                  </a:lnTo>
                  <a:cubicBezTo>
                    <a:pt x="43510" y="18564"/>
                    <a:pt x="43148" y="18564"/>
                    <a:pt x="42701" y="18564"/>
                  </a:cubicBezTo>
                  <a:lnTo>
                    <a:pt x="810" y="18564"/>
                  </a:lnTo>
                  <a:cubicBezTo>
                    <a:pt x="362" y="18564"/>
                    <a:pt x="0" y="18564"/>
                    <a:pt x="0" y="18564"/>
                  </a:cubicBezTo>
                  <a:lnTo>
                    <a:pt x="0" y="0"/>
                  </a:lnTo>
                  <a:cubicBezTo>
                    <a:pt x="0" y="0"/>
                    <a:pt x="362" y="0"/>
                    <a:pt x="810" y="0"/>
                  </a:cubicBezTo>
                  <a:close/>
                </a:path>
              </a:pathLst>
            </a:custGeom>
            <a:solidFill>
              <a:srgbClr val="E62323"/>
            </a:solidFill>
            <a:ln w="9525" cap="flat">
              <a:noFill/>
              <a:prstDash val="solid"/>
              <a:miter/>
            </a:ln>
          </p:spPr>
          <p:txBody>
            <a:bodyPr rtlCol="0" anchor="ctr"/>
            <a:lstStyle/>
            <a:p>
              <a:endParaRPr lang="en-US"/>
            </a:p>
          </p:txBody>
        </p:sp>
        <p:sp>
          <p:nvSpPr>
            <p:cNvPr id="322" name="Freeform: Shape 321">
              <a:extLst>
                <a:ext uri="{FF2B5EF4-FFF2-40B4-BE49-F238E27FC236}">
                  <a16:creationId xmlns:a16="http://schemas.microsoft.com/office/drawing/2014/main" id="{A8C5943B-BAA1-462F-4EC1-2A80AA75308C}"/>
                </a:ext>
              </a:extLst>
            </p:cNvPr>
            <p:cNvSpPr/>
            <p:nvPr/>
          </p:nvSpPr>
          <p:spPr>
            <a:xfrm>
              <a:off x="9286008" y="4486638"/>
              <a:ext cx="43510" cy="18707"/>
            </a:xfrm>
            <a:custGeom>
              <a:avLst/>
              <a:gdLst>
                <a:gd name="connsiteX0" fmla="*/ 42701 w 43510"/>
                <a:gd name="connsiteY0" fmla="*/ 0 h 18707"/>
                <a:gd name="connsiteX1" fmla="*/ 43510 w 43510"/>
                <a:gd name="connsiteY1" fmla="*/ 0 h 18707"/>
                <a:gd name="connsiteX2" fmla="*/ 43510 w 43510"/>
                <a:gd name="connsiteY2" fmla="*/ 18707 h 18707"/>
                <a:gd name="connsiteX3" fmla="*/ 42701 w 43510"/>
                <a:gd name="connsiteY3" fmla="*/ 18707 h 18707"/>
                <a:gd name="connsiteX4" fmla="*/ 810 w 43510"/>
                <a:gd name="connsiteY4" fmla="*/ 18707 h 18707"/>
                <a:gd name="connsiteX5" fmla="*/ 0 w 43510"/>
                <a:gd name="connsiteY5" fmla="*/ 18707 h 18707"/>
                <a:gd name="connsiteX6" fmla="*/ 0 w 43510"/>
                <a:gd name="connsiteY6" fmla="*/ 0 h 18707"/>
                <a:gd name="connsiteX7" fmla="*/ 810 w 43510"/>
                <a:gd name="connsiteY7" fmla="*/ 0 h 18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10" h="18707">
                  <a:moveTo>
                    <a:pt x="42701" y="0"/>
                  </a:moveTo>
                  <a:cubicBezTo>
                    <a:pt x="43148" y="0"/>
                    <a:pt x="43510" y="0"/>
                    <a:pt x="43510" y="0"/>
                  </a:cubicBezTo>
                  <a:lnTo>
                    <a:pt x="43510" y="18707"/>
                  </a:lnTo>
                  <a:cubicBezTo>
                    <a:pt x="43510" y="18707"/>
                    <a:pt x="43148" y="18707"/>
                    <a:pt x="42701" y="18707"/>
                  </a:cubicBezTo>
                  <a:lnTo>
                    <a:pt x="810" y="18707"/>
                  </a:lnTo>
                  <a:cubicBezTo>
                    <a:pt x="362" y="18707"/>
                    <a:pt x="0" y="18707"/>
                    <a:pt x="0" y="18707"/>
                  </a:cubicBezTo>
                  <a:lnTo>
                    <a:pt x="0" y="0"/>
                  </a:lnTo>
                  <a:cubicBezTo>
                    <a:pt x="0" y="0"/>
                    <a:pt x="362" y="0"/>
                    <a:pt x="810" y="0"/>
                  </a:cubicBezTo>
                  <a:close/>
                </a:path>
              </a:pathLst>
            </a:custGeom>
            <a:solidFill>
              <a:srgbClr val="E62323"/>
            </a:solidFill>
            <a:ln w="9525" cap="flat">
              <a:noFill/>
              <a:prstDash val="solid"/>
              <a:miter/>
            </a:ln>
          </p:spPr>
          <p:txBody>
            <a:bodyPr rtlCol="0" anchor="ctr"/>
            <a:lstStyle/>
            <a:p>
              <a:endParaRPr lang="en-US"/>
            </a:p>
          </p:txBody>
        </p:sp>
        <p:sp>
          <p:nvSpPr>
            <p:cNvPr id="323" name="Freeform: Shape 322">
              <a:extLst>
                <a:ext uri="{FF2B5EF4-FFF2-40B4-BE49-F238E27FC236}">
                  <a16:creationId xmlns:a16="http://schemas.microsoft.com/office/drawing/2014/main" id="{FF5C5CA0-6CD0-F1AD-7F25-43DDC54854BA}"/>
                </a:ext>
              </a:extLst>
            </p:cNvPr>
            <p:cNvSpPr/>
            <p:nvPr/>
          </p:nvSpPr>
          <p:spPr>
            <a:xfrm>
              <a:off x="9336053" y="4535044"/>
              <a:ext cx="43529" cy="18564"/>
            </a:xfrm>
            <a:custGeom>
              <a:avLst/>
              <a:gdLst>
                <a:gd name="connsiteX0" fmla="*/ 42720 w 43529"/>
                <a:gd name="connsiteY0" fmla="*/ 0 h 18564"/>
                <a:gd name="connsiteX1" fmla="*/ 43529 w 43529"/>
                <a:gd name="connsiteY1" fmla="*/ 0 h 18564"/>
                <a:gd name="connsiteX2" fmla="*/ 43529 w 43529"/>
                <a:gd name="connsiteY2" fmla="*/ 18564 h 18564"/>
                <a:gd name="connsiteX3" fmla="*/ 42720 w 43529"/>
                <a:gd name="connsiteY3" fmla="*/ 18564 h 18564"/>
                <a:gd name="connsiteX4" fmla="*/ 810 w 43529"/>
                <a:gd name="connsiteY4" fmla="*/ 18564 h 18564"/>
                <a:gd name="connsiteX5" fmla="*/ 0 w 43529"/>
                <a:gd name="connsiteY5" fmla="*/ 18564 h 18564"/>
                <a:gd name="connsiteX6" fmla="*/ 0 w 43529"/>
                <a:gd name="connsiteY6" fmla="*/ 0 h 18564"/>
                <a:gd name="connsiteX7" fmla="*/ 810 w 43529"/>
                <a:gd name="connsiteY7" fmla="*/ 0 h 18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29" h="18564">
                  <a:moveTo>
                    <a:pt x="42720" y="0"/>
                  </a:moveTo>
                  <a:cubicBezTo>
                    <a:pt x="43167" y="0"/>
                    <a:pt x="43529" y="0"/>
                    <a:pt x="43529" y="0"/>
                  </a:cubicBezTo>
                  <a:lnTo>
                    <a:pt x="43529" y="18564"/>
                  </a:lnTo>
                  <a:cubicBezTo>
                    <a:pt x="43529" y="18564"/>
                    <a:pt x="43167" y="18564"/>
                    <a:pt x="42720" y="18564"/>
                  </a:cubicBezTo>
                  <a:lnTo>
                    <a:pt x="810" y="18564"/>
                  </a:lnTo>
                  <a:cubicBezTo>
                    <a:pt x="362" y="18564"/>
                    <a:pt x="0" y="18564"/>
                    <a:pt x="0" y="18564"/>
                  </a:cubicBezTo>
                  <a:lnTo>
                    <a:pt x="0" y="0"/>
                  </a:lnTo>
                  <a:cubicBezTo>
                    <a:pt x="0" y="0"/>
                    <a:pt x="362" y="0"/>
                    <a:pt x="810" y="0"/>
                  </a:cubicBezTo>
                  <a:close/>
                </a:path>
              </a:pathLst>
            </a:custGeom>
            <a:solidFill>
              <a:srgbClr val="FF7381"/>
            </a:solidFill>
            <a:ln w="9525" cap="flat">
              <a:noFill/>
              <a:prstDash val="solid"/>
              <a:miter/>
            </a:ln>
          </p:spPr>
          <p:txBody>
            <a:bodyPr rtlCol="0" anchor="ctr"/>
            <a:lstStyle/>
            <a:p>
              <a:endParaRPr lang="en-US"/>
            </a:p>
          </p:txBody>
        </p:sp>
        <p:sp>
          <p:nvSpPr>
            <p:cNvPr id="324" name="Freeform: Shape 323">
              <a:extLst>
                <a:ext uri="{FF2B5EF4-FFF2-40B4-BE49-F238E27FC236}">
                  <a16:creationId xmlns:a16="http://schemas.microsoft.com/office/drawing/2014/main" id="{EB7AC101-2051-B155-7796-8179C7D84B6F}"/>
                </a:ext>
              </a:extLst>
            </p:cNvPr>
            <p:cNvSpPr/>
            <p:nvPr/>
          </p:nvSpPr>
          <p:spPr>
            <a:xfrm>
              <a:off x="9386706" y="4486628"/>
              <a:ext cx="43519" cy="18716"/>
            </a:xfrm>
            <a:custGeom>
              <a:avLst/>
              <a:gdLst>
                <a:gd name="connsiteX0" fmla="*/ 42710 w 43519"/>
                <a:gd name="connsiteY0" fmla="*/ 0 h 18716"/>
                <a:gd name="connsiteX1" fmla="*/ 43520 w 43519"/>
                <a:gd name="connsiteY1" fmla="*/ 0 h 18716"/>
                <a:gd name="connsiteX2" fmla="*/ 43520 w 43519"/>
                <a:gd name="connsiteY2" fmla="*/ 18717 h 18716"/>
                <a:gd name="connsiteX3" fmla="*/ 42710 w 43519"/>
                <a:gd name="connsiteY3" fmla="*/ 18717 h 18716"/>
                <a:gd name="connsiteX4" fmla="*/ 810 w 43519"/>
                <a:gd name="connsiteY4" fmla="*/ 18717 h 18716"/>
                <a:gd name="connsiteX5" fmla="*/ 0 w 43519"/>
                <a:gd name="connsiteY5" fmla="*/ 18717 h 18716"/>
                <a:gd name="connsiteX6" fmla="*/ 0 w 43519"/>
                <a:gd name="connsiteY6" fmla="*/ 0 h 18716"/>
                <a:gd name="connsiteX7" fmla="*/ 810 w 43519"/>
                <a:gd name="connsiteY7" fmla="*/ 0 h 18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19" h="18716">
                  <a:moveTo>
                    <a:pt x="42710" y="0"/>
                  </a:moveTo>
                  <a:cubicBezTo>
                    <a:pt x="43157" y="0"/>
                    <a:pt x="43520" y="0"/>
                    <a:pt x="43520" y="0"/>
                  </a:cubicBezTo>
                  <a:lnTo>
                    <a:pt x="43520" y="18717"/>
                  </a:lnTo>
                  <a:cubicBezTo>
                    <a:pt x="43520" y="18717"/>
                    <a:pt x="43157" y="18717"/>
                    <a:pt x="42710" y="18717"/>
                  </a:cubicBezTo>
                  <a:lnTo>
                    <a:pt x="810" y="18717"/>
                  </a:lnTo>
                  <a:cubicBezTo>
                    <a:pt x="362" y="18717"/>
                    <a:pt x="0" y="18717"/>
                    <a:pt x="0" y="18717"/>
                  </a:cubicBezTo>
                  <a:lnTo>
                    <a:pt x="0" y="0"/>
                  </a:lnTo>
                  <a:cubicBezTo>
                    <a:pt x="0" y="0"/>
                    <a:pt x="362" y="0"/>
                    <a:pt x="810" y="0"/>
                  </a:cubicBezTo>
                  <a:close/>
                </a:path>
              </a:pathLst>
            </a:custGeom>
            <a:solidFill>
              <a:srgbClr val="E62323"/>
            </a:solidFill>
            <a:ln w="9525" cap="flat">
              <a:noFill/>
              <a:prstDash val="solid"/>
              <a:miter/>
            </a:ln>
          </p:spPr>
          <p:txBody>
            <a:bodyPr rtlCol="0" anchor="ctr"/>
            <a:lstStyle/>
            <a:p>
              <a:endParaRPr lang="en-US"/>
            </a:p>
          </p:txBody>
        </p:sp>
        <p:sp>
          <p:nvSpPr>
            <p:cNvPr id="325" name="Freeform: Shape 324">
              <a:extLst>
                <a:ext uri="{FF2B5EF4-FFF2-40B4-BE49-F238E27FC236}">
                  <a16:creationId xmlns:a16="http://schemas.microsoft.com/office/drawing/2014/main" id="{4EDEC2A7-BF78-15B1-9D3A-E77041C0978A}"/>
                </a:ext>
              </a:extLst>
            </p:cNvPr>
            <p:cNvSpPr/>
            <p:nvPr/>
          </p:nvSpPr>
          <p:spPr>
            <a:xfrm>
              <a:off x="9332118" y="4434631"/>
              <a:ext cx="51367" cy="71953"/>
            </a:xfrm>
            <a:custGeom>
              <a:avLst/>
              <a:gdLst>
                <a:gd name="connsiteX0" fmla="*/ 51026 w 51367"/>
                <a:gd name="connsiteY0" fmla="*/ 47330 h 71953"/>
                <a:gd name="connsiteX1" fmla="*/ 26633 w 51367"/>
                <a:gd name="connsiteY1" fmla="*/ 71599 h 71953"/>
                <a:gd name="connsiteX2" fmla="*/ 24728 w 51367"/>
                <a:gd name="connsiteY2" fmla="*/ 71599 h 71953"/>
                <a:gd name="connsiteX3" fmla="*/ 363 w 51367"/>
                <a:gd name="connsiteY3" fmla="*/ 47330 h 71953"/>
                <a:gd name="connsiteX4" fmla="*/ 363 w 51367"/>
                <a:gd name="connsiteY4" fmla="*/ 45539 h 71953"/>
                <a:gd name="connsiteX5" fmla="*/ 1315 w 51367"/>
                <a:gd name="connsiteY5" fmla="*/ 45129 h 71953"/>
                <a:gd name="connsiteX6" fmla="*/ 15517 w 51367"/>
                <a:gd name="connsiteY6" fmla="*/ 45129 h 71953"/>
                <a:gd name="connsiteX7" fmla="*/ 16774 w 51367"/>
                <a:gd name="connsiteY7" fmla="*/ 43872 h 71953"/>
                <a:gd name="connsiteX8" fmla="*/ 16774 w 51367"/>
                <a:gd name="connsiteY8" fmla="*/ 2810 h 71953"/>
                <a:gd name="connsiteX9" fmla="*/ 19594 w 51367"/>
                <a:gd name="connsiteY9" fmla="*/ 0 h 71953"/>
                <a:gd name="connsiteX10" fmla="*/ 31795 w 51367"/>
                <a:gd name="connsiteY10" fmla="*/ 0 h 71953"/>
                <a:gd name="connsiteX11" fmla="*/ 34605 w 51367"/>
                <a:gd name="connsiteY11" fmla="*/ 2858 h 71953"/>
                <a:gd name="connsiteX12" fmla="*/ 34605 w 51367"/>
                <a:gd name="connsiteY12" fmla="*/ 43920 h 71953"/>
                <a:gd name="connsiteX13" fmla="*/ 35863 w 51367"/>
                <a:gd name="connsiteY13" fmla="*/ 45177 h 71953"/>
                <a:gd name="connsiteX14" fmla="*/ 50074 w 51367"/>
                <a:gd name="connsiteY14" fmla="*/ 45177 h 71953"/>
                <a:gd name="connsiteX15" fmla="*/ 51026 w 51367"/>
                <a:gd name="connsiteY15" fmla="*/ 45587 h 71953"/>
                <a:gd name="connsiteX16" fmla="*/ 51026 w 51367"/>
                <a:gd name="connsiteY16" fmla="*/ 47330 h 71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1367" h="71953">
                  <a:moveTo>
                    <a:pt x="51026" y="47330"/>
                  </a:moveTo>
                  <a:lnTo>
                    <a:pt x="26633" y="71599"/>
                  </a:lnTo>
                  <a:cubicBezTo>
                    <a:pt x="26086" y="72072"/>
                    <a:pt x="25275" y="72072"/>
                    <a:pt x="24728" y="71599"/>
                  </a:cubicBezTo>
                  <a:lnTo>
                    <a:pt x="363" y="47330"/>
                  </a:lnTo>
                  <a:cubicBezTo>
                    <a:pt x="-121" y="46831"/>
                    <a:pt x="-121" y="46038"/>
                    <a:pt x="363" y="45539"/>
                  </a:cubicBezTo>
                  <a:cubicBezTo>
                    <a:pt x="610" y="45277"/>
                    <a:pt x="955" y="45129"/>
                    <a:pt x="1315" y="45129"/>
                  </a:cubicBezTo>
                  <a:lnTo>
                    <a:pt x="15517" y="45129"/>
                  </a:lnTo>
                  <a:cubicBezTo>
                    <a:pt x="16212" y="45129"/>
                    <a:pt x="16774" y="44567"/>
                    <a:pt x="16774" y="43872"/>
                  </a:cubicBezTo>
                  <a:cubicBezTo>
                    <a:pt x="16774" y="43872"/>
                    <a:pt x="16774" y="13278"/>
                    <a:pt x="16774" y="2810"/>
                  </a:cubicBezTo>
                  <a:cubicBezTo>
                    <a:pt x="16800" y="1265"/>
                    <a:pt x="18049" y="20"/>
                    <a:pt x="19594" y="0"/>
                  </a:cubicBezTo>
                  <a:lnTo>
                    <a:pt x="31795" y="0"/>
                  </a:lnTo>
                  <a:cubicBezTo>
                    <a:pt x="33355" y="26"/>
                    <a:pt x="34605" y="1298"/>
                    <a:pt x="34605" y="2858"/>
                  </a:cubicBezTo>
                  <a:cubicBezTo>
                    <a:pt x="34605" y="13335"/>
                    <a:pt x="34605" y="43920"/>
                    <a:pt x="34605" y="43920"/>
                  </a:cubicBezTo>
                  <a:cubicBezTo>
                    <a:pt x="34605" y="44614"/>
                    <a:pt x="35168" y="45177"/>
                    <a:pt x="35863" y="45177"/>
                  </a:cubicBezTo>
                  <a:lnTo>
                    <a:pt x="50074" y="45177"/>
                  </a:lnTo>
                  <a:cubicBezTo>
                    <a:pt x="50434" y="45176"/>
                    <a:pt x="50779" y="45324"/>
                    <a:pt x="51026" y="45587"/>
                  </a:cubicBezTo>
                  <a:cubicBezTo>
                    <a:pt x="51481" y="46079"/>
                    <a:pt x="51481" y="46837"/>
                    <a:pt x="51026" y="47330"/>
                  </a:cubicBezTo>
                  <a:close/>
                </a:path>
              </a:pathLst>
            </a:custGeom>
            <a:solidFill>
              <a:srgbClr val="767676"/>
            </a:solidFill>
            <a:ln w="9525" cap="flat">
              <a:noFill/>
              <a:prstDash val="solid"/>
              <a:miter/>
            </a:ln>
          </p:spPr>
          <p:txBody>
            <a:bodyPr rtlCol="0" anchor="ctr"/>
            <a:lstStyle/>
            <a:p>
              <a:endParaRPr lang="en-US"/>
            </a:p>
          </p:txBody>
        </p:sp>
      </p:grpSp>
      <p:grpSp>
        <p:nvGrpSpPr>
          <p:cNvPr id="371" name="Group 370">
            <a:extLst>
              <a:ext uri="{FF2B5EF4-FFF2-40B4-BE49-F238E27FC236}">
                <a16:creationId xmlns:a16="http://schemas.microsoft.com/office/drawing/2014/main" id="{4DC5AA33-97BC-11DF-5088-E57739880720}"/>
              </a:ext>
              <a:ext uri="{C183D7F6-B498-43B3-948B-1728B52AA6E4}">
                <adec:decorative xmlns:adec="http://schemas.microsoft.com/office/drawing/2017/decorative" val="1"/>
              </a:ext>
            </a:extLst>
          </p:cNvPr>
          <p:cNvGrpSpPr/>
          <p:nvPr/>
        </p:nvGrpSpPr>
        <p:grpSpPr>
          <a:xfrm>
            <a:off x="6436656" y="3709443"/>
            <a:ext cx="164695" cy="161925"/>
            <a:chOff x="6423556" y="4446203"/>
            <a:chExt cx="164325" cy="161925"/>
          </a:xfrm>
        </p:grpSpPr>
        <p:sp>
          <p:nvSpPr>
            <p:cNvPr id="327" name="Freeform: Shape 326">
              <a:extLst>
                <a:ext uri="{FF2B5EF4-FFF2-40B4-BE49-F238E27FC236}">
                  <a16:creationId xmlns:a16="http://schemas.microsoft.com/office/drawing/2014/main" id="{B67348E1-E269-77CD-2813-84FF60B3F981}"/>
                </a:ext>
              </a:extLst>
            </p:cNvPr>
            <p:cNvSpPr/>
            <p:nvPr/>
          </p:nvSpPr>
          <p:spPr>
            <a:xfrm>
              <a:off x="6473137" y="4446203"/>
              <a:ext cx="114744" cy="114746"/>
            </a:xfrm>
            <a:custGeom>
              <a:avLst/>
              <a:gdLst>
                <a:gd name="connsiteX0" fmla="*/ 114744 w 114744"/>
                <a:gd name="connsiteY0" fmla="*/ 59922 h 114746"/>
                <a:gd name="connsiteX1" fmla="*/ 114744 w 114744"/>
                <a:gd name="connsiteY1" fmla="*/ 2086 h 114746"/>
                <a:gd name="connsiteX2" fmla="*/ 112677 w 114744"/>
                <a:gd name="connsiteY2" fmla="*/ 0 h 114746"/>
                <a:gd name="connsiteX3" fmla="*/ 112668 w 114744"/>
                <a:gd name="connsiteY3" fmla="*/ 0 h 114746"/>
                <a:gd name="connsiteX4" fmla="*/ 54832 w 114744"/>
                <a:gd name="connsiteY4" fmla="*/ 0 h 114746"/>
                <a:gd name="connsiteX5" fmla="*/ 52739 w 114744"/>
                <a:gd name="connsiteY5" fmla="*/ 2060 h 114746"/>
                <a:gd name="connsiteX6" fmla="*/ 53355 w 114744"/>
                <a:gd name="connsiteY6" fmla="*/ 3553 h 114746"/>
                <a:gd name="connsiteX7" fmla="*/ 69291 w 114744"/>
                <a:gd name="connsiteY7" fmla="*/ 19488 h 114746"/>
                <a:gd name="connsiteX8" fmla="*/ 70348 w 114744"/>
                <a:gd name="connsiteY8" fmla="*/ 20545 h 114746"/>
                <a:gd name="connsiteX9" fmla="*/ 70348 w 114744"/>
                <a:gd name="connsiteY9" fmla="*/ 23489 h 114746"/>
                <a:gd name="connsiteX10" fmla="*/ 616 w 114744"/>
                <a:gd name="connsiteY10" fmla="*/ 93221 h 114746"/>
                <a:gd name="connsiteX11" fmla="*/ 595 w 114744"/>
                <a:gd name="connsiteY11" fmla="*/ 96144 h 114746"/>
                <a:gd name="connsiteX12" fmla="*/ 616 w 114744"/>
                <a:gd name="connsiteY12" fmla="*/ 96164 h 114746"/>
                <a:gd name="connsiteX13" fmla="*/ 18580 w 114744"/>
                <a:gd name="connsiteY13" fmla="*/ 114138 h 114746"/>
                <a:gd name="connsiteX14" fmla="*/ 21523 w 114744"/>
                <a:gd name="connsiteY14" fmla="*/ 114138 h 114746"/>
                <a:gd name="connsiteX15" fmla="*/ 91255 w 114744"/>
                <a:gd name="connsiteY15" fmla="*/ 44406 h 114746"/>
                <a:gd name="connsiteX16" fmla="*/ 94192 w 114744"/>
                <a:gd name="connsiteY16" fmla="*/ 44389 h 114746"/>
                <a:gd name="connsiteX17" fmla="*/ 94208 w 114744"/>
                <a:gd name="connsiteY17" fmla="*/ 44406 h 114746"/>
                <a:gd name="connsiteX18" fmla="*/ 95265 w 114744"/>
                <a:gd name="connsiteY18" fmla="*/ 45463 h 114746"/>
                <a:gd name="connsiteX19" fmla="*/ 111191 w 114744"/>
                <a:gd name="connsiteY19" fmla="*/ 61389 h 114746"/>
                <a:gd name="connsiteX20" fmla="*/ 114128 w 114744"/>
                <a:gd name="connsiteY20" fmla="*/ 61405 h 114746"/>
                <a:gd name="connsiteX21" fmla="*/ 114744 w 114744"/>
                <a:gd name="connsiteY21" fmla="*/ 59922 h 114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14744" h="114746">
                  <a:moveTo>
                    <a:pt x="114744" y="59922"/>
                  </a:moveTo>
                  <a:lnTo>
                    <a:pt x="114744" y="2086"/>
                  </a:lnTo>
                  <a:cubicBezTo>
                    <a:pt x="114750" y="939"/>
                    <a:pt x="113824" y="5"/>
                    <a:pt x="112677" y="0"/>
                  </a:cubicBezTo>
                  <a:cubicBezTo>
                    <a:pt x="112674" y="0"/>
                    <a:pt x="112671" y="0"/>
                    <a:pt x="112668" y="0"/>
                  </a:cubicBezTo>
                  <a:lnTo>
                    <a:pt x="54832" y="0"/>
                  </a:lnTo>
                  <a:cubicBezTo>
                    <a:pt x="53685" y="-9"/>
                    <a:pt x="52748" y="913"/>
                    <a:pt x="52739" y="2060"/>
                  </a:cubicBezTo>
                  <a:cubicBezTo>
                    <a:pt x="52734" y="2620"/>
                    <a:pt x="52957" y="3159"/>
                    <a:pt x="53355" y="3553"/>
                  </a:cubicBezTo>
                  <a:lnTo>
                    <a:pt x="69291" y="19488"/>
                  </a:lnTo>
                  <a:lnTo>
                    <a:pt x="70348" y="20545"/>
                  </a:lnTo>
                  <a:cubicBezTo>
                    <a:pt x="71159" y="21359"/>
                    <a:pt x="71159" y="22675"/>
                    <a:pt x="70348" y="23489"/>
                  </a:cubicBezTo>
                  <a:lnTo>
                    <a:pt x="616" y="93221"/>
                  </a:lnTo>
                  <a:cubicBezTo>
                    <a:pt x="-197" y="94023"/>
                    <a:pt x="-206" y="95331"/>
                    <a:pt x="595" y="96144"/>
                  </a:cubicBezTo>
                  <a:cubicBezTo>
                    <a:pt x="602" y="96151"/>
                    <a:pt x="609" y="96158"/>
                    <a:pt x="616" y="96164"/>
                  </a:cubicBezTo>
                  <a:lnTo>
                    <a:pt x="18580" y="114138"/>
                  </a:lnTo>
                  <a:cubicBezTo>
                    <a:pt x="19394" y="114949"/>
                    <a:pt x="20709" y="114949"/>
                    <a:pt x="21523" y="114138"/>
                  </a:cubicBezTo>
                  <a:lnTo>
                    <a:pt x="91255" y="44406"/>
                  </a:lnTo>
                  <a:cubicBezTo>
                    <a:pt x="92062" y="43590"/>
                    <a:pt x="93377" y="43583"/>
                    <a:pt x="94192" y="44389"/>
                  </a:cubicBezTo>
                  <a:cubicBezTo>
                    <a:pt x="94198" y="44395"/>
                    <a:pt x="94202" y="44400"/>
                    <a:pt x="94208" y="44406"/>
                  </a:cubicBezTo>
                  <a:lnTo>
                    <a:pt x="95265" y="45463"/>
                  </a:lnTo>
                  <a:lnTo>
                    <a:pt x="111191" y="61389"/>
                  </a:lnTo>
                  <a:cubicBezTo>
                    <a:pt x="111998" y="62204"/>
                    <a:pt x="113312" y="62211"/>
                    <a:pt x="114128" y="61405"/>
                  </a:cubicBezTo>
                  <a:cubicBezTo>
                    <a:pt x="114524" y="61013"/>
                    <a:pt x="114746" y="60479"/>
                    <a:pt x="114744" y="59922"/>
                  </a:cubicBezTo>
                  <a:close/>
                </a:path>
              </a:pathLst>
            </a:custGeom>
            <a:gradFill>
              <a:gsLst>
                <a:gs pos="0">
                  <a:srgbClr val="6BB9F2"/>
                </a:gs>
                <a:gs pos="50000">
                  <a:srgbClr val="43A6EE"/>
                </a:gs>
                <a:gs pos="100000">
                  <a:srgbClr val="1B93EB"/>
                </a:gs>
              </a:gsLst>
              <a:lin ang="4186482" scaled="1"/>
            </a:gradFill>
            <a:ln w="9525" cap="flat">
              <a:noFill/>
              <a:prstDash val="solid"/>
              <a:miter/>
            </a:ln>
          </p:spPr>
          <p:txBody>
            <a:bodyPr rtlCol="0" anchor="ctr"/>
            <a:lstStyle/>
            <a:p>
              <a:endParaRPr lang="en-US"/>
            </a:p>
          </p:txBody>
        </p:sp>
        <p:sp>
          <p:nvSpPr>
            <p:cNvPr id="328" name="Freeform: Shape 327">
              <a:extLst>
                <a:ext uri="{FF2B5EF4-FFF2-40B4-BE49-F238E27FC236}">
                  <a16:creationId xmlns:a16="http://schemas.microsoft.com/office/drawing/2014/main" id="{335BD38F-768B-9EAA-07D5-15E78AB14F6C}"/>
                </a:ext>
              </a:extLst>
            </p:cNvPr>
            <p:cNvSpPr/>
            <p:nvPr/>
          </p:nvSpPr>
          <p:spPr>
            <a:xfrm>
              <a:off x="6423556" y="4476188"/>
              <a:ext cx="137360" cy="131940"/>
            </a:xfrm>
            <a:custGeom>
              <a:avLst/>
              <a:gdLst>
                <a:gd name="connsiteX0" fmla="*/ 121853 w 137360"/>
                <a:gd name="connsiteY0" fmla="*/ 69256 h 131940"/>
                <a:gd name="connsiteX1" fmla="*/ 121853 w 137360"/>
                <a:gd name="connsiteY1" fmla="*/ 111585 h 131940"/>
                <a:gd name="connsiteX2" fmla="*/ 116986 w 137360"/>
                <a:gd name="connsiteY2" fmla="*/ 116453 h 131940"/>
                <a:gd name="connsiteX3" fmla="*/ 20345 w 137360"/>
                <a:gd name="connsiteY3" fmla="*/ 116453 h 131940"/>
                <a:gd name="connsiteX4" fmla="*/ 15488 w 137360"/>
                <a:gd name="connsiteY4" fmla="*/ 111595 h 131940"/>
                <a:gd name="connsiteX5" fmla="*/ 15488 w 137360"/>
                <a:gd name="connsiteY5" fmla="*/ 111585 h 131940"/>
                <a:gd name="connsiteX6" fmla="*/ 15488 w 137360"/>
                <a:gd name="connsiteY6" fmla="*/ 20355 h 131940"/>
                <a:gd name="connsiteX7" fmla="*/ 20336 w 137360"/>
                <a:gd name="connsiteY7" fmla="*/ 15488 h 131940"/>
                <a:gd name="connsiteX8" fmla="*/ 20345 w 137360"/>
                <a:gd name="connsiteY8" fmla="*/ 15488 h 131940"/>
                <a:gd name="connsiteX9" fmla="*/ 68771 w 137360"/>
                <a:gd name="connsiteY9" fmla="*/ 15488 h 131940"/>
                <a:gd name="connsiteX10" fmla="*/ 71438 w 137360"/>
                <a:gd name="connsiteY10" fmla="*/ 12821 h 131940"/>
                <a:gd name="connsiteX11" fmla="*/ 71438 w 137360"/>
                <a:gd name="connsiteY11" fmla="*/ 2667 h 131940"/>
                <a:gd name="connsiteX12" fmla="*/ 68771 w 137360"/>
                <a:gd name="connsiteY12" fmla="*/ 0 h 131940"/>
                <a:gd name="connsiteX13" fmla="*/ 4858 w 137360"/>
                <a:gd name="connsiteY13" fmla="*/ 0 h 131940"/>
                <a:gd name="connsiteX14" fmla="*/ 0 w 137360"/>
                <a:gd name="connsiteY14" fmla="*/ 4858 h 131940"/>
                <a:gd name="connsiteX15" fmla="*/ 0 w 137360"/>
                <a:gd name="connsiteY15" fmla="*/ 4867 h 131940"/>
                <a:gd name="connsiteX16" fmla="*/ 0 w 137360"/>
                <a:gd name="connsiteY16" fmla="*/ 127073 h 131940"/>
                <a:gd name="connsiteX17" fmla="*/ 4848 w 137360"/>
                <a:gd name="connsiteY17" fmla="*/ 131940 h 131940"/>
                <a:gd name="connsiteX18" fmla="*/ 4858 w 137360"/>
                <a:gd name="connsiteY18" fmla="*/ 131940 h 131940"/>
                <a:gd name="connsiteX19" fmla="*/ 132493 w 137360"/>
                <a:gd name="connsiteY19" fmla="*/ 131940 h 131940"/>
                <a:gd name="connsiteX20" fmla="*/ 137360 w 137360"/>
                <a:gd name="connsiteY20" fmla="*/ 127073 h 131940"/>
                <a:gd name="connsiteX21" fmla="*/ 137360 w 137360"/>
                <a:gd name="connsiteY21" fmla="*/ 69256 h 131940"/>
                <a:gd name="connsiteX22" fmla="*/ 134693 w 137360"/>
                <a:gd name="connsiteY22" fmla="*/ 66589 h 131940"/>
                <a:gd name="connsiteX23" fmla="*/ 124520 w 137360"/>
                <a:gd name="connsiteY23" fmla="*/ 66589 h 131940"/>
                <a:gd name="connsiteX24" fmla="*/ 121853 w 137360"/>
                <a:gd name="connsiteY24" fmla="*/ 69256 h 131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37360" h="131940">
                  <a:moveTo>
                    <a:pt x="121853" y="69256"/>
                  </a:moveTo>
                  <a:lnTo>
                    <a:pt x="121853" y="111585"/>
                  </a:lnTo>
                  <a:cubicBezTo>
                    <a:pt x="121853" y="114273"/>
                    <a:pt x="119674" y="116453"/>
                    <a:pt x="116986" y="116453"/>
                  </a:cubicBezTo>
                  <a:lnTo>
                    <a:pt x="20345" y="116453"/>
                  </a:lnTo>
                  <a:cubicBezTo>
                    <a:pt x="17663" y="116453"/>
                    <a:pt x="15488" y="114278"/>
                    <a:pt x="15488" y="111595"/>
                  </a:cubicBezTo>
                  <a:cubicBezTo>
                    <a:pt x="15488" y="111592"/>
                    <a:pt x="15488" y="111588"/>
                    <a:pt x="15488" y="111585"/>
                  </a:cubicBezTo>
                  <a:lnTo>
                    <a:pt x="15488" y="20355"/>
                  </a:lnTo>
                  <a:cubicBezTo>
                    <a:pt x="15482" y="17672"/>
                    <a:pt x="17653" y="15493"/>
                    <a:pt x="20336" y="15488"/>
                  </a:cubicBezTo>
                  <a:cubicBezTo>
                    <a:pt x="20339" y="15488"/>
                    <a:pt x="20342" y="15488"/>
                    <a:pt x="20345" y="15488"/>
                  </a:cubicBezTo>
                  <a:lnTo>
                    <a:pt x="68771" y="15488"/>
                  </a:lnTo>
                  <a:cubicBezTo>
                    <a:pt x="70243" y="15488"/>
                    <a:pt x="71438" y="14294"/>
                    <a:pt x="71438" y="12821"/>
                  </a:cubicBezTo>
                  <a:lnTo>
                    <a:pt x="71438" y="2667"/>
                  </a:lnTo>
                  <a:cubicBezTo>
                    <a:pt x="71438" y="1194"/>
                    <a:pt x="70243" y="0"/>
                    <a:pt x="68771" y="0"/>
                  </a:cubicBezTo>
                  <a:lnTo>
                    <a:pt x="4858" y="0"/>
                  </a:lnTo>
                  <a:cubicBezTo>
                    <a:pt x="2175" y="0"/>
                    <a:pt x="0" y="2175"/>
                    <a:pt x="0" y="4858"/>
                  </a:cubicBezTo>
                  <a:cubicBezTo>
                    <a:pt x="0" y="4861"/>
                    <a:pt x="0" y="4864"/>
                    <a:pt x="0" y="4867"/>
                  </a:cubicBezTo>
                  <a:lnTo>
                    <a:pt x="0" y="127073"/>
                  </a:lnTo>
                  <a:cubicBezTo>
                    <a:pt x="-5" y="129756"/>
                    <a:pt x="2165" y="131935"/>
                    <a:pt x="4848" y="131940"/>
                  </a:cubicBezTo>
                  <a:cubicBezTo>
                    <a:pt x="4851" y="131940"/>
                    <a:pt x="4855" y="131940"/>
                    <a:pt x="4858" y="131940"/>
                  </a:cubicBezTo>
                  <a:lnTo>
                    <a:pt x="132493" y="131940"/>
                  </a:lnTo>
                  <a:cubicBezTo>
                    <a:pt x="135181" y="131940"/>
                    <a:pt x="137360" y="129761"/>
                    <a:pt x="137360" y="127073"/>
                  </a:cubicBezTo>
                  <a:lnTo>
                    <a:pt x="137360" y="69256"/>
                  </a:lnTo>
                  <a:cubicBezTo>
                    <a:pt x="137360" y="67784"/>
                    <a:pt x="136166" y="66589"/>
                    <a:pt x="134693" y="66589"/>
                  </a:cubicBezTo>
                  <a:lnTo>
                    <a:pt x="124520" y="66589"/>
                  </a:lnTo>
                  <a:cubicBezTo>
                    <a:pt x="123048" y="66589"/>
                    <a:pt x="121853" y="67784"/>
                    <a:pt x="121853" y="69256"/>
                  </a:cubicBezTo>
                  <a:close/>
                </a:path>
              </a:pathLst>
            </a:custGeom>
            <a:solidFill>
              <a:srgbClr val="B3B3B3"/>
            </a:solidFill>
            <a:ln w="9525" cap="flat">
              <a:noFill/>
              <a:prstDash val="solid"/>
              <a:miter/>
            </a:ln>
          </p:spPr>
          <p:txBody>
            <a:bodyPr rtlCol="0" anchor="ctr"/>
            <a:lstStyle/>
            <a:p>
              <a:endParaRPr lang="en-US"/>
            </a:p>
          </p:txBody>
        </p:sp>
      </p:grpSp>
      <p:grpSp>
        <p:nvGrpSpPr>
          <p:cNvPr id="370" name="Group 369">
            <a:extLst>
              <a:ext uri="{FF2B5EF4-FFF2-40B4-BE49-F238E27FC236}">
                <a16:creationId xmlns:a16="http://schemas.microsoft.com/office/drawing/2014/main" id="{35432398-944A-5DAA-FA0D-41D92D8595BB}"/>
              </a:ext>
              <a:ext uri="{C183D7F6-B498-43B3-948B-1728B52AA6E4}">
                <adec:decorative xmlns:adec="http://schemas.microsoft.com/office/drawing/2017/decorative" val="1"/>
              </a:ext>
            </a:extLst>
          </p:cNvPr>
          <p:cNvGrpSpPr/>
          <p:nvPr/>
        </p:nvGrpSpPr>
        <p:grpSpPr>
          <a:xfrm>
            <a:off x="9309772" y="4645409"/>
            <a:ext cx="153802" cy="141408"/>
            <a:chOff x="9290219" y="5382169"/>
            <a:chExt cx="153457" cy="141408"/>
          </a:xfrm>
        </p:grpSpPr>
        <p:grpSp>
          <p:nvGrpSpPr>
            <p:cNvPr id="333" name="Graphic 82">
              <a:extLst>
                <a:ext uri="{FF2B5EF4-FFF2-40B4-BE49-F238E27FC236}">
                  <a16:creationId xmlns:a16="http://schemas.microsoft.com/office/drawing/2014/main" id="{D0A1D311-5306-DE6F-32DB-F127C7795E2D}"/>
                </a:ext>
              </a:extLst>
            </p:cNvPr>
            <p:cNvGrpSpPr/>
            <p:nvPr/>
          </p:nvGrpSpPr>
          <p:grpSpPr>
            <a:xfrm>
              <a:off x="9290219" y="5382169"/>
              <a:ext cx="153457" cy="41957"/>
              <a:chOff x="9290219" y="5382169"/>
              <a:chExt cx="153457" cy="41957"/>
            </a:xfrm>
          </p:grpSpPr>
          <p:sp>
            <p:nvSpPr>
              <p:cNvPr id="334" name="Freeform: Shape 333">
                <a:extLst>
                  <a:ext uri="{FF2B5EF4-FFF2-40B4-BE49-F238E27FC236}">
                    <a16:creationId xmlns:a16="http://schemas.microsoft.com/office/drawing/2014/main" id="{E46DECD7-9179-9AE7-DA21-E4BF7D278683}"/>
                  </a:ext>
                </a:extLst>
              </p:cNvPr>
              <p:cNvSpPr/>
              <p:nvPr/>
            </p:nvSpPr>
            <p:spPr>
              <a:xfrm>
                <a:off x="9290219" y="5382169"/>
                <a:ext cx="153457" cy="41957"/>
              </a:xfrm>
              <a:custGeom>
                <a:avLst/>
                <a:gdLst>
                  <a:gd name="connsiteX0" fmla="*/ 148323 w 153457"/>
                  <a:gd name="connsiteY0" fmla="*/ 0 h 41957"/>
                  <a:gd name="connsiteX1" fmla="*/ 153457 w 153457"/>
                  <a:gd name="connsiteY1" fmla="*/ 0 h 41957"/>
                  <a:gd name="connsiteX2" fmla="*/ 153457 w 153457"/>
                  <a:gd name="connsiteY2" fmla="*/ 41958 h 41957"/>
                  <a:gd name="connsiteX3" fmla="*/ 148323 w 153457"/>
                  <a:gd name="connsiteY3" fmla="*/ 41958 h 41957"/>
                  <a:gd name="connsiteX4" fmla="*/ 5134 w 153457"/>
                  <a:gd name="connsiteY4" fmla="*/ 41958 h 41957"/>
                  <a:gd name="connsiteX5" fmla="*/ 0 w 153457"/>
                  <a:gd name="connsiteY5" fmla="*/ 41958 h 41957"/>
                  <a:gd name="connsiteX6" fmla="*/ 0 w 153457"/>
                  <a:gd name="connsiteY6" fmla="*/ 0 h 41957"/>
                  <a:gd name="connsiteX7" fmla="*/ 5134 w 153457"/>
                  <a:gd name="connsiteY7" fmla="*/ 0 h 41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3457" h="41957">
                    <a:moveTo>
                      <a:pt x="148323" y="0"/>
                    </a:moveTo>
                    <a:cubicBezTo>
                      <a:pt x="151159" y="0"/>
                      <a:pt x="153457" y="0"/>
                      <a:pt x="153457" y="0"/>
                    </a:cubicBezTo>
                    <a:lnTo>
                      <a:pt x="153457" y="41958"/>
                    </a:lnTo>
                    <a:cubicBezTo>
                      <a:pt x="153457" y="41958"/>
                      <a:pt x="151159" y="41958"/>
                      <a:pt x="148323" y="41958"/>
                    </a:cubicBezTo>
                    <a:lnTo>
                      <a:pt x="5134" y="41958"/>
                    </a:lnTo>
                    <a:cubicBezTo>
                      <a:pt x="2299" y="41958"/>
                      <a:pt x="0" y="41958"/>
                      <a:pt x="0" y="41958"/>
                    </a:cubicBezTo>
                    <a:lnTo>
                      <a:pt x="0" y="0"/>
                    </a:lnTo>
                    <a:cubicBezTo>
                      <a:pt x="0" y="0"/>
                      <a:pt x="2299" y="0"/>
                      <a:pt x="5134" y="0"/>
                    </a:cubicBezTo>
                    <a:close/>
                  </a:path>
                </a:pathLst>
              </a:custGeom>
              <a:gradFill>
                <a:gsLst>
                  <a:gs pos="0">
                    <a:srgbClr val="A67AF4"/>
                  </a:gs>
                  <a:gs pos="50000">
                    <a:srgbClr val="8E5AE8"/>
                  </a:gs>
                  <a:gs pos="100000">
                    <a:srgbClr val="773ADC"/>
                  </a:gs>
                </a:gsLst>
                <a:lin ang="5423590" scaled="1"/>
              </a:gradFill>
              <a:ln w="9525" cap="flat">
                <a:noFill/>
                <a:prstDash val="solid"/>
                <a:miter/>
              </a:ln>
            </p:spPr>
            <p:txBody>
              <a:bodyPr rtlCol="0" anchor="ctr"/>
              <a:lstStyle/>
              <a:p>
                <a:endParaRPr lang="en-US"/>
              </a:p>
            </p:txBody>
          </p:sp>
          <p:sp>
            <p:nvSpPr>
              <p:cNvPr id="335" name="Freeform: Shape 334">
                <a:extLst>
                  <a:ext uri="{FF2B5EF4-FFF2-40B4-BE49-F238E27FC236}">
                    <a16:creationId xmlns:a16="http://schemas.microsoft.com/office/drawing/2014/main" id="{86A780EC-4C91-8A1D-989A-5EB6006A1909}"/>
                  </a:ext>
                </a:extLst>
              </p:cNvPr>
              <p:cNvSpPr/>
              <p:nvPr/>
            </p:nvSpPr>
            <p:spPr>
              <a:xfrm>
                <a:off x="9419816" y="5389513"/>
                <a:ext cx="11468" cy="11468"/>
              </a:xfrm>
              <a:custGeom>
                <a:avLst/>
                <a:gdLst>
                  <a:gd name="connsiteX0" fmla="*/ 8906 w 11468"/>
                  <a:gd name="connsiteY0" fmla="*/ 0 h 11468"/>
                  <a:gd name="connsiteX1" fmla="*/ 11468 w 11468"/>
                  <a:gd name="connsiteY1" fmla="*/ 0 h 11468"/>
                  <a:gd name="connsiteX2" fmla="*/ 11468 w 11468"/>
                  <a:gd name="connsiteY2" fmla="*/ 11468 h 11468"/>
                  <a:gd name="connsiteX3" fmla="*/ 8906 w 11468"/>
                  <a:gd name="connsiteY3" fmla="*/ 11468 h 11468"/>
                  <a:gd name="connsiteX4" fmla="*/ 2562 w 11468"/>
                  <a:gd name="connsiteY4" fmla="*/ 11468 h 11468"/>
                  <a:gd name="connsiteX5" fmla="*/ 0 w 11468"/>
                  <a:gd name="connsiteY5" fmla="*/ 11468 h 11468"/>
                  <a:gd name="connsiteX6" fmla="*/ 0 w 11468"/>
                  <a:gd name="connsiteY6" fmla="*/ 0 h 11468"/>
                  <a:gd name="connsiteX7" fmla="*/ 2562 w 11468"/>
                  <a:gd name="connsiteY7" fmla="*/ 0 h 1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468" h="11468">
                    <a:moveTo>
                      <a:pt x="8906" y="0"/>
                    </a:moveTo>
                    <a:cubicBezTo>
                      <a:pt x="10321" y="0"/>
                      <a:pt x="11468" y="0"/>
                      <a:pt x="11468" y="0"/>
                    </a:cubicBezTo>
                    <a:lnTo>
                      <a:pt x="11468" y="11468"/>
                    </a:lnTo>
                    <a:cubicBezTo>
                      <a:pt x="11468" y="11468"/>
                      <a:pt x="10321" y="11468"/>
                      <a:pt x="8906" y="11468"/>
                    </a:cubicBezTo>
                    <a:lnTo>
                      <a:pt x="2562" y="11468"/>
                    </a:lnTo>
                    <a:cubicBezTo>
                      <a:pt x="1147" y="11468"/>
                      <a:pt x="0" y="11468"/>
                      <a:pt x="0" y="11468"/>
                    </a:cubicBezTo>
                    <a:lnTo>
                      <a:pt x="0" y="0"/>
                    </a:lnTo>
                    <a:cubicBezTo>
                      <a:pt x="0" y="0"/>
                      <a:pt x="1147" y="0"/>
                      <a:pt x="2562" y="0"/>
                    </a:cubicBezTo>
                    <a:close/>
                  </a:path>
                </a:pathLst>
              </a:custGeom>
              <a:solidFill>
                <a:srgbClr val="FFFFFF"/>
              </a:solidFill>
              <a:ln w="9525" cap="flat">
                <a:noFill/>
                <a:prstDash val="solid"/>
                <a:miter/>
              </a:ln>
            </p:spPr>
            <p:txBody>
              <a:bodyPr rtlCol="0" anchor="ctr"/>
              <a:lstStyle/>
              <a:p>
                <a:endParaRPr lang="en-US"/>
              </a:p>
            </p:txBody>
          </p:sp>
          <p:sp>
            <p:nvSpPr>
              <p:cNvPr id="336" name="Freeform: Shape 335">
                <a:extLst>
                  <a:ext uri="{FF2B5EF4-FFF2-40B4-BE49-F238E27FC236}">
                    <a16:creationId xmlns:a16="http://schemas.microsoft.com/office/drawing/2014/main" id="{28E03AC7-EAED-EEAB-1F72-1BAE3D75D5FB}"/>
                  </a:ext>
                </a:extLst>
              </p:cNvPr>
              <p:cNvSpPr/>
              <p:nvPr/>
            </p:nvSpPr>
            <p:spPr>
              <a:xfrm>
                <a:off x="9419816" y="5405325"/>
                <a:ext cx="11468" cy="11468"/>
              </a:xfrm>
              <a:custGeom>
                <a:avLst/>
                <a:gdLst>
                  <a:gd name="connsiteX0" fmla="*/ 8906 w 11468"/>
                  <a:gd name="connsiteY0" fmla="*/ 0 h 11468"/>
                  <a:gd name="connsiteX1" fmla="*/ 11468 w 11468"/>
                  <a:gd name="connsiteY1" fmla="*/ 0 h 11468"/>
                  <a:gd name="connsiteX2" fmla="*/ 11468 w 11468"/>
                  <a:gd name="connsiteY2" fmla="*/ 11468 h 11468"/>
                  <a:gd name="connsiteX3" fmla="*/ 8906 w 11468"/>
                  <a:gd name="connsiteY3" fmla="*/ 11468 h 11468"/>
                  <a:gd name="connsiteX4" fmla="*/ 2562 w 11468"/>
                  <a:gd name="connsiteY4" fmla="*/ 11468 h 11468"/>
                  <a:gd name="connsiteX5" fmla="*/ 0 w 11468"/>
                  <a:gd name="connsiteY5" fmla="*/ 11468 h 11468"/>
                  <a:gd name="connsiteX6" fmla="*/ 0 w 11468"/>
                  <a:gd name="connsiteY6" fmla="*/ 0 h 11468"/>
                  <a:gd name="connsiteX7" fmla="*/ 2562 w 11468"/>
                  <a:gd name="connsiteY7" fmla="*/ 0 h 1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468" h="11468">
                    <a:moveTo>
                      <a:pt x="8906" y="0"/>
                    </a:moveTo>
                    <a:cubicBezTo>
                      <a:pt x="10321" y="0"/>
                      <a:pt x="11468" y="0"/>
                      <a:pt x="11468" y="0"/>
                    </a:cubicBezTo>
                    <a:lnTo>
                      <a:pt x="11468" y="11468"/>
                    </a:lnTo>
                    <a:cubicBezTo>
                      <a:pt x="11468" y="11468"/>
                      <a:pt x="10321" y="11468"/>
                      <a:pt x="8906" y="11468"/>
                    </a:cubicBezTo>
                    <a:lnTo>
                      <a:pt x="2562" y="11468"/>
                    </a:lnTo>
                    <a:cubicBezTo>
                      <a:pt x="1147" y="11468"/>
                      <a:pt x="0" y="11468"/>
                      <a:pt x="0" y="11468"/>
                    </a:cubicBezTo>
                    <a:lnTo>
                      <a:pt x="0" y="0"/>
                    </a:lnTo>
                    <a:cubicBezTo>
                      <a:pt x="0" y="0"/>
                      <a:pt x="1147" y="0"/>
                      <a:pt x="2562" y="0"/>
                    </a:cubicBezTo>
                    <a:close/>
                  </a:path>
                </a:pathLst>
              </a:custGeom>
              <a:solidFill>
                <a:srgbClr val="FFFFFF">
                  <a:alpha val="60000"/>
                </a:srgbClr>
              </a:solidFill>
              <a:ln w="9525" cap="flat">
                <a:noFill/>
                <a:prstDash val="solid"/>
                <a:miter/>
              </a:ln>
            </p:spPr>
            <p:txBody>
              <a:bodyPr rtlCol="0" anchor="ctr"/>
              <a:lstStyle/>
              <a:p>
                <a:endParaRPr lang="en-US"/>
              </a:p>
            </p:txBody>
          </p:sp>
        </p:grpSp>
        <p:grpSp>
          <p:nvGrpSpPr>
            <p:cNvPr id="337" name="Graphic 82">
              <a:extLst>
                <a:ext uri="{FF2B5EF4-FFF2-40B4-BE49-F238E27FC236}">
                  <a16:creationId xmlns:a16="http://schemas.microsoft.com/office/drawing/2014/main" id="{F8D59E4E-0738-8502-6628-BEB97EB25901}"/>
                </a:ext>
              </a:extLst>
            </p:cNvPr>
            <p:cNvGrpSpPr/>
            <p:nvPr/>
          </p:nvGrpSpPr>
          <p:grpSpPr>
            <a:xfrm>
              <a:off x="9290219" y="5431899"/>
              <a:ext cx="153457" cy="41957"/>
              <a:chOff x="9290219" y="5431899"/>
              <a:chExt cx="153457" cy="41957"/>
            </a:xfrm>
          </p:grpSpPr>
          <p:sp>
            <p:nvSpPr>
              <p:cNvPr id="338" name="Freeform: Shape 337">
                <a:extLst>
                  <a:ext uri="{FF2B5EF4-FFF2-40B4-BE49-F238E27FC236}">
                    <a16:creationId xmlns:a16="http://schemas.microsoft.com/office/drawing/2014/main" id="{66D7B90C-8817-A468-8BD2-527619618F16}"/>
                  </a:ext>
                </a:extLst>
              </p:cNvPr>
              <p:cNvSpPr/>
              <p:nvPr/>
            </p:nvSpPr>
            <p:spPr>
              <a:xfrm>
                <a:off x="9290219" y="5431899"/>
                <a:ext cx="153457" cy="41957"/>
              </a:xfrm>
              <a:custGeom>
                <a:avLst/>
                <a:gdLst>
                  <a:gd name="connsiteX0" fmla="*/ 148323 w 153457"/>
                  <a:gd name="connsiteY0" fmla="*/ 0 h 41957"/>
                  <a:gd name="connsiteX1" fmla="*/ 153457 w 153457"/>
                  <a:gd name="connsiteY1" fmla="*/ 0 h 41957"/>
                  <a:gd name="connsiteX2" fmla="*/ 153457 w 153457"/>
                  <a:gd name="connsiteY2" fmla="*/ 41958 h 41957"/>
                  <a:gd name="connsiteX3" fmla="*/ 148323 w 153457"/>
                  <a:gd name="connsiteY3" fmla="*/ 41958 h 41957"/>
                  <a:gd name="connsiteX4" fmla="*/ 5134 w 153457"/>
                  <a:gd name="connsiteY4" fmla="*/ 41958 h 41957"/>
                  <a:gd name="connsiteX5" fmla="*/ 0 w 153457"/>
                  <a:gd name="connsiteY5" fmla="*/ 41958 h 41957"/>
                  <a:gd name="connsiteX6" fmla="*/ 0 w 153457"/>
                  <a:gd name="connsiteY6" fmla="*/ 0 h 41957"/>
                  <a:gd name="connsiteX7" fmla="*/ 5134 w 153457"/>
                  <a:gd name="connsiteY7" fmla="*/ 0 h 41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3457" h="41957">
                    <a:moveTo>
                      <a:pt x="148323" y="0"/>
                    </a:moveTo>
                    <a:cubicBezTo>
                      <a:pt x="151159" y="0"/>
                      <a:pt x="153457" y="0"/>
                      <a:pt x="153457" y="0"/>
                    </a:cubicBezTo>
                    <a:lnTo>
                      <a:pt x="153457" y="41958"/>
                    </a:lnTo>
                    <a:cubicBezTo>
                      <a:pt x="153457" y="41958"/>
                      <a:pt x="151159" y="41958"/>
                      <a:pt x="148323" y="41958"/>
                    </a:cubicBezTo>
                    <a:lnTo>
                      <a:pt x="5134" y="41958"/>
                    </a:lnTo>
                    <a:cubicBezTo>
                      <a:pt x="2299" y="41958"/>
                      <a:pt x="0" y="41958"/>
                      <a:pt x="0" y="41958"/>
                    </a:cubicBezTo>
                    <a:lnTo>
                      <a:pt x="0" y="0"/>
                    </a:lnTo>
                    <a:cubicBezTo>
                      <a:pt x="0" y="0"/>
                      <a:pt x="2299" y="0"/>
                      <a:pt x="5134" y="0"/>
                    </a:cubicBezTo>
                    <a:close/>
                  </a:path>
                </a:pathLst>
              </a:custGeom>
              <a:gradFill>
                <a:gsLst>
                  <a:gs pos="0">
                    <a:srgbClr val="A67AF4"/>
                  </a:gs>
                  <a:gs pos="50000">
                    <a:srgbClr val="8E5AE8"/>
                  </a:gs>
                  <a:gs pos="100000">
                    <a:srgbClr val="773ADC"/>
                  </a:gs>
                </a:gsLst>
                <a:lin ang="5423951" scaled="1"/>
              </a:gradFill>
              <a:ln w="9525" cap="flat">
                <a:noFill/>
                <a:prstDash val="solid"/>
                <a:miter/>
              </a:ln>
            </p:spPr>
            <p:txBody>
              <a:bodyPr rtlCol="0" anchor="ctr"/>
              <a:lstStyle/>
              <a:p>
                <a:endParaRPr lang="en-US"/>
              </a:p>
            </p:txBody>
          </p:sp>
          <p:sp>
            <p:nvSpPr>
              <p:cNvPr id="339" name="Freeform: Shape 338">
                <a:extLst>
                  <a:ext uri="{FF2B5EF4-FFF2-40B4-BE49-F238E27FC236}">
                    <a16:creationId xmlns:a16="http://schemas.microsoft.com/office/drawing/2014/main" id="{DEADBA7C-500C-0AC3-3434-E79105C7B858}"/>
                  </a:ext>
                </a:extLst>
              </p:cNvPr>
              <p:cNvSpPr/>
              <p:nvPr/>
            </p:nvSpPr>
            <p:spPr>
              <a:xfrm>
                <a:off x="9419816" y="5439234"/>
                <a:ext cx="11468" cy="11468"/>
              </a:xfrm>
              <a:custGeom>
                <a:avLst/>
                <a:gdLst>
                  <a:gd name="connsiteX0" fmla="*/ 8906 w 11468"/>
                  <a:gd name="connsiteY0" fmla="*/ 0 h 11468"/>
                  <a:gd name="connsiteX1" fmla="*/ 11468 w 11468"/>
                  <a:gd name="connsiteY1" fmla="*/ 0 h 11468"/>
                  <a:gd name="connsiteX2" fmla="*/ 11468 w 11468"/>
                  <a:gd name="connsiteY2" fmla="*/ 11468 h 11468"/>
                  <a:gd name="connsiteX3" fmla="*/ 8906 w 11468"/>
                  <a:gd name="connsiteY3" fmla="*/ 11468 h 11468"/>
                  <a:gd name="connsiteX4" fmla="*/ 2562 w 11468"/>
                  <a:gd name="connsiteY4" fmla="*/ 11468 h 11468"/>
                  <a:gd name="connsiteX5" fmla="*/ 0 w 11468"/>
                  <a:gd name="connsiteY5" fmla="*/ 11468 h 11468"/>
                  <a:gd name="connsiteX6" fmla="*/ 0 w 11468"/>
                  <a:gd name="connsiteY6" fmla="*/ 0 h 11468"/>
                  <a:gd name="connsiteX7" fmla="*/ 2562 w 11468"/>
                  <a:gd name="connsiteY7" fmla="*/ 0 h 1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468" h="11468">
                    <a:moveTo>
                      <a:pt x="8906" y="0"/>
                    </a:moveTo>
                    <a:cubicBezTo>
                      <a:pt x="10321" y="0"/>
                      <a:pt x="11468" y="0"/>
                      <a:pt x="11468" y="0"/>
                    </a:cubicBezTo>
                    <a:lnTo>
                      <a:pt x="11468" y="11468"/>
                    </a:lnTo>
                    <a:cubicBezTo>
                      <a:pt x="11468" y="11468"/>
                      <a:pt x="10321" y="11468"/>
                      <a:pt x="8906" y="11468"/>
                    </a:cubicBezTo>
                    <a:lnTo>
                      <a:pt x="2562" y="11468"/>
                    </a:lnTo>
                    <a:cubicBezTo>
                      <a:pt x="1147" y="11468"/>
                      <a:pt x="0" y="11468"/>
                      <a:pt x="0" y="11468"/>
                    </a:cubicBezTo>
                    <a:lnTo>
                      <a:pt x="0" y="0"/>
                    </a:lnTo>
                    <a:cubicBezTo>
                      <a:pt x="0" y="0"/>
                      <a:pt x="1147" y="0"/>
                      <a:pt x="2562" y="0"/>
                    </a:cubicBezTo>
                    <a:close/>
                  </a:path>
                </a:pathLst>
              </a:custGeom>
              <a:solidFill>
                <a:srgbClr val="FFFFFF"/>
              </a:solidFill>
              <a:ln w="9525" cap="flat">
                <a:noFill/>
                <a:prstDash val="solid"/>
                <a:miter/>
              </a:ln>
            </p:spPr>
            <p:txBody>
              <a:bodyPr rtlCol="0" anchor="ctr"/>
              <a:lstStyle/>
              <a:p>
                <a:endParaRPr lang="en-US"/>
              </a:p>
            </p:txBody>
          </p:sp>
          <p:sp>
            <p:nvSpPr>
              <p:cNvPr id="340" name="Freeform: Shape 339">
                <a:extLst>
                  <a:ext uri="{FF2B5EF4-FFF2-40B4-BE49-F238E27FC236}">
                    <a16:creationId xmlns:a16="http://schemas.microsoft.com/office/drawing/2014/main" id="{FC465C75-0A2F-8E16-1F1B-0F23BF8781EF}"/>
                  </a:ext>
                </a:extLst>
              </p:cNvPr>
              <p:cNvSpPr/>
              <p:nvPr/>
            </p:nvSpPr>
            <p:spPr>
              <a:xfrm>
                <a:off x="9419816" y="5455045"/>
                <a:ext cx="11468" cy="11468"/>
              </a:xfrm>
              <a:custGeom>
                <a:avLst/>
                <a:gdLst>
                  <a:gd name="connsiteX0" fmla="*/ 8906 w 11468"/>
                  <a:gd name="connsiteY0" fmla="*/ 0 h 11468"/>
                  <a:gd name="connsiteX1" fmla="*/ 11468 w 11468"/>
                  <a:gd name="connsiteY1" fmla="*/ 0 h 11468"/>
                  <a:gd name="connsiteX2" fmla="*/ 11468 w 11468"/>
                  <a:gd name="connsiteY2" fmla="*/ 11468 h 11468"/>
                  <a:gd name="connsiteX3" fmla="*/ 8906 w 11468"/>
                  <a:gd name="connsiteY3" fmla="*/ 11468 h 11468"/>
                  <a:gd name="connsiteX4" fmla="*/ 2562 w 11468"/>
                  <a:gd name="connsiteY4" fmla="*/ 11468 h 11468"/>
                  <a:gd name="connsiteX5" fmla="*/ 0 w 11468"/>
                  <a:gd name="connsiteY5" fmla="*/ 11468 h 11468"/>
                  <a:gd name="connsiteX6" fmla="*/ 0 w 11468"/>
                  <a:gd name="connsiteY6" fmla="*/ 0 h 11468"/>
                  <a:gd name="connsiteX7" fmla="*/ 2562 w 11468"/>
                  <a:gd name="connsiteY7" fmla="*/ 0 h 1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468" h="11468">
                    <a:moveTo>
                      <a:pt x="8906" y="0"/>
                    </a:moveTo>
                    <a:cubicBezTo>
                      <a:pt x="10321" y="0"/>
                      <a:pt x="11468" y="0"/>
                      <a:pt x="11468" y="0"/>
                    </a:cubicBezTo>
                    <a:lnTo>
                      <a:pt x="11468" y="11468"/>
                    </a:lnTo>
                    <a:cubicBezTo>
                      <a:pt x="11468" y="11468"/>
                      <a:pt x="10321" y="11468"/>
                      <a:pt x="8906" y="11468"/>
                    </a:cubicBezTo>
                    <a:lnTo>
                      <a:pt x="2562" y="11468"/>
                    </a:lnTo>
                    <a:cubicBezTo>
                      <a:pt x="1147" y="11468"/>
                      <a:pt x="0" y="11468"/>
                      <a:pt x="0" y="11468"/>
                    </a:cubicBezTo>
                    <a:lnTo>
                      <a:pt x="0" y="0"/>
                    </a:lnTo>
                    <a:cubicBezTo>
                      <a:pt x="0" y="0"/>
                      <a:pt x="1147" y="0"/>
                      <a:pt x="2562" y="0"/>
                    </a:cubicBezTo>
                    <a:close/>
                  </a:path>
                </a:pathLst>
              </a:custGeom>
              <a:solidFill>
                <a:srgbClr val="FFFFFF">
                  <a:alpha val="60000"/>
                </a:srgbClr>
              </a:solidFill>
              <a:ln w="9525" cap="flat">
                <a:noFill/>
                <a:prstDash val="solid"/>
                <a:miter/>
              </a:ln>
            </p:spPr>
            <p:txBody>
              <a:bodyPr rtlCol="0" anchor="ctr"/>
              <a:lstStyle/>
              <a:p>
                <a:endParaRPr lang="en-US"/>
              </a:p>
            </p:txBody>
          </p:sp>
        </p:grpSp>
        <p:grpSp>
          <p:nvGrpSpPr>
            <p:cNvPr id="341" name="Graphic 82">
              <a:extLst>
                <a:ext uri="{FF2B5EF4-FFF2-40B4-BE49-F238E27FC236}">
                  <a16:creationId xmlns:a16="http://schemas.microsoft.com/office/drawing/2014/main" id="{266F12E9-D9C5-2495-1938-AF62592C8B04}"/>
                </a:ext>
              </a:extLst>
            </p:cNvPr>
            <p:cNvGrpSpPr/>
            <p:nvPr/>
          </p:nvGrpSpPr>
          <p:grpSpPr>
            <a:xfrm>
              <a:off x="9290219" y="5481620"/>
              <a:ext cx="153457" cy="41957"/>
              <a:chOff x="9290219" y="5481620"/>
              <a:chExt cx="153457" cy="41957"/>
            </a:xfrm>
          </p:grpSpPr>
          <p:sp>
            <p:nvSpPr>
              <p:cNvPr id="342" name="Freeform: Shape 341">
                <a:extLst>
                  <a:ext uri="{FF2B5EF4-FFF2-40B4-BE49-F238E27FC236}">
                    <a16:creationId xmlns:a16="http://schemas.microsoft.com/office/drawing/2014/main" id="{C8326A3B-6A87-EE40-1DC1-10D8BFF65E3F}"/>
                  </a:ext>
                </a:extLst>
              </p:cNvPr>
              <p:cNvSpPr/>
              <p:nvPr/>
            </p:nvSpPr>
            <p:spPr>
              <a:xfrm>
                <a:off x="9290219" y="5481620"/>
                <a:ext cx="153457" cy="41957"/>
              </a:xfrm>
              <a:custGeom>
                <a:avLst/>
                <a:gdLst>
                  <a:gd name="connsiteX0" fmla="*/ 148323 w 153457"/>
                  <a:gd name="connsiteY0" fmla="*/ 0 h 41957"/>
                  <a:gd name="connsiteX1" fmla="*/ 153457 w 153457"/>
                  <a:gd name="connsiteY1" fmla="*/ 0 h 41957"/>
                  <a:gd name="connsiteX2" fmla="*/ 153457 w 153457"/>
                  <a:gd name="connsiteY2" fmla="*/ 41958 h 41957"/>
                  <a:gd name="connsiteX3" fmla="*/ 148323 w 153457"/>
                  <a:gd name="connsiteY3" fmla="*/ 41958 h 41957"/>
                  <a:gd name="connsiteX4" fmla="*/ 5134 w 153457"/>
                  <a:gd name="connsiteY4" fmla="*/ 41958 h 41957"/>
                  <a:gd name="connsiteX5" fmla="*/ 0 w 153457"/>
                  <a:gd name="connsiteY5" fmla="*/ 41958 h 41957"/>
                  <a:gd name="connsiteX6" fmla="*/ 0 w 153457"/>
                  <a:gd name="connsiteY6" fmla="*/ 0 h 41957"/>
                  <a:gd name="connsiteX7" fmla="*/ 5134 w 153457"/>
                  <a:gd name="connsiteY7" fmla="*/ 0 h 41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3457" h="41957">
                    <a:moveTo>
                      <a:pt x="148323" y="0"/>
                    </a:moveTo>
                    <a:cubicBezTo>
                      <a:pt x="151159" y="0"/>
                      <a:pt x="153457" y="0"/>
                      <a:pt x="153457" y="0"/>
                    </a:cubicBezTo>
                    <a:lnTo>
                      <a:pt x="153457" y="41958"/>
                    </a:lnTo>
                    <a:cubicBezTo>
                      <a:pt x="153457" y="41958"/>
                      <a:pt x="151159" y="41958"/>
                      <a:pt x="148323" y="41958"/>
                    </a:cubicBezTo>
                    <a:lnTo>
                      <a:pt x="5134" y="41958"/>
                    </a:lnTo>
                    <a:cubicBezTo>
                      <a:pt x="2299" y="41958"/>
                      <a:pt x="0" y="41958"/>
                      <a:pt x="0" y="41958"/>
                    </a:cubicBezTo>
                    <a:lnTo>
                      <a:pt x="0" y="0"/>
                    </a:lnTo>
                    <a:cubicBezTo>
                      <a:pt x="0" y="0"/>
                      <a:pt x="2299" y="0"/>
                      <a:pt x="5134" y="0"/>
                    </a:cubicBezTo>
                    <a:close/>
                  </a:path>
                </a:pathLst>
              </a:custGeom>
              <a:gradFill>
                <a:gsLst>
                  <a:gs pos="0">
                    <a:srgbClr val="A67AF4"/>
                  </a:gs>
                  <a:gs pos="50000">
                    <a:srgbClr val="8E5AE8"/>
                  </a:gs>
                  <a:gs pos="100000">
                    <a:srgbClr val="773ADC"/>
                  </a:gs>
                </a:gsLst>
                <a:lin ang="5424187" scaled="1"/>
              </a:gradFill>
              <a:ln w="9525" cap="flat">
                <a:noFill/>
                <a:prstDash val="solid"/>
                <a:miter/>
              </a:ln>
            </p:spPr>
            <p:txBody>
              <a:bodyPr rtlCol="0" anchor="ctr"/>
              <a:lstStyle/>
              <a:p>
                <a:endParaRPr lang="en-US"/>
              </a:p>
            </p:txBody>
          </p:sp>
          <p:sp>
            <p:nvSpPr>
              <p:cNvPr id="343" name="Freeform: Shape 342">
                <a:extLst>
                  <a:ext uri="{FF2B5EF4-FFF2-40B4-BE49-F238E27FC236}">
                    <a16:creationId xmlns:a16="http://schemas.microsoft.com/office/drawing/2014/main" id="{7B8CFE14-95AB-3D38-AB57-66FE37C3C308}"/>
                  </a:ext>
                </a:extLst>
              </p:cNvPr>
              <p:cNvSpPr/>
              <p:nvPr/>
            </p:nvSpPr>
            <p:spPr>
              <a:xfrm>
                <a:off x="9419816" y="5488954"/>
                <a:ext cx="11468" cy="11468"/>
              </a:xfrm>
              <a:custGeom>
                <a:avLst/>
                <a:gdLst>
                  <a:gd name="connsiteX0" fmla="*/ 8906 w 11468"/>
                  <a:gd name="connsiteY0" fmla="*/ 0 h 11468"/>
                  <a:gd name="connsiteX1" fmla="*/ 11468 w 11468"/>
                  <a:gd name="connsiteY1" fmla="*/ 0 h 11468"/>
                  <a:gd name="connsiteX2" fmla="*/ 11468 w 11468"/>
                  <a:gd name="connsiteY2" fmla="*/ 11468 h 11468"/>
                  <a:gd name="connsiteX3" fmla="*/ 8906 w 11468"/>
                  <a:gd name="connsiteY3" fmla="*/ 11468 h 11468"/>
                  <a:gd name="connsiteX4" fmla="*/ 2562 w 11468"/>
                  <a:gd name="connsiteY4" fmla="*/ 11468 h 11468"/>
                  <a:gd name="connsiteX5" fmla="*/ 0 w 11468"/>
                  <a:gd name="connsiteY5" fmla="*/ 11468 h 11468"/>
                  <a:gd name="connsiteX6" fmla="*/ 0 w 11468"/>
                  <a:gd name="connsiteY6" fmla="*/ 0 h 11468"/>
                  <a:gd name="connsiteX7" fmla="*/ 2562 w 11468"/>
                  <a:gd name="connsiteY7" fmla="*/ 0 h 1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468" h="11468">
                    <a:moveTo>
                      <a:pt x="8906" y="0"/>
                    </a:moveTo>
                    <a:cubicBezTo>
                      <a:pt x="10321" y="0"/>
                      <a:pt x="11468" y="0"/>
                      <a:pt x="11468" y="0"/>
                    </a:cubicBezTo>
                    <a:lnTo>
                      <a:pt x="11468" y="11468"/>
                    </a:lnTo>
                    <a:cubicBezTo>
                      <a:pt x="11468" y="11468"/>
                      <a:pt x="10321" y="11468"/>
                      <a:pt x="8906" y="11468"/>
                    </a:cubicBezTo>
                    <a:lnTo>
                      <a:pt x="2562" y="11468"/>
                    </a:lnTo>
                    <a:cubicBezTo>
                      <a:pt x="1147" y="11468"/>
                      <a:pt x="0" y="11468"/>
                      <a:pt x="0" y="11468"/>
                    </a:cubicBezTo>
                    <a:lnTo>
                      <a:pt x="0" y="0"/>
                    </a:lnTo>
                    <a:cubicBezTo>
                      <a:pt x="0" y="0"/>
                      <a:pt x="1147" y="0"/>
                      <a:pt x="2562" y="0"/>
                    </a:cubicBezTo>
                    <a:close/>
                  </a:path>
                </a:pathLst>
              </a:custGeom>
              <a:solidFill>
                <a:srgbClr val="FFFFFF"/>
              </a:solidFill>
              <a:ln w="9525" cap="flat">
                <a:noFill/>
                <a:prstDash val="solid"/>
                <a:miter/>
              </a:ln>
            </p:spPr>
            <p:txBody>
              <a:bodyPr rtlCol="0" anchor="ctr"/>
              <a:lstStyle/>
              <a:p>
                <a:endParaRPr lang="en-US"/>
              </a:p>
            </p:txBody>
          </p:sp>
          <p:sp>
            <p:nvSpPr>
              <p:cNvPr id="344" name="Freeform: Shape 343">
                <a:extLst>
                  <a:ext uri="{FF2B5EF4-FFF2-40B4-BE49-F238E27FC236}">
                    <a16:creationId xmlns:a16="http://schemas.microsoft.com/office/drawing/2014/main" id="{4891293F-404A-1E59-F176-C4A0CB05174D}"/>
                  </a:ext>
                </a:extLst>
              </p:cNvPr>
              <p:cNvSpPr/>
              <p:nvPr/>
            </p:nvSpPr>
            <p:spPr>
              <a:xfrm>
                <a:off x="9419816" y="5504766"/>
                <a:ext cx="11468" cy="11468"/>
              </a:xfrm>
              <a:custGeom>
                <a:avLst/>
                <a:gdLst>
                  <a:gd name="connsiteX0" fmla="*/ 8906 w 11468"/>
                  <a:gd name="connsiteY0" fmla="*/ 0 h 11468"/>
                  <a:gd name="connsiteX1" fmla="*/ 11468 w 11468"/>
                  <a:gd name="connsiteY1" fmla="*/ 0 h 11468"/>
                  <a:gd name="connsiteX2" fmla="*/ 11468 w 11468"/>
                  <a:gd name="connsiteY2" fmla="*/ 11468 h 11468"/>
                  <a:gd name="connsiteX3" fmla="*/ 8906 w 11468"/>
                  <a:gd name="connsiteY3" fmla="*/ 11468 h 11468"/>
                  <a:gd name="connsiteX4" fmla="*/ 2562 w 11468"/>
                  <a:gd name="connsiteY4" fmla="*/ 11468 h 11468"/>
                  <a:gd name="connsiteX5" fmla="*/ 0 w 11468"/>
                  <a:gd name="connsiteY5" fmla="*/ 11468 h 11468"/>
                  <a:gd name="connsiteX6" fmla="*/ 0 w 11468"/>
                  <a:gd name="connsiteY6" fmla="*/ 0 h 11468"/>
                  <a:gd name="connsiteX7" fmla="*/ 2562 w 11468"/>
                  <a:gd name="connsiteY7" fmla="*/ 0 h 1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468" h="11468">
                    <a:moveTo>
                      <a:pt x="8906" y="0"/>
                    </a:moveTo>
                    <a:cubicBezTo>
                      <a:pt x="10321" y="0"/>
                      <a:pt x="11468" y="0"/>
                      <a:pt x="11468" y="0"/>
                    </a:cubicBezTo>
                    <a:lnTo>
                      <a:pt x="11468" y="11468"/>
                    </a:lnTo>
                    <a:cubicBezTo>
                      <a:pt x="11468" y="11468"/>
                      <a:pt x="10321" y="11468"/>
                      <a:pt x="8906" y="11468"/>
                    </a:cubicBezTo>
                    <a:lnTo>
                      <a:pt x="2562" y="11468"/>
                    </a:lnTo>
                    <a:cubicBezTo>
                      <a:pt x="1147" y="11468"/>
                      <a:pt x="0" y="11468"/>
                      <a:pt x="0" y="11468"/>
                    </a:cubicBezTo>
                    <a:lnTo>
                      <a:pt x="0" y="0"/>
                    </a:lnTo>
                    <a:cubicBezTo>
                      <a:pt x="0" y="0"/>
                      <a:pt x="1147" y="0"/>
                      <a:pt x="2562" y="0"/>
                    </a:cubicBezTo>
                    <a:close/>
                  </a:path>
                </a:pathLst>
              </a:custGeom>
              <a:solidFill>
                <a:srgbClr val="FFFFFF">
                  <a:alpha val="60000"/>
                </a:srgbClr>
              </a:solidFill>
              <a:ln w="9525" cap="flat">
                <a:noFill/>
                <a:prstDash val="solid"/>
                <a:miter/>
              </a:ln>
            </p:spPr>
            <p:txBody>
              <a:bodyPr rtlCol="0" anchor="ctr"/>
              <a:lstStyle/>
              <a:p>
                <a:endParaRPr lang="en-US"/>
              </a:p>
            </p:txBody>
          </p:sp>
        </p:grpSp>
      </p:grpSp>
      <p:grpSp>
        <p:nvGrpSpPr>
          <p:cNvPr id="4" name="Group 3">
            <a:extLst>
              <a:ext uri="{FF2B5EF4-FFF2-40B4-BE49-F238E27FC236}">
                <a16:creationId xmlns:a16="http://schemas.microsoft.com/office/drawing/2014/main" id="{A6E1B881-684E-E360-F54E-49571C6315A9}"/>
              </a:ext>
              <a:ext uri="{C183D7F6-B498-43B3-948B-1728B52AA6E4}">
                <adec:decorative xmlns:adec="http://schemas.microsoft.com/office/drawing/2017/decorative" val="1"/>
              </a:ext>
            </a:extLst>
          </p:cNvPr>
          <p:cNvGrpSpPr/>
          <p:nvPr/>
        </p:nvGrpSpPr>
        <p:grpSpPr>
          <a:xfrm>
            <a:off x="6447083" y="4981973"/>
            <a:ext cx="164084" cy="164084"/>
            <a:chOff x="6453231" y="3402536"/>
            <a:chExt cx="164084" cy="164084"/>
          </a:xfrm>
        </p:grpSpPr>
        <p:grpSp>
          <p:nvGrpSpPr>
            <p:cNvPr id="12" name="Graphic 15">
              <a:extLst>
                <a:ext uri="{FF2B5EF4-FFF2-40B4-BE49-F238E27FC236}">
                  <a16:creationId xmlns:a16="http://schemas.microsoft.com/office/drawing/2014/main" id="{9A1FA5B6-CDF1-A818-4795-6FD8119D431B}"/>
                </a:ext>
              </a:extLst>
            </p:cNvPr>
            <p:cNvGrpSpPr/>
            <p:nvPr/>
          </p:nvGrpSpPr>
          <p:grpSpPr>
            <a:xfrm>
              <a:off x="6453231" y="3402536"/>
              <a:ext cx="164084" cy="164084"/>
              <a:chOff x="6453231" y="3402536"/>
              <a:chExt cx="164084" cy="164084"/>
            </a:xfrm>
          </p:grpSpPr>
          <p:sp>
            <p:nvSpPr>
              <p:cNvPr id="20" name="Freeform: Shape 19">
                <a:extLst>
                  <a:ext uri="{FF2B5EF4-FFF2-40B4-BE49-F238E27FC236}">
                    <a16:creationId xmlns:a16="http://schemas.microsoft.com/office/drawing/2014/main" id="{B34B0B2F-161B-8A10-3871-B32871489195}"/>
                  </a:ext>
                </a:extLst>
              </p:cNvPr>
              <p:cNvSpPr/>
              <p:nvPr/>
            </p:nvSpPr>
            <p:spPr>
              <a:xfrm>
                <a:off x="6453231" y="3402536"/>
                <a:ext cx="164084" cy="164084"/>
              </a:xfrm>
              <a:custGeom>
                <a:avLst/>
                <a:gdLst>
                  <a:gd name="connsiteX0" fmla="*/ 164084 w 164084"/>
                  <a:gd name="connsiteY0" fmla="*/ 82042 h 164084"/>
                  <a:gd name="connsiteX1" fmla="*/ 82042 w 164084"/>
                  <a:gd name="connsiteY1" fmla="*/ 164084 h 164084"/>
                  <a:gd name="connsiteX2" fmla="*/ 0 w 164084"/>
                  <a:gd name="connsiteY2" fmla="*/ 82042 h 164084"/>
                  <a:gd name="connsiteX3" fmla="*/ 82042 w 164084"/>
                  <a:gd name="connsiteY3" fmla="*/ 0 h 164084"/>
                  <a:gd name="connsiteX4" fmla="*/ 164084 w 164084"/>
                  <a:gd name="connsiteY4" fmla="*/ 82042 h 164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084" h="164084">
                    <a:moveTo>
                      <a:pt x="164084" y="82042"/>
                    </a:moveTo>
                    <a:cubicBezTo>
                      <a:pt x="164084" y="127353"/>
                      <a:pt x="127353" y="164084"/>
                      <a:pt x="82042" y="164084"/>
                    </a:cubicBezTo>
                    <a:cubicBezTo>
                      <a:pt x="36731" y="164084"/>
                      <a:pt x="0" y="127353"/>
                      <a:pt x="0" y="82042"/>
                    </a:cubicBezTo>
                    <a:cubicBezTo>
                      <a:pt x="0" y="36731"/>
                      <a:pt x="36731" y="0"/>
                      <a:pt x="82042" y="0"/>
                    </a:cubicBezTo>
                    <a:cubicBezTo>
                      <a:pt x="127353" y="0"/>
                      <a:pt x="164084" y="36731"/>
                      <a:pt x="164084" y="82042"/>
                    </a:cubicBezTo>
                    <a:close/>
                  </a:path>
                </a:pathLst>
              </a:custGeom>
              <a:solidFill>
                <a:srgbClr val="198AB3"/>
              </a:solid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9FBC0D42-4CC8-B92C-1544-B483133B4723}"/>
                  </a:ext>
                </a:extLst>
              </p:cNvPr>
              <p:cNvSpPr/>
              <p:nvPr/>
            </p:nvSpPr>
            <p:spPr>
              <a:xfrm>
                <a:off x="6464610" y="3413915"/>
                <a:ext cx="141324" cy="141324"/>
              </a:xfrm>
              <a:custGeom>
                <a:avLst/>
                <a:gdLst>
                  <a:gd name="connsiteX0" fmla="*/ 141325 w 141324"/>
                  <a:gd name="connsiteY0" fmla="*/ 70662 h 141324"/>
                  <a:gd name="connsiteX1" fmla="*/ 70662 w 141324"/>
                  <a:gd name="connsiteY1" fmla="*/ 141325 h 141324"/>
                  <a:gd name="connsiteX2" fmla="*/ 0 w 141324"/>
                  <a:gd name="connsiteY2" fmla="*/ 70662 h 141324"/>
                  <a:gd name="connsiteX3" fmla="*/ 70662 w 141324"/>
                  <a:gd name="connsiteY3" fmla="*/ 0 h 141324"/>
                  <a:gd name="connsiteX4" fmla="*/ 141325 w 141324"/>
                  <a:gd name="connsiteY4" fmla="*/ 70662 h 1413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324" h="141324">
                    <a:moveTo>
                      <a:pt x="141325" y="70662"/>
                    </a:moveTo>
                    <a:cubicBezTo>
                      <a:pt x="141325" y="109688"/>
                      <a:pt x="109688" y="141325"/>
                      <a:pt x="70662" y="141325"/>
                    </a:cubicBezTo>
                    <a:cubicBezTo>
                      <a:pt x="31637" y="141325"/>
                      <a:pt x="0" y="109688"/>
                      <a:pt x="0" y="70662"/>
                    </a:cubicBezTo>
                    <a:cubicBezTo>
                      <a:pt x="0" y="31637"/>
                      <a:pt x="31637" y="0"/>
                      <a:pt x="70662" y="0"/>
                    </a:cubicBezTo>
                    <a:cubicBezTo>
                      <a:pt x="109688" y="0"/>
                      <a:pt x="141325" y="31637"/>
                      <a:pt x="141325" y="70662"/>
                    </a:cubicBezTo>
                    <a:close/>
                  </a:path>
                </a:pathLst>
              </a:custGeom>
              <a:solidFill>
                <a:srgbClr val="005BA1"/>
              </a:solidFill>
              <a:ln w="9525" cap="flat">
                <a:noFill/>
                <a:prstDash val="solid"/>
                <a:miter/>
              </a:ln>
            </p:spPr>
            <p:txBody>
              <a:bodyPr rtlCol="0" anchor="ctr"/>
              <a:lstStyle/>
              <a:p>
                <a:endParaRPr lang="en-US"/>
              </a:p>
            </p:txBody>
          </p:sp>
        </p:grpSp>
        <p:grpSp>
          <p:nvGrpSpPr>
            <p:cNvPr id="16" name="Graphic 15">
              <a:extLst>
                <a:ext uri="{FF2B5EF4-FFF2-40B4-BE49-F238E27FC236}">
                  <a16:creationId xmlns:a16="http://schemas.microsoft.com/office/drawing/2014/main" id="{A40256FE-A04E-80FC-81FA-C68AC20AD05D}"/>
                </a:ext>
              </a:extLst>
            </p:cNvPr>
            <p:cNvGrpSpPr/>
            <p:nvPr/>
          </p:nvGrpSpPr>
          <p:grpSpPr>
            <a:xfrm>
              <a:off x="6496760" y="3440019"/>
              <a:ext cx="77014" cy="89117"/>
              <a:chOff x="6496760" y="3440019"/>
              <a:chExt cx="77014" cy="89117"/>
            </a:xfrm>
            <a:solidFill>
              <a:srgbClr val="F2F2F2"/>
            </a:solidFill>
          </p:grpSpPr>
          <p:sp>
            <p:nvSpPr>
              <p:cNvPr id="17" name="Freeform: Shape 16">
                <a:extLst>
                  <a:ext uri="{FF2B5EF4-FFF2-40B4-BE49-F238E27FC236}">
                    <a16:creationId xmlns:a16="http://schemas.microsoft.com/office/drawing/2014/main" id="{F9B1DBCD-E3EB-4923-C88C-0B48E892601A}"/>
                  </a:ext>
                </a:extLst>
              </p:cNvPr>
              <p:cNvSpPr/>
              <p:nvPr/>
            </p:nvSpPr>
            <p:spPr>
              <a:xfrm>
                <a:off x="6496760" y="3465085"/>
                <a:ext cx="40838" cy="64051"/>
              </a:xfrm>
              <a:custGeom>
                <a:avLst/>
                <a:gdLst>
                  <a:gd name="connsiteX0" fmla="*/ 39478 w 40838"/>
                  <a:gd name="connsiteY0" fmla="*/ 28537 h 64051"/>
                  <a:gd name="connsiteX1" fmla="*/ 12124 w 40838"/>
                  <a:gd name="connsiteY1" fmla="*/ 1395 h 64051"/>
                  <a:gd name="connsiteX2" fmla="*/ 5281 w 40838"/>
                  <a:gd name="connsiteY2" fmla="*/ 1395 h 64051"/>
                  <a:gd name="connsiteX3" fmla="*/ 1835 w 40838"/>
                  <a:gd name="connsiteY3" fmla="*/ 4822 h 64051"/>
                  <a:gd name="connsiteX4" fmla="*/ 455 w 40838"/>
                  <a:gd name="connsiteY4" fmla="*/ 8074 h 64051"/>
                  <a:gd name="connsiteX5" fmla="*/ 1816 w 40838"/>
                  <a:gd name="connsiteY5" fmla="*/ 11346 h 64051"/>
                  <a:gd name="connsiteX6" fmla="*/ 22394 w 40838"/>
                  <a:gd name="connsiteY6" fmla="*/ 31828 h 64051"/>
                  <a:gd name="connsiteX7" fmla="*/ 1372 w 40838"/>
                  <a:gd name="connsiteY7" fmla="*/ 52705 h 64051"/>
                  <a:gd name="connsiteX8" fmla="*/ 1303 w 40838"/>
                  <a:gd name="connsiteY8" fmla="*/ 59161 h 64051"/>
                  <a:gd name="connsiteX9" fmla="*/ 1372 w 40838"/>
                  <a:gd name="connsiteY9" fmla="*/ 59230 h 64051"/>
                  <a:gd name="connsiteX10" fmla="*/ 4856 w 40838"/>
                  <a:gd name="connsiteY10" fmla="*/ 62656 h 64051"/>
                  <a:gd name="connsiteX11" fmla="*/ 11699 w 40838"/>
                  <a:gd name="connsiteY11" fmla="*/ 62656 h 64051"/>
                  <a:gd name="connsiteX12" fmla="*/ 39478 w 40838"/>
                  <a:gd name="connsiteY12" fmla="*/ 35052 h 64051"/>
                  <a:gd name="connsiteX13" fmla="*/ 40839 w 40838"/>
                  <a:gd name="connsiteY13" fmla="*/ 31789 h 64051"/>
                  <a:gd name="connsiteX14" fmla="*/ 39478 w 40838"/>
                  <a:gd name="connsiteY14" fmla="*/ 28537 h 64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0838" h="64051">
                    <a:moveTo>
                      <a:pt x="39478" y="28537"/>
                    </a:moveTo>
                    <a:lnTo>
                      <a:pt x="12124" y="1395"/>
                    </a:lnTo>
                    <a:cubicBezTo>
                      <a:pt x="10222" y="-465"/>
                      <a:pt x="7183" y="-465"/>
                      <a:pt x="5281" y="1395"/>
                    </a:cubicBezTo>
                    <a:lnTo>
                      <a:pt x="1835" y="4822"/>
                    </a:lnTo>
                    <a:cubicBezTo>
                      <a:pt x="953" y="5674"/>
                      <a:pt x="455" y="6848"/>
                      <a:pt x="455" y="8074"/>
                    </a:cubicBezTo>
                    <a:cubicBezTo>
                      <a:pt x="453" y="9303"/>
                      <a:pt x="943" y="10481"/>
                      <a:pt x="1816" y="11346"/>
                    </a:cubicBezTo>
                    <a:lnTo>
                      <a:pt x="22394" y="31828"/>
                    </a:lnTo>
                    <a:lnTo>
                      <a:pt x="1372" y="52705"/>
                    </a:lnTo>
                    <a:cubicBezTo>
                      <a:pt x="-430" y="54469"/>
                      <a:pt x="-461" y="57359"/>
                      <a:pt x="1303" y="59161"/>
                    </a:cubicBezTo>
                    <a:cubicBezTo>
                      <a:pt x="1326" y="59185"/>
                      <a:pt x="1349" y="59208"/>
                      <a:pt x="1372" y="59230"/>
                    </a:cubicBezTo>
                    <a:lnTo>
                      <a:pt x="4856" y="62656"/>
                    </a:lnTo>
                    <a:cubicBezTo>
                      <a:pt x="6758" y="64516"/>
                      <a:pt x="9797" y="64516"/>
                      <a:pt x="11699" y="62656"/>
                    </a:cubicBezTo>
                    <a:lnTo>
                      <a:pt x="39478" y="35052"/>
                    </a:lnTo>
                    <a:cubicBezTo>
                      <a:pt x="40349" y="34190"/>
                      <a:pt x="40839" y="33015"/>
                      <a:pt x="40839" y="31789"/>
                    </a:cubicBezTo>
                    <a:cubicBezTo>
                      <a:pt x="40844" y="30565"/>
                      <a:pt x="40353" y="29392"/>
                      <a:pt x="39478" y="28537"/>
                    </a:cubicBezTo>
                    <a:close/>
                  </a:path>
                </a:pathLst>
              </a:custGeom>
              <a:solidFill>
                <a:srgbClr val="F2F2F2"/>
              </a:solid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9EB2DE27-E71A-7D8F-B328-55D233B65246}"/>
                  </a:ext>
                </a:extLst>
              </p:cNvPr>
              <p:cNvSpPr/>
              <p:nvPr/>
            </p:nvSpPr>
            <p:spPr>
              <a:xfrm>
                <a:off x="6532908" y="3440019"/>
                <a:ext cx="40866" cy="64051"/>
              </a:xfrm>
              <a:custGeom>
                <a:avLst/>
                <a:gdLst>
                  <a:gd name="connsiteX0" fmla="*/ 0 w 40866"/>
                  <a:gd name="connsiteY0" fmla="*/ 31799 h 64051"/>
                  <a:gd name="connsiteX1" fmla="*/ 1361 w 40866"/>
                  <a:gd name="connsiteY1" fmla="*/ 35061 h 64051"/>
                  <a:gd name="connsiteX2" fmla="*/ 29159 w 40866"/>
                  <a:gd name="connsiteY2" fmla="*/ 62656 h 64051"/>
                  <a:gd name="connsiteX3" fmla="*/ 36002 w 40866"/>
                  <a:gd name="connsiteY3" fmla="*/ 62656 h 64051"/>
                  <a:gd name="connsiteX4" fmla="*/ 39486 w 40866"/>
                  <a:gd name="connsiteY4" fmla="*/ 59220 h 64051"/>
                  <a:gd name="connsiteX5" fmla="*/ 40867 w 40866"/>
                  <a:gd name="connsiteY5" fmla="*/ 55968 h 64051"/>
                  <a:gd name="connsiteX6" fmla="*/ 39506 w 40866"/>
                  <a:gd name="connsiteY6" fmla="*/ 52705 h 64051"/>
                  <a:gd name="connsiteX7" fmla="*/ 18522 w 40866"/>
                  <a:gd name="connsiteY7" fmla="*/ 31838 h 64051"/>
                  <a:gd name="connsiteX8" fmla="*/ 39100 w 40866"/>
                  <a:gd name="connsiteY8" fmla="*/ 11346 h 64051"/>
                  <a:gd name="connsiteX9" fmla="*/ 40461 w 40866"/>
                  <a:gd name="connsiteY9" fmla="*/ 8084 h 64051"/>
                  <a:gd name="connsiteX10" fmla="*/ 39081 w 40866"/>
                  <a:gd name="connsiteY10" fmla="*/ 4831 h 64051"/>
                  <a:gd name="connsiteX11" fmla="*/ 35597 w 40866"/>
                  <a:gd name="connsiteY11" fmla="*/ 1395 h 64051"/>
                  <a:gd name="connsiteX12" fmla="*/ 28753 w 40866"/>
                  <a:gd name="connsiteY12" fmla="*/ 1395 h 64051"/>
                  <a:gd name="connsiteX13" fmla="*/ 1400 w 40866"/>
                  <a:gd name="connsiteY13" fmla="*/ 28537 h 64051"/>
                  <a:gd name="connsiteX14" fmla="*/ 0 w 40866"/>
                  <a:gd name="connsiteY14" fmla="*/ 31799 h 64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0866" h="64051">
                    <a:moveTo>
                      <a:pt x="0" y="31799"/>
                    </a:moveTo>
                    <a:cubicBezTo>
                      <a:pt x="-1" y="33025"/>
                      <a:pt x="489" y="34199"/>
                      <a:pt x="1361" y="35061"/>
                    </a:cubicBezTo>
                    <a:lnTo>
                      <a:pt x="29159" y="62656"/>
                    </a:lnTo>
                    <a:cubicBezTo>
                      <a:pt x="31060" y="64516"/>
                      <a:pt x="34101" y="64516"/>
                      <a:pt x="36002" y="62656"/>
                    </a:cubicBezTo>
                    <a:lnTo>
                      <a:pt x="39486" y="59220"/>
                    </a:lnTo>
                    <a:cubicBezTo>
                      <a:pt x="40369" y="58368"/>
                      <a:pt x="40867" y="57194"/>
                      <a:pt x="40867" y="55968"/>
                    </a:cubicBezTo>
                    <a:cubicBezTo>
                      <a:pt x="40868" y="54742"/>
                      <a:pt x="40377" y="53567"/>
                      <a:pt x="39506" y="52705"/>
                    </a:cubicBezTo>
                    <a:lnTo>
                      <a:pt x="18522" y="31838"/>
                    </a:lnTo>
                    <a:lnTo>
                      <a:pt x="39100" y="11346"/>
                    </a:lnTo>
                    <a:cubicBezTo>
                      <a:pt x="39972" y="10484"/>
                      <a:pt x="40462" y="9310"/>
                      <a:pt x="40461" y="8084"/>
                    </a:cubicBezTo>
                    <a:cubicBezTo>
                      <a:pt x="40461" y="6857"/>
                      <a:pt x="39963" y="5684"/>
                      <a:pt x="39081" y="4831"/>
                    </a:cubicBezTo>
                    <a:lnTo>
                      <a:pt x="35597" y="1395"/>
                    </a:lnTo>
                    <a:cubicBezTo>
                      <a:pt x="33695" y="-465"/>
                      <a:pt x="30655" y="-465"/>
                      <a:pt x="28753" y="1395"/>
                    </a:cubicBezTo>
                    <a:lnTo>
                      <a:pt x="1400" y="28537"/>
                    </a:lnTo>
                    <a:cubicBezTo>
                      <a:pt x="511" y="29390"/>
                      <a:pt x="6" y="30567"/>
                      <a:pt x="0" y="31799"/>
                    </a:cubicBezTo>
                    <a:close/>
                  </a:path>
                </a:pathLst>
              </a:custGeom>
              <a:solidFill>
                <a:srgbClr val="F2F2F2"/>
              </a:solidFill>
              <a:ln w="9525" cap="flat">
                <a:noFill/>
                <a:prstDash val="solid"/>
                <a:miter/>
              </a:ln>
            </p:spPr>
            <p:txBody>
              <a:bodyPr rtlCol="0" anchor="ctr"/>
              <a:lstStyle/>
              <a:p>
                <a:endParaRPr lang="en-US"/>
              </a:p>
            </p:txBody>
          </p:sp>
        </p:grpSp>
      </p:grpSp>
      <p:pic>
        <p:nvPicPr>
          <p:cNvPr id="23" name="Picture 22">
            <a:extLst>
              <a:ext uri="{FF2B5EF4-FFF2-40B4-BE49-F238E27FC236}">
                <a16:creationId xmlns:a16="http://schemas.microsoft.com/office/drawing/2014/main" id="{95E7FFB7-A32B-B3FD-1B51-502B0EECE27D}"/>
              </a:ext>
              <a:ext uri="{C183D7F6-B498-43B3-948B-1728B52AA6E4}">
                <adec:decorative xmlns:adec="http://schemas.microsoft.com/office/drawing/2017/decorative" val="1"/>
              </a:ext>
            </a:extLst>
          </p:cNvPr>
          <p:cNvPicPr>
            <a:picLocks noChangeAspect="1"/>
          </p:cNvPicPr>
          <p:nvPr/>
        </p:nvPicPr>
        <p:blipFill>
          <a:blip r:embed="rId3">
            <a:clrChange>
              <a:clrFrom>
                <a:srgbClr val="000000"/>
              </a:clrFrom>
              <a:clrTo>
                <a:srgbClr val="000000">
                  <a:alpha val="0"/>
                </a:srgbClr>
              </a:clrTo>
            </a:clrChange>
          </a:blip>
          <a:stretch>
            <a:fillRect/>
          </a:stretch>
        </p:blipFill>
        <p:spPr>
          <a:xfrm>
            <a:off x="9289260" y="4988309"/>
            <a:ext cx="187363" cy="173736"/>
          </a:xfrm>
          <a:prstGeom prst="rect">
            <a:avLst/>
          </a:prstGeom>
        </p:spPr>
      </p:pic>
      <p:pic>
        <p:nvPicPr>
          <p:cNvPr id="26" name="Graphic 25">
            <a:extLst>
              <a:ext uri="{FF2B5EF4-FFF2-40B4-BE49-F238E27FC236}">
                <a16:creationId xmlns:a16="http://schemas.microsoft.com/office/drawing/2014/main" id="{A7C10861-B71B-C8FC-50FB-3CA09E1611AA}"/>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287741" y="2565527"/>
            <a:ext cx="172844" cy="171450"/>
          </a:xfrm>
          <a:prstGeom prst="rect">
            <a:avLst/>
          </a:prstGeom>
        </p:spPr>
      </p:pic>
      <p:grpSp>
        <p:nvGrpSpPr>
          <p:cNvPr id="28" name="Group 27">
            <a:extLst>
              <a:ext uri="{FF2B5EF4-FFF2-40B4-BE49-F238E27FC236}">
                <a16:creationId xmlns:a16="http://schemas.microsoft.com/office/drawing/2014/main" id="{81B78492-F07B-69D1-695B-7366B5A15FD2}"/>
              </a:ext>
              <a:ext uri="{C183D7F6-B498-43B3-948B-1728B52AA6E4}">
                <adec:decorative xmlns:adec="http://schemas.microsoft.com/office/drawing/2017/decorative" val="1"/>
              </a:ext>
            </a:extLst>
          </p:cNvPr>
          <p:cNvGrpSpPr/>
          <p:nvPr/>
        </p:nvGrpSpPr>
        <p:grpSpPr>
          <a:xfrm>
            <a:off x="6435608" y="2120331"/>
            <a:ext cx="142081" cy="173428"/>
            <a:chOff x="3425318" y="4123081"/>
            <a:chExt cx="142081" cy="173428"/>
          </a:xfrm>
        </p:grpSpPr>
        <p:sp>
          <p:nvSpPr>
            <p:cNvPr id="29" name="Freeform: Shape 28">
              <a:extLst>
                <a:ext uri="{FF2B5EF4-FFF2-40B4-BE49-F238E27FC236}">
                  <a16:creationId xmlns:a16="http://schemas.microsoft.com/office/drawing/2014/main" id="{8D95A72F-0E97-56B0-97E6-56F0491E3472}"/>
                </a:ext>
              </a:extLst>
            </p:cNvPr>
            <p:cNvSpPr/>
            <p:nvPr/>
          </p:nvSpPr>
          <p:spPr>
            <a:xfrm>
              <a:off x="3425372" y="4247899"/>
              <a:ext cx="142027" cy="48610"/>
            </a:xfrm>
            <a:custGeom>
              <a:avLst/>
              <a:gdLst>
                <a:gd name="connsiteX0" fmla="*/ 79794 w 141708"/>
                <a:gd name="connsiteY0" fmla="*/ 569 h 48610"/>
                <a:gd name="connsiteX1" fmla="*/ 79794 w 141708"/>
                <a:gd name="connsiteY1" fmla="*/ 2780 h 48610"/>
                <a:gd name="connsiteX2" fmla="*/ 86252 w 141708"/>
                <a:gd name="connsiteY2" fmla="*/ 27023 h 48610"/>
                <a:gd name="connsiteX3" fmla="*/ 61812 w 141708"/>
                <a:gd name="connsiteY3" fmla="*/ 33429 h 48610"/>
                <a:gd name="connsiteX4" fmla="*/ 55354 w 141708"/>
                <a:gd name="connsiteY4" fmla="*/ 9186 h 48610"/>
                <a:gd name="connsiteX5" fmla="*/ 61812 w 141708"/>
                <a:gd name="connsiteY5" fmla="*/ 2780 h 48610"/>
                <a:gd name="connsiteX6" fmla="*/ 61812 w 141708"/>
                <a:gd name="connsiteY6" fmla="*/ 743 h 48610"/>
                <a:gd name="connsiteX7" fmla="*/ 82 w 141708"/>
                <a:gd name="connsiteY7" fmla="*/ 1313 h 48610"/>
                <a:gd name="connsiteX8" fmla="*/ 82 w 141708"/>
                <a:gd name="connsiteY8" fmla="*/ 26475 h 48610"/>
                <a:gd name="connsiteX9" fmla="*/ 19631 w 141708"/>
                <a:gd name="connsiteY9" fmla="*/ 41552 h 48610"/>
                <a:gd name="connsiteX10" fmla="*/ 119854 w 141708"/>
                <a:gd name="connsiteY10" fmla="*/ 41417 h 48610"/>
                <a:gd name="connsiteX11" fmla="*/ 141475 w 141708"/>
                <a:gd name="connsiteY11" fmla="*/ 25607 h 48610"/>
                <a:gd name="connsiteX12" fmla="*/ 141709 w 141708"/>
                <a:gd name="connsiteY12" fmla="*/ 0 h 48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1708" h="48610">
                  <a:moveTo>
                    <a:pt x="79794" y="569"/>
                  </a:moveTo>
                  <a:lnTo>
                    <a:pt x="79794" y="2780"/>
                  </a:lnTo>
                  <a:cubicBezTo>
                    <a:pt x="88327" y="7705"/>
                    <a:pt x="91218" y="18559"/>
                    <a:pt x="86252" y="27023"/>
                  </a:cubicBezTo>
                  <a:cubicBezTo>
                    <a:pt x="81287" y="35487"/>
                    <a:pt x="70344" y="38354"/>
                    <a:pt x="61812" y="33429"/>
                  </a:cubicBezTo>
                  <a:cubicBezTo>
                    <a:pt x="53280" y="28503"/>
                    <a:pt x="50388" y="17650"/>
                    <a:pt x="55354" y="9186"/>
                  </a:cubicBezTo>
                  <a:cubicBezTo>
                    <a:pt x="56911" y="6532"/>
                    <a:pt x="59137" y="4324"/>
                    <a:pt x="61812" y="2780"/>
                  </a:cubicBezTo>
                  <a:lnTo>
                    <a:pt x="61812" y="743"/>
                  </a:lnTo>
                  <a:lnTo>
                    <a:pt x="82" y="1313"/>
                  </a:lnTo>
                  <a:cubicBezTo>
                    <a:pt x="82" y="1313"/>
                    <a:pt x="-103" y="25501"/>
                    <a:pt x="82" y="26475"/>
                  </a:cubicBezTo>
                  <a:cubicBezTo>
                    <a:pt x="1055" y="31967"/>
                    <a:pt x="7584" y="37344"/>
                    <a:pt x="19631" y="41552"/>
                  </a:cubicBezTo>
                  <a:cubicBezTo>
                    <a:pt x="52365" y="51010"/>
                    <a:pt x="87146" y="50963"/>
                    <a:pt x="119854" y="41417"/>
                  </a:cubicBezTo>
                  <a:cubicBezTo>
                    <a:pt x="132922" y="37006"/>
                    <a:pt x="140152" y="31340"/>
                    <a:pt x="141475" y="25607"/>
                  </a:cubicBezTo>
                  <a:cubicBezTo>
                    <a:pt x="141641" y="24902"/>
                    <a:pt x="141709" y="0"/>
                    <a:pt x="141709" y="0"/>
                  </a:cubicBezTo>
                  <a:close/>
                </a:path>
              </a:pathLst>
            </a:custGeom>
            <a:solidFill>
              <a:srgbClr val="5EA0EF"/>
            </a:solid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3E58CC07-5D94-851C-C2C3-B29D4B7A22E7}"/>
                </a:ext>
              </a:extLst>
            </p:cNvPr>
            <p:cNvSpPr/>
            <p:nvPr/>
          </p:nvSpPr>
          <p:spPr>
            <a:xfrm>
              <a:off x="3425318" y="4224870"/>
              <a:ext cx="62005" cy="47758"/>
            </a:xfrm>
            <a:custGeom>
              <a:avLst/>
              <a:gdLst>
                <a:gd name="connsiteX0" fmla="*/ 52973 w 61866"/>
                <a:gd name="connsiteY0" fmla="*/ 40896 h 47758"/>
                <a:gd name="connsiteX1" fmla="*/ 61867 w 61866"/>
                <a:gd name="connsiteY1" fmla="*/ 25790 h 47758"/>
                <a:gd name="connsiteX2" fmla="*/ 61867 w 61866"/>
                <a:gd name="connsiteY2" fmla="*/ 0 h 47758"/>
                <a:gd name="connsiteX3" fmla="*/ 0 w 61866"/>
                <a:gd name="connsiteY3" fmla="*/ 24709 h 47758"/>
                <a:gd name="connsiteX4" fmla="*/ 54364 w 61866"/>
                <a:gd name="connsiteY4" fmla="*/ 47758 h 47758"/>
                <a:gd name="connsiteX5" fmla="*/ 52973 w 61866"/>
                <a:gd name="connsiteY5" fmla="*/ 40896 h 47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866" h="47758">
                  <a:moveTo>
                    <a:pt x="52973" y="40896"/>
                  </a:moveTo>
                  <a:cubicBezTo>
                    <a:pt x="53026" y="34652"/>
                    <a:pt x="56410" y="28903"/>
                    <a:pt x="61867" y="25790"/>
                  </a:cubicBezTo>
                  <a:lnTo>
                    <a:pt x="61867" y="0"/>
                  </a:lnTo>
                  <a:cubicBezTo>
                    <a:pt x="26837" y="1824"/>
                    <a:pt x="-126" y="12306"/>
                    <a:pt x="0" y="24709"/>
                  </a:cubicBezTo>
                  <a:cubicBezTo>
                    <a:pt x="117" y="36156"/>
                    <a:pt x="23295" y="45490"/>
                    <a:pt x="54364" y="47758"/>
                  </a:cubicBezTo>
                  <a:cubicBezTo>
                    <a:pt x="53442" y="45586"/>
                    <a:pt x="52969" y="43253"/>
                    <a:pt x="52973" y="40896"/>
                  </a:cubicBezTo>
                  <a:close/>
                </a:path>
              </a:pathLst>
            </a:custGeom>
            <a:solidFill>
              <a:srgbClr val="50E6FF"/>
            </a:solidFill>
            <a:ln w="9525"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838E00D4-0B49-D92F-6D44-BBE7D5C3C261}"/>
                </a:ext>
              </a:extLst>
            </p:cNvPr>
            <p:cNvSpPr/>
            <p:nvPr/>
          </p:nvSpPr>
          <p:spPr>
            <a:xfrm>
              <a:off x="3505346" y="4224715"/>
              <a:ext cx="61995" cy="47622"/>
            </a:xfrm>
            <a:custGeom>
              <a:avLst/>
              <a:gdLst>
                <a:gd name="connsiteX0" fmla="*/ 0 w 61856"/>
                <a:gd name="connsiteY0" fmla="*/ 0 h 47622"/>
                <a:gd name="connsiteX1" fmla="*/ 0 w 61856"/>
                <a:gd name="connsiteY1" fmla="*/ 25964 h 47622"/>
                <a:gd name="connsiteX2" fmla="*/ 7570 w 61856"/>
                <a:gd name="connsiteY2" fmla="*/ 47623 h 47622"/>
                <a:gd name="connsiteX3" fmla="*/ 61856 w 61856"/>
                <a:gd name="connsiteY3" fmla="*/ 23493 h 47622"/>
                <a:gd name="connsiteX4" fmla="*/ 0 w 61856"/>
                <a:gd name="connsiteY4" fmla="*/ 0 h 476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856" h="47622">
                  <a:moveTo>
                    <a:pt x="0" y="0"/>
                  </a:moveTo>
                  <a:lnTo>
                    <a:pt x="0" y="25964"/>
                  </a:lnTo>
                  <a:cubicBezTo>
                    <a:pt x="7648" y="30274"/>
                    <a:pt x="10888" y="39542"/>
                    <a:pt x="7570" y="47623"/>
                  </a:cubicBezTo>
                  <a:cubicBezTo>
                    <a:pt x="38795" y="44785"/>
                    <a:pt x="61973" y="34950"/>
                    <a:pt x="61856" y="23493"/>
                  </a:cubicBezTo>
                  <a:cubicBezTo>
                    <a:pt x="61740" y="11129"/>
                    <a:pt x="34796" y="1216"/>
                    <a:pt x="0" y="0"/>
                  </a:cubicBezTo>
                  <a:close/>
                </a:path>
              </a:pathLst>
            </a:custGeom>
            <a:solidFill>
              <a:srgbClr val="50E6FF"/>
            </a:solidFill>
            <a:ln w="9525"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7364D1D7-7A7E-7925-C5A9-54F57F49F221}"/>
                </a:ext>
              </a:extLst>
            </p:cNvPr>
            <p:cNvSpPr/>
            <p:nvPr/>
          </p:nvSpPr>
          <p:spPr>
            <a:xfrm>
              <a:off x="3472231" y="4243981"/>
              <a:ext cx="48208" cy="45986"/>
            </a:xfrm>
            <a:custGeom>
              <a:avLst/>
              <a:gdLst>
                <a:gd name="connsiteX0" fmla="*/ 33041 w 48100"/>
                <a:gd name="connsiteY0" fmla="*/ 0 h 45986"/>
                <a:gd name="connsiteX1" fmla="*/ 33041 w 48100"/>
                <a:gd name="connsiteY1" fmla="*/ 6698 h 45986"/>
                <a:gd name="connsiteX2" fmla="*/ 39499 w 48100"/>
                <a:gd name="connsiteY2" fmla="*/ 30941 h 45986"/>
                <a:gd name="connsiteX3" fmla="*/ 15059 w 48100"/>
                <a:gd name="connsiteY3" fmla="*/ 37347 h 45986"/>
                <a:gd name="connsiteX4" fmla="*/ 8601 w 48100"/>
                <a:gd name="connsiteY4" fmla="*/ 13105 h 45986"/>
                <a:gd name="connsiteX5" fmla="*/ 15059 w 48100"/>
                <a:gd name="connsiteY5" fmla="*/ 6698 h 45986"/>
                <a:gd name="connsiteX6" fmla="*/ 15059 w 48100"/>
                <a:gd name="connsiteY6" fmla="*/ 10 h 45986"/>
                <a:gd name="connsiteX7" fmla="*/ 1751 w 48100"/>
                <a:gd name="connsiteY7" fmla="*/ 31048 h 45986"/>
                <a:gd name="connsiteX8" fmla="*/ 33041 w 48100"/>
                <a:gd name="connsiteY8" fmla="*/ 44250 h 45986"/>
                <a:gd name="connsiteX9" fmla="*/ 46350 w 48100"/>
                <a:gd name="connsiteY9" fmla="*/ 13211 h 45986"/>
                <a:gd name="connsiteX10" fmla="*/ 33041 w 48100"/>
                <a:gd name="connsiteY10" fmla="*/ 10 h 45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8100" h="45986">
                  <a:moveTo>
                    <a:pt x="33041" y="0"/>
                  </a:moveTo>
                  <a:lnTo>
                    <a:pt x="33041" y="6698"/>
                  </a:lnTo>
                  <a:cubicBezTo>
                    <a:pt x="41574" y="11624"/>
                    <a:pt x="44465" y="22478"/>
                    <a:pt x="39499" y="30941"/>
                  </a:cubicBezTo>
                  <a:cubicBezTo>
                    <a:pt x="34534" y="39405"/>
                    <a:pt x="23592" y="42273"/>
                    <a:pt x="15059" y="37347"/>
                  </a:cubicBezTo>
                  <a:cubicBezTo>
                    <a:pt x="6527" y="32422"/>
                    <a:pt x="3636" y="21568"/>
                    <a:pt x="8601" y="13105"/>
                  </a:cubicBezTo>
                  <a:cubicBezTo>
                    <a:pt x="10158" y="10450"/>
                    <a:pt x="12384" y="8243"/>
                    <a:pt x="15059" y="6698"/>
                  </a:cubicBezTo>
                  <a:lnTo>
                    <a:pt x="15059" y="10"/>
                  </a:lnTo>
                  <a:cubicBezTo>
                    <a:pt x="2744" y="4935"/>
                    <a:pt x="-3215" y="18831"/>
                    <a:pt x="1751" y="31048"/>
                  </a:cubicBezTo>
                  <a:cubicBezTo>
                    <a:pt x="6716" y="43264"/>
                    <a:pt x="20726" y="49175"/>
                    <a:pt x="33041" y="44250"/>
                  </a:cubicBezTo>
                  <a:cubicBezTo>
                    <a:pt x="45357" y="39324"/>
                    <a:pt x="51316" y="25427"/>
                    <a:pt x="46350" y="13211"/>
                  </a:cubicBezTo>
                  <a:cubicBezTo>
                    <a:pt x="43906" y="7199"/>
                    <a:pt x="39101" y="2433"/>
                    <a:pt x="33041" y="10"/>
                  </a:cubicBezTo>
                  <a:close/>
                </a:path>
              </a:pathLst>
            </a:custGeom>
            <a:solidFill>
              <a:srgbClr val="005BA1"/>
            </a:solidFill>
            <a:ln w="9525"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C3A0DA8A-FE69-14C4-BF09-C27ED955E5F3}"/>
                </a:ext>
              </a:extLst>
            </p:cNvPr>
            <p:cNvSpPr/>
            <p:nvPr/>
          </p:nvSpPr>
          <p:spPr>
            <a:xfrm>
              <a:off x="3484301" y="4171118"/>
              <a:ext cx="24088" cy="106596"/>
            </a:xfrm>
            <a:custGeom>
              <a:avLst/>
              <a:gdLst>
                <a:gd name="connsiteX0" fmla="*/ 12007 w 24034"/>
                <a:gd name="connsiteY0" fmla="*/ 106597 h 106596"/>
                <a:gd name="connsiteX1" fmla="*/ 23995 w 24034"/>
                <a:gd name="connsiteY1" fmla="*/ 94705 h 106596"/>
                <a:gd name="connsiteX2" fmla="*/ 23995 w 24034"/>
                <a:gd name="connsiteY2" fmla="*/ 94696 h 106596"/>
                <a:gd name="connsiteX3" fmla="*/ 15141 w 24034"/>
                <a:gd name="connsiteY3" fmla="*/ 83413 h 106596"/>
                <a:gd name="connsiteX4" fmla="*/ 15141 w 24034"/>
                <a:gd name="connsiteY4" fmla="*/ 23223 h 106596"/>
                <a:gd name="connsiteX5" fmla="*/ 24034 w 24034"/>
                <a:gd name="connsiteY5" fmla="*/ 11940 h 106596"/>
                <a:gd name="connsiteX6" fmla="*/ 12095 w 24034"/>
                <a:gd name="connsiteY6" fmla="*/ 0 h 106596"/>
                <a:gd name="connsiteX7" fmla="*/ 12007 w 24034"/>
                <a:gd name="connsiteY7" fmla="*/ 0 h 106596"/>
                <a:gd name="connsiteX8" fmla="*/ 12007 w 24034"/>
                <a:gd name="connsiteY8" fmla="*/ 0 h 106596"/>
                <a:gd name="connsiteX9" fmla="*/ 39 w 24034"/>
                <a:gd name="connsiteY9" fmla="*/ 11882 h 106596"/>
                <a:gd name="connsiteX10" fmla="*/ 39 w 24034"/>
                <a:gd name="connsiteY10" fmla="*/ 11882 h 106596"/>
                <a:gd name="connsiteX11" fmla="*/ 8894 w 24034"/>
                <a:gd name="connsiteY11" fmla="*/ 23223 h 106596"/>
                <a:gd name="connsiteX12" fmla="*/ 8894 w 24034"/>
                <a:gd name="connsiteY12" fmla="*/ 83451 h 106596"/>
                <a:gd name="connsiteX13" fmla="*/ 0 w 24034"/>
                <a:gd name="connsiteY13" fmla="*/ 94734 h 106596"/>
                <a:gd name="connsiteX14" fmla="*/ 12007 w 24034"/>
                <a:gd name="connsiteY14" fmla="*/ 106597 h 106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034" h="106596">
                  <a:moveTo>
                    <a:pt x="12007" y="106597"/>
                  </a:moveTo>
                  <a:cubicBezTo>
                    <a:pt x="18628" y="106597"/>
                    <a:pt x="23995" y="101273"/>
                    <a:pt x="23995" y="94705"/>
                  </a:cubicBezTo>
                  <a:cubicBezTo>
                    <a:pt x="23995" y="94703"/>
                    <a:pt x="23995" y="94699"/>
                    <a:pt x="23995" y="94696"/>
                  </a:cubicBezTo>
                  <a:cubicBezTo>
                    <a:pt x="23953" y="89381"/>
                    <a:pt x="20324" y="84756"/>
                    <a:pt x="15141" y="83413"/>
                  </a:cubicBezTo>
                  <a:lnTo>
                    <a:pt x="15141" y="23223"/>
                  </a:lnTo>
                  <a:cubicBezTo>
                    <a:pt x="20341" y="21897"/>
                    <a:pt x="23991" y="17266"/>
                    <a:pt x="24034" y="11940"/>
                  </a:cubicBezTo>
                  <a:cubicBezTo>
                    <a:pt x="24061" y="5372"/>
                    <a:pt x="18716" y="27"/>
                    <a:pt x="12095" y="0"/>
                  </a:cubicBezTo>
                  <a:cubicBezTo>
                    <a:pt x="12066" y="0"/>
                    <a:pt x="12037" y="0"/>
                    <a:pt x="12007" y="0"/>
                  </a:cubicBezTo>
                  <a:lnTo>
                    <a:pt x="12007" y="0"/>
                  </a:lnTo>
                  <a:cubicBezTo>
                    <a:pt x="5398" y="11"/>
                    <a:pt x="44" y="5326"/>
                    <a:pt x="39" y="11882"/>
                  </a:cubicBezTo>
                  <a:lnTo>
                    <a:pt x="39" y="11882"/>
                  </a:lnTo>
                  <a:cubicBezTo>
                    <a:pt x="54" y="17217"/>
                    <a:pt x="3689" y="21874"/>
                    <a:pt x="8894" y="23223"/>
                  </a:cubicBezTo>
                  <a:lnTo>
                    <a:pt x="8894" y="83451"/>
                  </a:lnTo>
                  <a:cubicBezTo>
                    <a:pt x="3693" y="84777"/>
                    <a:pt x="43" y="89408"/>
                    <a:pt x="0" y="94734"/>
                  </a:cubicBezTo>
                  <a:cubicBezTo>
                    <a:pt x="22" y="101296"/>
                    <a:pt x="5393" y="106603"/>
                    <a:pt x="12007" y="106597"/>
                  </a:cubicBezTo>
                  <a:close/>
                </a:path>
              </a:pathLst>
            </a:custGeom>
            <a:gradFill>
              <a:gsLst>
                <a:gs pos="0">
                  <a:srgbClr val="B796F9"/>
                </a:gs>
                <a:gs pos="50000">
                  <a:srgbClr val="9768EA"/>
                </a:gs>
                <a:gs pos="100000">
                  <a:srgbClr val="773ADC"/>
                </a:gs>
              </a:gsLst>
              <a:lin ang="5400000" scaled="1"/>
            </a:gradFill>
            <a:ln w="9525"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6E4B5428-C2DC-0809-10B2-A7E5D42F6EB9}"/>
                </a:ext>
              </a:extLst>
            </p:cNvPr>
            <p:cNvSpPr/>
            <p:nvPr/>
          </p:nvSpPr>
          <p:spPr>
            <a:xfrm>
              <a:off x="3433335" y="4123081"/>
              <a:ext cx="126000" cy="90428"/>
            </a:xfrm>
            <a:custGeom>
              <a:avLst/>
              <a:gdLst>
                <a:gd name="connsiteX0" fmla="*/ 101206 w 125717"/>
                <a:gd name="connsiteY0" fmla="*/ 34581 h 90428"/>
                <a:gd name="connsiteX1" fmla="*/ 64532 w 125717"/>
                <a:gd name="connsiteY1" fmla="*/ 8 h 90428"/>
                <a:gd name="connsiteX2" fmla="*/ 29444 w 125717"/>
                <a:gd name="connsiteY2" fmla="*/ 24138 h 90428"/>
                <a:gd name="connsiteX3" fmla="*/ 0 w 125717"/>
                <a:gd name="connsiteY3" fmla="*/ 57061 h 90428"/>
                <a:gd name="connsiteX4" fmla="*/ 35399 w 125717"/>
                <a:gd name="connsiteY4" fmla="*/ 90418 h 90428"/>
                <a:gd name="connsiteX5" fmla="*/ 53887 w 125717"/>
                <a:gd name="connsiteY5" fmla="*/ 90418 h 90428"/>
                <a:gd name="connsiteX6" fmla="*/ 53887 w 125717"/>
                <a:gd name="connsiteY6" fmla="*/ 75120 h 90428"/>
                <a:gd name="connsiteX7" fmla="*/ 47312 w 125717"/>
                <a:gd name="connsiteY7" fmla="*/ 51063 h 90428"/>
                <a:gd name="connsiteX8" fmla="*/ 62859 w 125717"/>
                <a:gd name="connsiteY8" fmla="*/ 42206 h 90428"/>
                <a:gd name="connsiteX9" fmla="*/ 62859 w 125717"/>
                <a:gd name="connsiteY9" fmla="*/ 42206 h 90428"/>
                <a:gd name="connsiteX10" fmla="*/ 80806 w 125717"/>
                <a:gd name="connsiteY10" fmla="*/ 59632 h 90428"/>
                <a:gd name="connsiteX11" fmla="*/ 71850 w 125717"/>
                <a:gd name="connsiteY11" fmla="*/ 75120 h 90428"/>
                <a:gd name="connsiteX12" fmla="*/ 71850 w 125717"/>
                <a:gd name="connsiteY12" fmla="*/ 90418 h 90428"/>
                <a:gd name="connsiteX13" fmla="*/ 96526 w 125717"/>
                <a:gd name="connsiteY13" fmla="*/ 90418 h 90428"/>
                <a:gd name="connsiteX14" fmla="*/ 125717 w 125717"/>
                <a:gd name="connsiteY14" fmla="*/ 62099 h 90428"/>
                <a:gd name="connsiteX15" fmla="*/ 101206 w 125717"/>
                <a:gd name="connsiteY15" fmla="*/ 34581 h 90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5717" h="90428">
                  <a:moveTo>
                    <a:pt x="101206" y="34581"/>
                  </a:moveTo>
                  <a:cubicBezTo>
                    <a:pt x="100613" y="15029"/>
                    <a:pt x="84248" y="-398"/>
                    <a:pt x="64532" y="8"/>
                  </a:cubicBezTo>
                  <a:cubicBezTo>
                    <a:pt x="48848" y="-186"/>
                    <a:pt x="34763" y="9500"/>
                    <a:pt x="29444" y="24138"/>
                  </a:cubicBezTo>
                  <a:cubicBezTo>
                    <a:pt x="12781" y="26395"/>
                    <a:pt x="273" y="40380"/>
                    <a:pt x="0" y="57061"/>
                  </a:cubicBezTo>
                  <a:cubicBezTo>
                    <a:pt x="504" y="75962"/>
                    <a:pt x="16344" y="90888"/>
                    <a:pt x="35399" y="90418"/>
                  </a:cubicBezTo>
                  <a:lnTo>
                    <a:pt x="53887" y="90418"/>
                  </a:lnTo>
                  <a:lnTo>
                    <a:pt x="53887" y="75120"/>
                  </a:lnTo>
                  <a:cubicBezTo>
                    <a:pt x="45375" y="70278"/>
                    <a:pt x="42431" y="59507"/>
                    <a:pt x="47312" y="51063"/>
                  </a:cubicBezTo>
                  <a:cubicBezTo>
                    <a:pt x="50503" y="45544"/>
                    <a:pt x="56445" y="42159"/>
                    <a:pt x="62859" y="42206"/>
                  </a:cubicBezTo>
                  <a:lnTo>
                    <a:pt x="62859" y="42206"/>
                  </a:lnTo>
                  <a:cubicBezTo>
                    <a:pt x="72666" y="42102"/>
                    <a:pt x="80700" y="49904"/>
                    <a:pt x="80806" y="59632"/>
                  </a:cubicBezTo>
                  <a:cubicBezTo>
                    <a:pt x="80875" y="66024"/>
                    <a:pt x="77447" y="71952"/>
                    <a:pt x="71850" y="75120"/>
                  </a:cubicBezTo>
                  <a:lnTo>
                    <a:pt x="71850" y="90418"/>
                  </a:lnTo>
                  <a:lnTo>
                    <a:pt x="96526" y="90418"/>
                  </a:lnTo>
                  <a:cubicBezTo>
                    <a:pt x="112235" y="90026"/>
                    <a:pt x="124973" y="77669"/>
                    <a:pt x="125717" y="62099"/>
                  </a:cubicBezTo>
                  <a:cubicBezTo>
                    <a:pt x="125414" y="48222"/>
                    <a:pt x="115053" y="36590"/>
                    <a:pt x="101206" y="34581"/>
                  </a:cubicBezTo>
                  <a:close/>
                </a:path>
              </a:pathLst>
            </a:custGeom>
            <a:gradFill>
              <a:gsLst>
                <a:gs pos="0">
                  <a:srgbClr val="B796F9"/>
                </a:gs>
                <a:gs pos="50000">
                  <a:srgbClr val="9768EA"/>
                </a:gs>
                <a:gs pos="100000">
                  <a:srgbClr val="773ADC"/>
                </a:gs>
              </a:gsLst>
              <a:lin ang="5400000" scaled="1"/>
            </a:gradFill>
            <a:ln w="9525" cap="flat">
              <a:noFill/>
              <a:prstDash val="solid"/>
              <a:miter/>
            </a:ln>
          </p:spPr>
          <p:txBody>
            <a:bodyPr rtlCol="0" anchor="ctr"/>
            <a:lstStyle/>
            <a:p>
              <a:endParaRPr lang="en-US"/>
            </a:p>
          </p:txBody>
        </p:sp>
      </p:grpSp>
      <p:grpSp>
        <p:nvGrpSpPr>
          <p:cNvPr id="47" name="Group 46">
            <a:extLst>
              <a:ext uri="{FF2B5EF4-FFF2-40B4-BE49-F238E27FC236}">
                <a16:creationId xmlns:a16="http://schemas.microsoft.com/office/drawing/2014/main" id="{1647AAE0-04C4-8081-7EDE-2A7D3C897E83}"/>
              </a:ext>
              <a:ext uri="{C183D7F6-B498-43B3-948B-1728B52AA6E4}">
                <adec:decorative xmlns:adec="http://schemas.microsoft.com/office/drawing/2017/decorative" val="1"/>
              </a:ext>
            </a:extLst>
          </p:cNvPr>
          <p:cNvGrpSpPr/>
          <p:nvPr/>
        </p:nvGrpSpPr>
        <p:grpSpPr>
          <a:xfrm>
            <a:off x="6464969" y="5396468"/>
            <a:ext cx="173233" cy="105388"/>
            <a:chOff x="597833" y="4624652"/>
            <a:chExt cx="173233" cy="105388"/>
          </a:xfrm>
        </p:grpSpPr>
        <p:sp>
          <p:nvSpPr>
            <p:cNvPr id="49" name="Freeform: Shape 48">
              <a:extLst>
                <a:ext uri="{FF2B5EF4-FFF2-40B4-BE49-F238E27FC236}">
                  <a16:creationId xmlns:a16="http://schemas.microsoft.com/office/drawing/2014/main" id="{59EFB3EC-E7D4-1912-4549-B574C9433C62}"/>
                </a:ext>
              </a:extLst>
            </p:cNvPr>
            <p:cNvSpPr/>
            <p:nvPr/>
          </p:nvSpPr>
          <p:spPr>
            <a:xfrm>
              <a:off x="631518" y="4624652"/>
              <a:ext cx="139548" cy="98324"/>
            </a:xfrm>
            <a:custGeom>
              <a:avLst/>
              <a:gdLst>
                <a:gd name="connsiteX0" fmla="*/ 139235 w 139235"/>
                <a:gd name="connsiteY0" fmla="*/ 67265 h 98324"/>
                <a:gd name="connsiteX1" fmla="*/ 112061 w 139235"/>
                <a:gd name="connsiteY1" fmla="*/ 37451 h 98324"/>
                <a:gd name="connsiteX2" fmla="*/ 71442 w 139235"/>
                <a:gd name="connsiteY2" fmla="*/ 18 h 98324"/>
                <a:gd name="connsiteX3" fmla="*/ 33032 w 139235"/>
                <a:gd name="connsiteY3" fmla="*/ 26212 h 98324"/>
                <a:gd name="connsiteX4" fmla="*/ 0 w 139235"/>
                <a:gd name="connsiteY4" fmla="*/ 62216 h 98324"/>
                <a:gd name="connsiteX5" fmla="*/ 39178 w 139235"/>
                <a:gd name="connsiteY5" fmla="*/ 98316 h 98324"/>
                <a:gd name="connsiteX6" fmla="*/ 106395 w 139235"/>
                <a:gd name="connsiteY6" fmla="*/ 98316 h 98324"/>
                <a:gd name="connsiteX7" fmla="*/ 108124 w 139235"/>
                <a:gd name="connsiteY7" fmla="*/ 98316 h 98324"/>
                <a:gd name="connsiteX8" fmla="*/ 139235 w 139235"/>
                <a:gd name="connsiteY8" fmla="*/ 67265 h 98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9235" h="98324">
                  <a:moveTo>
                    <a:pt x="139235" y="67265"/>
                  </a:moveTo>
                  <a:cubicBezTo>
                    <a:pt x="138757" y="52068"/>
                    <a:pt x="127255" y="39449"/>
                    <a:pt x="112061" y="37451"/>
                  </a:cubicBezTo>
                  <a:cubicBezTo>
                    <a:pt x="111124" y="16053"/>
                    <a:pt x="93026" y="-627"/>
                    <a:pt x="71442" y="18"/>
                  </a:cubicBezTo>
                  <a:cubicBezTo>
                    <a:pt x="54351" y="-160"/>
                    <a:pt x="38985" y="10319"/>
                    <a:pt x="33032" y="26212"/>
                  </a:cubicBezTo>
                  <a:cubicBezTo>
                    <a:pt x="14503" y="28348"/>
                    <a:pt x="403" y="43717"/>
                    <a:pt x="0" y="62216"/>
                  </a:cubicBezTo>
                  <a:cubicBezTo>
                    <a:pt x="1085" y="82771"/>
                    <a:pt x="18432" y="98756"/>
                    <a:pt x="39178" y="98316"/>
                  </a:cubicBezTo>
                  <a:lnTo>
                    <a:pt x="106395" y="98316"/>
                  </a:lnTo>
                  <a:lnTo>
                    <a:pt x="108124" y="98316"/>
                  </a:lnTo>
                  <a:cubicBezTo>
                    <a:pt x="125272" y="98058"/>
                    <a:pt x="139081" y="84276"/>
                    <a:pt x="139235" y="67265"/>
                  </a:cubicBezTo>
                  <a:close/>
                </a:path>
              </a:pathLst>
            </a:custGeom>
            <a:gradFill>
              <a:gsLst>
                <a:gs pos="0">
                  <a:srgbClr val="0078D4"/>
                </a:gs>
                <a:gs pos="16000">
                  <a:srgbClr val="1380DA"/>
                </a:gs>
                <a:gs pos="53000">
                  <a:srgbClr val="3C91E5"/>
                </a:gs>
                <a:gs pos="82000">
                  <a:srgbClr val="559CEC"/>
                </a:gs>
                <a:gs pos="100000">
                  <a:srgbClr val="5EA0EF"/>
                </a:gs>
              </a:gsLst>
              <a:lin ang="16200000" scaled="1"/>
            </a:grad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06ABDC52-B8E5-C0F6-E029-27F65316AFE6}"/>
                </a:ext>
              </a:extLst>
            </p:cNvPr>
            <p:cNvSpPr/>
            <p:nvPr/>
          </p:nvSpPr>
          <p:spPr>
            <a:xfrm>
              <a:off x="597833" y="4629694"/>
              <a:ext cx="143398" cy="100346"/>
            </a:xfrm>
            <a:custGeom>
              <a:avLst/>
              <a:gdLst>
                <a:gd name="connsiteX0" fmla="*/ 143076 w 143076"/>
                <a:gd name="connsiteY0" fmla="*/ 68795 h 100346"/>
                <a:gd name="connsiteX1" fmla="*/ 115229 w 143076"/>
                <a:gd name="connsiteY1" fmla="*/ 38124 h 100346"/>
                <a:gd name="connsiteX2" fmla="*/ 73459 w 143076"/>
                <a:gd name="connsiteY2" fmla="*/ 24 h 100346"/>
                <a:gd name="connsiteX3" fmla="*/ 33705 w 143076"/>
                <a:gd name="connsiteY3" fmla="*/ 26599 h 100346"/>
                <a:gd name="connsiteX4" fmla="*/ 0 w 143076"/>
                <a:gd name="connsiteY4" fmla="*/ 63175 h 100346"/>
                <a:gd name="connsiteX5" fmla="*/ 40330 w 143076"/>
                <a:gd name="connsiteY5" fmla="*/ 100323 h 100346"/>
                <a:gd name="connsiteX6" fmla="*/ 43883 w 143076"/>
                <a:gd name="connsiteY6" fmla="*/ 100323 h 100346"/>
                <a:gd name="connsiteX7" fmla="*/ 109084 w 143076"/>
                <a:gd name="connsiteY7" fmla="*/ 100323 h 100346"/>
                <a:gd name="connsiteX8" fmla="*/ 110812 w 143076"/>
                <a:gd name="connsiteY8" fmla="*/ 100323 h 100346"/>
                <a:gd name="connsiteX9" fmla="*/ 143076 w 143076"/>
                <a:gd name="connsiteY9" fmla="*/ 68795 h 100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3076" h="100346">
                  <a:moveTo>
                    <a:pt x="143076" y="68795"/>
                  </a:moveTo>
                  <a:cubicBezTo>
                    <a:pt x="142608" y="53191"/>
                    <a:pt x="130826" y="40214"/>
                    <a:pt x="115229" y="38124"/>
                  </a:cubicBezTo>
                  <a:cubicBezTo>
                    <a:pt x="114140" y="16236"/>
                    <a:pt x="95539" y="-731"/>
                    <a:pt x="73459" y="24"/>
                  </a:cubicBezTo>
                  <a:cubicBezTo>
                    <a:pt x="55875" y="-349"/>
                    <a:pt x="39956" y="10292"/>
                    <a:pt x="33705" y="26599"/>
                  </a:cubicBezTo>
                  <a:cubicBezTo>
                    <a:pt x="14919" y="28889"/>
                    <a:pt x="616" y="44411"/>
                    <a:pt x="0" y="63175"/>
                  </a:cubicBezTo>
                  <a:cubicBezTo>
                    <a:pt x="833" y="84463"/>
                    <a:pt x="18866" y="101073"/>
                    <a:pt x="40330" y="100323"/>
                  </a:cubicBezTo>
                  <a:lnTo>
                    <a:pt x="43883" y="100323"/>
                  </a:lnTo>
                  <a:lnTo>
                    <a:pt x="109084" y="100323"/>
                  </a:lnTo>
                  <a:lnTo>
                    <a:pt x="110812" y="100323"/>
                  </a:lnTo>
                  <a:cubicBezTo>
                    <a:pt x="128403" y="100223"/>
                    <a:pt x="142712" y="86241"/>
                    <a:pt x="143076" y="68795"/>
                  </a:cubicBezTo>
                  <a:close/>
                </a:path>
              </a:pathLst>
            </a:custGeom>
            <a:gradFill>
              <a:gsLst>
                <a:gs pos="0">
                  <a:srgbClr val="198AB3"/>
                </a:gs>
                <a:gs pos="0">
                  <a:srgbClr val="198AB3"/>
                </a:gs>
                <a:gs pos="11000">
                  <a:srgbClr val="22A5CB"/>
                </a:gs>
                <a:gs pos="23000">
                  <a:srgbClr val="29BADE"/>
                </a:gs>
                <a:gs pos="37000">
                  <a:srgbClr val="2EC9EB"/>
                </a:gs>
                <a:gs pos="53000">
                  <a:srgbClr val="31D1F3"/>
                </a:gs>
                <a:gs pos="78000">
                  <a:srgbClr val="32D4F5"/>
                </a:gs>
              </a:gsLst>
              <a:lin ang="16200000" scaled="1"/>
            </a:gradFill>
            <a:ln w="9525"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6CEABC96-58F0-03C8-D5C0-869BA43BC9C5}"/>
                </a:ext>
              </a:extLst>
            </p:cNvPr>
            <p:cNvSpPr/>
            <p:nvPr/>
          </p:nvSpPr>
          <p:spPr>
            <a:xfrm>
              <a:off x="635658" y="4648623"/>
              <a:ext cx="81289" cy="81393"/>
            </a:xfrm>
            <a:custGeom>
              <a:avLst/>
              <a:gdLst>
                <a:gd name="connsiteX0" fmla="*/ 8544 w 81106"/>
                <a:gd name="connsiteY0" fmla="*/ 32245 h 81393"/>
                <a:gd name="connsiteX1" fmla="*/ 16706 w 81106"/>
                <a:gd name="connsiteY1" fmla="*/ 32245 h 81393"/>
                <a:gd name="connsiteX2" fmla="*/ 18339 w 81106"/>
                <a:gd name="connsiteY2" fmla="*/ 32911 h 81393"/>
                <a:gd name="connsiteX3" fmla="*/ 37544 w 81106"/>
                <a:gd name="connsiteY3" fmla="*/ 51961 h 81393"/>
                <a:gd name="connsiteX4" fmla="*/ 37647 w 81106"/>
                <a:gd name="connsiteY4" fmla="*/ 55192 h 81393"/>
                <a:gd name="connsiteX5" fmla="*/ 37544 w 81106"/>
                <a:gd name="connsiteY5" fmla="*/ 55295 h 81393"/>
                <a:gd name="connsiteX6" fmla="*/ 11425 w 81106"/>
                <a:gd name="connsiteY6" fmla="*/ 80727 h 81393"/>
                <a:gd name="connsiteX7" fmla="*/ 9793 w 81106"/>
                <a:gd name="connsiteY7" fmla="*/ 81394 h 81393"/>
                <a:gd name="connsiteX8" fmla="*/ 2015 w 81106"/>
                <a:gd name="connsiteY8" fmla="*/ 81394 h 81393"/>
                <a:gd name="connsiteX9" fmla="*/ 32 w 81106"/>
                <a:gd name="connsiteY9" fmla="*/ 78660 h 81393"/>
                <a:gd name="connsiteX10" fmla="*/ 670 w 81106"/>
                <a:gd name="connsiteY10" fmla="*/ 77393 h 81393"/>
                <a:gd name="connsiteX11" fmla="*/ 22852 w 81106"/>
                <a:gd name="connsiteY11" fmla="*/ 55105 h 81393"/>
                <a:gd name="connsiteX12" fmla="*/ 22997 w 81106"/>
                <a:gd name="connsiteY12" fmla="*/ 52010 h 81393"/>
                <a:gd name="connsiteX13" fmla="*/ 22852 w 81106"/>
                <a:gd name="connsiteY13" fmla="*/ 51866 h 81393"/>
                <a:gd name="connsiteX14" fmla="*/ 6912 w 81106"/>
                <a:gd name="connsiteY14" fmla="*/ 36150 h 81393"/>
                <a:gd name="connsiteX15" fmla="*/ 6906 w 81106"/>
                <a:gd name="connsiteY15" fmla="*/ 32917 h 81393"/>
                <a:gd name="connsiteX16" fmla="*/ 8544 w 81106"/>
                <a:gd name="connsiteY16" fmla="*/ 32245 h 81393"/>
                <a:gd name="connsiteX17" fmla="*/ 41481 w 81106"/>
                <a:gd name="connsiteY17" fmla="*/ 145 h 81393"/>
                <a:gd name="connsiteX18" fmla="*/ 49835 w 81106"/>
                <a:gd name="connsiteY18" fmla="*/ 145 h 81393"/>
                <a:gd name="connsiteX19" fmla="*/ 51467 w 81106"/>
                <a:gd name="connsiteY19" fmla="*/ 907 h 81393"/>
                <a:gd name="connsiteX20" fmla="*/ 66159 w 81106"/>
                <a:gd name="connsiteY20" fmla="*/ 15671 h 81393"/>
                <a:gd name="connsiteX21" fmla="*/ 66165 w 81106"/>
                <a:gd name="connsiteY21" fmla="*/ 18904 h 81393"/>
                <a:gd name="connsiteX22" fmla="*/ 66159 w 81106"/>
                <a:gd name="connsiteY22" fmla="*/ 18910 h 81393"/>
                <a:gd name="connsiteX23" fmla="*/ 46954 w 81106"/>
                <a:gd name="connsiteY23" fmla="*/ 37102 h 81393"/>
                <a:gd name="connsiteX24" fmla="*/ 45322 w 81106"/>
                <a:gd name="connsiteY24" fmla="*/ 37769 h 81393"/>
                <a:gd name="connsiteX25" fmla="*/ 38312 w 81106"/>
                <a:gd name="connsiteY25" fmla="*/ 37769 h 81393"/>
                <a:gd name="connsiteX26" fmla="*/ 36028 w 81106"/>
                <a:gd name="connsiteY26" fmla="*/ 35278 h 81393"/>
                <a:gd name="connsiteX27" fmla="*/ 36584 w 81106"/>
                <a:gd name="connsiteY27" fmla="*/ 33864 h 81393"/>
                <a:gd name="connsiteX28" fmla="*/ 51275 w 81106"/>
                <a:gd name="connsiteY28" fmla="*/ 19195 h 81393"/>
                <a:gd name="connsiteX29" fmla="*/ 51275 w 81106"/>
                <a:gd name="connsiteY29" fmla="*/ 15957 h 81393"/>
                <a:gd name="connsiteX30" fmla="*/ 39848 w 81106"/>
                <a:gd name="connsiteY30" fmla="*/ 4527 h 81393"/>
                <a:gd name="connsiteX31" fmla="*/ 38456 w 81106"/>
                <a:gd name="connsiteY31" fmla="*/ 1527 h 81393"/>
                <a:gd name="connsiteX32" fmla="*/ 41481 w 81106"/>
                <a:gd name="connsiteY32" fmla="*/ 145 h 81393"/>
                <a:gd name="connsiteX33" fmla="*/ 58669 w 81106"/>
                <a:gd name="connsiteY33" fmla="*/ 38245 h 81393"/>
                <a:gd name="connsiteX34" fmla="*/ 66831 w 81106"/>
                <a:gd name="connsiteY34" fmla="*/ 38245 h 81393"/>
                <a:gd name="connsiteX35" fmla="*/ 68464 w 81106"/>
                <a:gd name="connsiteY35" fmla="*/ 38912 h 81393"/>
                <a:gd name="connsiteX36" fmla="*/ 80467 w 81106"/>
                <a:gd name="connsiteY36" fmla="*/ 50818 h 81393"/>
                <a:gd name="connsiteX37" fmla="*/ 80467 w 81106"/>
                <a:gd name="connsiteY37" fmla="*/ 54057 h 81393"/>
                <a:gd name="connsiteX38" fmla="*/ 63086 w 81106"/>
                <a:gd name="connsiteY38" fmla="*/ 71488 h 81393"/>
                <a:gd name="connsiteX39" fmla="*/ 61454 w 81106"/>
                <a:gd name="connsiteY39" fmla="*/ 72154 h 81393"/>
                <a:gd name="connsiteX40" fmla="*/ 53580 w 81106"/>
                <a:gd name="connsiteY40" fmla="*/ 72154 h 81393"/>
                <a:gd name="connsiteX41" fmla="*/ 51270 w 81106"/>
                <a:gd name="connsiteY41" fmla="*/ 69874 h 81393"/>
                <a:gd name="connsiteX42" fmla="*/ 51947 w 81106"/>
                <a:gd name="connsiteY42" fmla="*/ 68249 h 81393"/>
                <a:gd name="connsiteX43" fmla="*/ 65583 w 81106"/>
                <a:gd name="connsiteY43" fmla="*/ 54533 h 81393"/>
                <a:gd name="connsiteX44" fmla="*/ 65583 w 81106"/>
                <a:gd name="connsiteY44" fmla="*/ 51295 h 81393"/>
                <a:gd name="connsiteX45" fmla="*/ 57037 w 81106"/>
                <a:gd name="connsiteY45" fmla="*/ 42627 h 81393"/>
                <a:gd name="connsiteX46" fmla="*/ 56977 w 81106"/>
                <a:gd name="connsiteY46" fmla="*/ 39394 h 81393"/>
                <a:gd name="connsiteX47" fmla="*/ 58285 w 81106"/>
                <a:gd name="connsiteY47" fmla="*/ 38722 h 81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81106" h="81393">
                  <a:moveTo>
                    <a:pt x="8544" y="32245"/>
                  </a:moveTo>
                  <a:lnTo>
                    <a:pt x="16706" y="32245"/>
                  </a:lnTo>
                  <a:cubicBezTo>
                    <a:pt x="17320" y="32232"/>
                    <a:pt x="17912" y="32474"/>
                    <a:pt x="18339" y="32911"/>
                  </a:cubicBezTo>
                  <a:lnTo>
                    <a:pt x="37544" y="51961"/>
                  </a:lnTo>
                  <a:cubicBezTo>
                    <a:pt x="38472" y="52825"/>
                    <a:pt x="38518" y="54272"/>
                    <a:pt x="37647" y="55192"/>
                  </a:cubicBezTo>
                  <a:cubicBezTo>
                    <a:pt x="37614" y="55228"/>
                    <a:pt x="37579" y="55262"/>
                    <a:pt x="37544" y="55295"/>
                  </a:cubicBezTo>
                  <a:lnTo>
                    <a:pt x="11425" y="80727"/>
                  </a:lnTo>
                  <a:cubicBezTo>
                    <a:pt x="10992" y="81156"/>
                    <a:pt x="10404" y="81396"/>
                    <a:pt x="9793" y="81394"/>
                  </a:cubicBezTo>
                  <a:lnTo>
                    <a:pt x="2015" y="81394"/>
                  </a:lnTo>
                  <a:cubicBezTo>
                    <a:pt x="706" y="81182"/>
                    <a:pt x="-182" y="79958"/>
                    <a:pt x="32" y="78660"/>
                  </a:cubicBezTo>
                  <a:cubicBezTo>
                    <a:pt x="110" y="78184"/>
                    <a:pt x="333" y="77742"/>
                    <a:pt x="670" y="77393"/>
                  </a:cubicBezTo>
                  <a:lnTo>
                    <a:pt x="22852" y="55105"/>
                  </a:lnTo>
                  <a:cubicBezTo>
                    <a:pt x="23754" y="54289"/>
                    <a:pt x="23818" y="52904"/>
                    <a:pt x="22997" y="52010"/>
                  </a:cubicBezTo>
                  <a:cubicBezTo>
                    <a:pt x="22951" y="51960"/>
                    <a:pt x="22903" y="51912"/>
                    <a:pt x="22852" y="51866"/>
                  </a:cubicBezTo>
                  <a:lnTo>
                    <a:pt x="6912" y="36150"/>
                  </a:lnTo>
                  <a:cubicBezTo>
                    <a:pt x="6010" y="35259"/>
                    <a:pt x="6008" y="33811"/>
                    <a:pt x="6906" y="32917"/>
                  </a:cubicBezTo>
                  <a:cubicBezTo>
                    <a:pt x="7340" y="32485"/>
                    <a:pt x="7930" y="32243"/>
                    <a:pt x="8544" y="32245"/>
                  </a:cubicBezTo>
                  <a:close/>
                  <a:moveTo>
                    <a:pt x="41481" y="145"/>
                  </a:moveTo>
                  <a:lnTo>
                    <a:pt x="49835" y="145"/>
                  </a:lnTo>
                  <a:cubicBezTo>
                    <a:pt x="50458" y="179"/>
                    <a:pt x="51044" y="453"/>
                    <a:pt x="51467" y="907"/>
                  </a:cubicBezTo>
                  <a:lnTo>
                    <a:pt x="66159" y="15671"/>
                  </a:lnTo>
                  <a:cubicBezTo>
                    <a:pt x="67061" y="16562"/>
                    <a:pt x="67064" y="18010"/>
                    <a:pt x="66165" y="18904"/>
                  </a:cubicBezTo>
                  <a:cubicBezTo>
                    <a:pt x="66163" y="18906"/>
                    <a:pt x="66161" y="18908"/>
                    <a:pt x="66159" y="18910"/>
                  </a:cubicBezTo>
                  <a:lnTo>
                    <a:pt x="46954" y="37102"/>
                  </a:lnTo>
                  <a:cubicBezTo>
                    <a:pt x="46521" y="37531"/>
                    <a:pt x="45934" y="37771"/>
                    <a:pt x="45322" y="37769"/>
                  </a:cubicBezTo>
                  <a:lnTo>
                    <a:pt x="38312" y="37769"/>
                  </a:lnTo>
                  <a:cubicBezTo>
                    <a:pt x="36988" y="37707"/>
                    <a:pt x="35965" y="36591"/>
                    <a:pt x="36028" y="35278"/>
                  </a:cubicBezTo>
                  <a:cubicBezTo>
                    <a:pt x="36053" y="34759"/>
                    <a:pt x="36248" y="34262"/>
                    <a:pt x="36584" y="33864"/>
                  </a:cubicBezTo>
                  <a:lnTo>
                    <a:pt x="51275" y="19195"/>
                  </a:lnTo>
                  <a:cubicBezTo>
                    <a:pt x="52129" y="18282"/>
                    <a:pt x="52129" y="16870"/>
                    <a:pt x="51275" y="15957"/>
                  </a:cubicBezTo>
                  <a:lnTo>
                    <a:pt x="39848" y="4527"/>
                  </a:lnTo>
                  <a:cubicBezTo>
                    <a:pt x="38629" y="4080"/>
                    <a:pt x="38005" y="2737"/>
                    <a:pt x="38456" y="1527"/>
                  </a:cubicBezTo>
                  <a:cubicBezTo>
                    <a:pt x="38907" y="317"/>
                    <a:pt x="40261" y="-302"/>
                    <a:pt x="41481" y="145"/>
                  </a:cubicBezTo>
                  <a:close/>
                  <a:moveTo>
                    <a:pt x="58669" y="38245"/>
                  </a:moveTo>
                  <a:lnTo>
                    <a:pt x="66831" y="38245"/>
                  </a:lnTo>
                  <a:cubicBezTo>
                    <a:pt x="67435" y="38279"/>
                    <a:pt x="68010" y="38514"/>
                    <a:pt x="68464" y="38912"/>
                  </a:cubicBezTo>
                  <a:lnTo>
                    <a:pt x="80467" y="50818"/>
                  </a:lnTo>
                  <a:cubicBezTo>
                    <a:pt x="81320" y="51732"/>
                    <a:pt x="81320" y="53143"/>
                    <a:pt x="80467" y="54057"/>
                  </a:cubicBezTo>
                  <a:lnTo>
                    <a:pt x="63086" y="71488"/>
                  </a:lnTo>
                  <a:cubicBezTo>
                    <a:pt x="62659" y="71926"/>
                    <a:pt x="62067" y="72167"/>
                    <a:pt x="61454" y="72154"/>
                  </a:cubicBezTo>
                  <a:lnTo>
                    <a:pt x="53580" y="72154"/>
                  </a:lnTo>
                  <a:cubicBezTo>
                    <a:pt x="52307" y="72157"/>
                    <a:pt x="51273" y="71136"/>
                    <a:pt x="51270" y="69874"/>
                  </a:cubicBezTo>
                  <a:cubicBezTo>
                    <a:pt x="51268" y="69265"/>
                    <a:pt x="51512" y="68680"/>
                    <a:pt x="51947" y="68249"/>
                  </a:cubicBezTo>
                  <a:lnTo>
                    <a:pt x="65583" y="54533"/>
                  </a:lnTo>
                  <a:cubicBezTo>
                    <a:pt x="66437" y="53620"/>
                    <a:pt x="66437" y="52208"/>
                    <a:pt x="65583" y="51295"/>
                  </a:cubicBezTo>
                  <a:lnTo>
                    <a:pt x="57037" y="42627"/>
                  </a:lnTo>
                  <a:cubicBezTo>
                    <a:pt x="56120" y="41751"/>
                    <a:pt x="56093" y="40304"/>
                    <a:pt x="56977" y="39394"/>
                  </a:cubicBezTo>
                  <a:cubicBezTo>
                    <a:pt x="57327" y="39034"/>
                    <a:pt x="57786" y="38798"/>
                    <a:pt x="58285" y="38722"/>
                  </a:cubicBezTo>
                  <a:close/>
                </a:path>
              </a:pathLst>
            </a:custGeom>
            <a:solidFill>
              <a:srgbClr val="FFFFFF"/>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3302853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700EE8B-4056-02BB-2350-4261B76CD900}"/>
              </a:ext>
            </a:extLst>
          </p:cNvPr>
          <p:cNvSpPr>
            <a:spLocks noGrp="1"/>
          </p:cNvSpPr>
          <p:nvPr>
            <p:ph type="title"/>
          </p:nvPr>
        </p:nvSpPr>
        <p:spPr>
          <a:xfrm>
            <a:off x="600060" y="2797601"/>
            <a:ext cx="3245833" cy="1396088"/>
          </a:xfrm>
        </p:spPr>
        <p:txBody>
          <a:bodyPr/>
          <a:lstStyle/>
          <a:p>
            <a:r>
              <a:rPr lang="en-US" dirty="0"/>
              <a:t>AKS hybrid</a:t>
            </a:r>
            <a:br>
              <a:rPr lang="en-US" dirty="0"/>
            </a:br>
            <a:r>
              <a:rPr lang="en-US" sz="1800" b="1" i="0" kern="1200" spc="-51" baseline="0" dirty="0">
                <a:ln>
                  <a:noFill/>
                </a:ln>
                <a:solidFill>
                  <a:srgbClr val="00FFFF"/>
                </a:solidFill>
                <a:effectLst/>
                <a:latin typeface="Segoe UI" panose="020B0502040204020203" pitchFamily="34" charset="0"/>
                <a:ea typeface="+mn-ea"/>
                <a:cs typeface="Segoe UI" panose="020B0502040204020203" pitchFamily="34" charset="0"/>
              </a:rPr>
              <a:t>Deploy and manage containerized apps with AKS on-premises</a:t>
            </a:r>
            <a:endParaRPr lang="en-US" dirty="0"/>
          </a:p>
        </p:txBody>
      </p:sp>
      <p:sp>
        <p:nvSpPr>
          <p:cNvPr id="5" name="Text Placeholder 4">
            <a:extLst>
              <a:ext uri="{FF2B5EF4-FFF2-40B4-BE49-F238E27FC236}">
                <a16:creationId xmlns:a16="http://schemas.microsoft.com/office/drawing/2014/main" id="{4CB34F43-501B-F89F-15CA-3E71462E4991}"/>
              </a:ext>
            </a:extLst>
          </p:cNvPr>
          <p:cNvSpPr>
            <a:spLocks noGrp="1"/>
          </p:cNvSpPr>
          <p:nvPr>
            <p:ph type="body" sz="quarter" idx="11"/>
          </p:nvPr>
        </p:nvSpPr>
        <p:spPr>
          <a:xfrm>
            <a:off x="5040983" y="2880090"/>
            <a:ext cx="6801197" cy="1231106"/>
          </a:xfrm>
        </p:spPr>
        <p:txBody>
          <a:bodyPr/>
          <a:lstStyle/>
          <a:p>
            <a:r>
              <a:rPr lang="en-US" sz="2000" dirty="0"/>
              <a:t>AKS hybrid deployment options simplifies managing, deploying and maintaining a Kubernetes cluster on-premises, making it quicker to get started hosting Linux and Windows containers in your datacenter.</a:t>
            </a:r>
          </a:p>
        </p:txBody>
      </p:sp>
      <p:sp>
        <p:nvSpPr>
          <p:cNvPr id="3" name="Slide Number Placeholder 2">
            <a:extLst>
              <a:ext uri="{FF2B5EF4-FFF2-40B4-BE49-F238E27FC236}">
                <a16:creationId xmlns:a16="http://schemas.microsoft.com/office/drawing/2014/main" id="{477628F3-9367-14C8-ADE2-08AD5D6F7EFB}"/>
              </a:ext>
            </a:extLst>
          </p:cNvPr>
          <p:cNvSpPr>
            <a:spLocks noGrp="1"/>
          </p:cNvSpPr>
          <p:nvPr>
            <p:ph type="sldNum" sz="quarter" idx="4294967295"/>
          </p:nvPr>
        </p:nvSpPr>
        <p:spPr>
          <a:xfrm>
            <a:off x="12063413" y="6529388"/>
            <a:ext cx="373062" cy="371475"/>
          </a:xfrm>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fld id="{7B76384A-BF72-4EC3-9EB1-950545506B9E}" type="slidenum">
              <a:rPr kumimoji="0" lang="en-IN" sz="1800" b="0" i="0" u="none" strike="noStrike" kern="1200" cap="none" spc="0" normalizeH="0" baseline="0" noProof="0" smtClean="0">
                <a:ln>
                  <a:noFill/>
                </a:ln>
                <a:solidFill>
                  <a:srgbClr val="FFFFFF"/>
                </a:solidFill>
                <a:effectLst/>
                <a:uLnTx/>
                <a:uFillTx/>
                <a:latin typeface="Segoe UI"/>
                <a:ea typeface="+mn-ea"/>
                <a:cs typeface="+mn-cs"/>
              </a:rPr>
              <a:pPr marL="0" marR="0" lvl="0" indent="0" algn="l" defTabSz="932742" rtl="0" eaLnBrk="1" fontAlgn="auto" latinLnBrk="0" hangingPunct="1">
                <a:lnSpc>
                  <a:spcPct val="100000"/>
                </a:lnSpc>
                <a:spcBef>
                  <a:spcPts val="0"/>
                </a:spcBef>
                <a:spcAft>
                  <a:spcPts val="0"/>
                </a:spcAft>
                <a:buClrTx/>
                <a:buSzTx/>
                <a:buFontTx/>
                <a:buNone/>
                <a:tabLst/>
                <a:defRPr/>
              </a:pPr>
              <a:t>19</a:t>
            </a:fld>
            <a:endParaRPr kumimoji="0" lang="en-IN" sz="18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66052127"/>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8345FFCF-737F-1F54-D966-7EF1697CF933}"/>
              </a:ext>
            </a:extLst>
          </p:cNvPr>
          <p:cNvSpPr>
            <a:spLocks noGrp="1"/>
          </p:cNvSpPr>
          <p:nvPr>
            <p:ph type="title"/>
          </p:nvPr>
        </p:nvSpPr>
        <p:spPr>
          <a:xfrm>
            <a:off x="598505" y="2037050"/>
            <a:ext cx="11239464" cy="565027"/>
          </a:xfrm>
        </p:spPr>
        <p:txBody>
          <a:bodyPr/>
          <a:lstStyle/>
          <a:p>
            <a:r>
              <a:rPr lang="en-US" dirty="0"/>
              <a:t>Objective</a:t>
            </a:r>
          </a:p>
        </p:txBody>
      </p:sp>
      <p:sp>
        <p:nvSpPr>
          <p:cNvPr id="3" name="TextBox 2">
            <a:extLst>
              <a:ext uri="{FF2B5EF4-FFF2-40B4-BE49-F238E27FC236}">
                <a16:creationId xmlns:a16="http://schemas.microsoft.com/office/drawing/2014/main" id="{22F280CC-3C71-6AB3-01D0-2AA695C67CA4}"/>
              </a:ext>
            </a:extLst>
          </p:cNvPr>
          <p:cNvSpPr txBox="1"/>
          <p:nvPr/>
        </p:nvSpPr>
        <p:spPr>
          <a:xfrm>
            <a:off x="598505" y="3189485"/>
            <a:ext cx="11471575" cy="615553"/>
          </a:xfrm>
          <a:prstGeom prst="rect">
            <a:avLst/>
          </a:prstGeom>
          <a:noFill/>
        </p:spPr>
        <p:txBody>
          <a:bodyPr wrap="square" lIns="0" tIns="0" rIns="0" bIns="0"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rPr>
              <a:t>This deck shares a one-year roadmap for Azure Hybrid, Multicloud and Edge. We’ve also included a slide that shows </a:t>
            </a:r>
            <a:r>
              <a:rPr lang="en-US" sz="2000" dirty="0">
                <a:solidFill>
                  <a:srgbClr val="FFFFFF"/>
                </a:solidFill>
                <a:latin typeface="Segoe UI"/>
              </a:rPr>
              <a:t>the</a:t>
            </a:r>
            <a:r>
              <a:rPr kumimoji="0" lang="en-US" sz="2000" b="0" i="0" u="none" strike="noStrike" kern="1200" cap="none" spc="0" normalizeH="0" baseline="0" noProof="0" dirty="0">
                <a:ln>
                  <a:noFill/>
                </a:ln>
                <a:solidFill>
                  <a:srgbClr val="FFFFFF"/>
                </a:solidFill>
                <a:effectLst/>
                <a:uLnTx/>
                <a:uFillTx/>
                <a:latin typeface="Segoe UI"/>
                <a:ea typeface="+mn-ea"/>
                <a:cs typeface="+mn-cs"/>
              </a:rPr>
              <a:t> vision for long-term product innovation.</a:t>
            </a:r>
          </a:p>
        </p:txBody>
      </p:sp>
    </p:spTree>
    <p:extLst>
      <p:ext uri="{BB962C8B-B14F-4D97-AF65-F5344CB8AC3E}">
        <p14:creationId xmlns:p14="http://schemas.microsoft.com/office/powerpoint/2010/main" val="3734953044"/>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24">
            <a:extLst>
              <a:ext uri="{FF2B5EF4-FFF2-40B4-BE49-F238E27FC236}">
                <a16:creationId xmlns:a16="http://schemas.microsoft.com/office/drawing/2014/main" id="{F31D5528-945B-B49C-2D1D-91DC048DC693}"/>
              </a:ext>
            </a:extLst>
          </p:cNvPr>
          <p:cNvGraphicFramePr>
            <a:graphicFrameLocks noGrp="1"/>
          </p:cNvGraphicFramePr>
          <p:nvPr>
            <p:extLst>
              <p:ext uri="{D42A27DB-BD31-4B8C-83A1-F6EECF244321}">
                <p14:modId xmlns:p14="http://schemas.microsoft.com/office/powerpoint/2010/main" val="3057081173"/>
              </p:ext>
            </p:extLst>
          </p:nvPr>
        </p:nvGraphicFramePr>
        <p:xfrm>
          <a:off x="427035" y="3659890"/>
          <a:ext cx="5691188" cy="1036320"/>
        </p:xfrm>
        <a:graphic>
          <a:graphicData uri="http://schemas.openxmlformats.org/drawingml/2006/table">
            <a:tbl>
              <a:tblPr firstRow="1" bandRow="1">
                <a:tableStyleId>{D03447BB-5D67-496B-8E87-E561075AD55C}</a:tableStyleId>
              </a:tblPr>
              <a:tblGrid>
                <a:gridCol w="2845594">
                  <a:extLst>
                    <a:ext uri="{9D8B030D-6E8A-4147-A177-3AD203B41FA5}">
                      <a16:colId xmlns:a16="http://schemas.microsoft.com/office/drawing/2014/main" val="653978104"/>
                    </a:ext>
                  </a:extLst>
                </a:gridCol>
                <a:gridCol w="2845594">
                  <a:extLst>
                    <a:ext uri="{9D8B030D-6E8A-4147-A177-3AD203B41FA5}">
                      <a16:colId xmlns:a16="http://schemas.microsoft.com/office/drawing/2014/main" val="2791111421"/>
                    </a:ext>
                  </a:extLst>
                </a:gridCol>
              </a:tblGrid>
              <a:tr h="202966">
                <a:tc gridSpan="2">
                  <a:txBody>
                    <a:bodyPr/>
                    <a:lstStyle/>
                    <a:p>
                      <a:pPr algn="ctr"/>
                      <a:r>
                        <a:rPr lang="en-US" sz="1400" dirty="0"/>
                        <a:t>Preview</a:t>
                      </a:r>
                    </a:p>
                  </a:txBody>
                  <a:tcPr anchor="ctr">
                    <a:lnL>
                      <a:noFill/>
                    </a:lnL>
                    <a:lnR>
                      <a:noFill/>
                    </a:lnR>
                    <a:lnT>
                      <a:noFill/>
                    </a:lnT>
                    <a:lnB w="25400" cmpd="sng">
                      <a:noFill/>
                    </a:lnB>
                    <a:lnTlToBr w="12700" cmpd="sng">
                      <a:noFill/>
                      <a:prstDash val="solid"/>
                    </a:lnTlToBr>
                    <a:lnBlToTr w="12700" cmpd="sng">
                      <a:noFill/>
                      <a:prstDash val="solid"/>
                    </a:lnBlToTr>
                    <a:solidFill>
                      <a:srgbClr val="005798"/>
                    </a:solidFill>
                  </a:tcPr>
                </a:tc>
                <a:tc hMerge="1">
                  <a:txBody>
                    <a:bodyPr/>
                    <a:lstStyle/>
                    <a:p>
                      <a:endParaRPr lang="en-US"/>
                    </a:p>
                  </a:txBody>
                  <a:tcPr/>
                </a:tc>
                <a:extLst>
                  <a:ext uri="{0D108BD9-81ED-4DB2-BD59-A6C34878D82A}">
                    <a16:rowId xmlns:a16="http://schemas.microsoft.com/office/drawing/2014/main" val="59413533"/>
                  </a:ext>
                </a:extLst>
              </a:tr>
              <a:tr h="220477">
                <a:tc>
                  <a:txBody>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lang="en-US" sz="1200" b="0">
                          <a:latin typeface="Segoe Pro"/>
                        </a:rPr>
                        <a:t>AKS hybrid (Windows Client/IoT)</a:t>
                      </a:r>
                    </a:p>
                  </a:txBody>
                  <a:tcPr marL="365760">
                    <a:lnL>
                      <a:noFill/>
                    </a:lnL>
                    <a:lnR w="12700" cap="flat" cmpd="sng" algn="ctr">
                      <a:solidFill>
                        <a:schemeClr val="tx1"/>
                      </a:solidFill>
                      <a:prstDash val="solid"/>
                      <a:round/>
                      <a:headEnd type="none" w="med" len="med"/>
                      <a:tailEnd type="none" w="med" len="med"/>
                    </a:lnR>
                    <a:lnT w="25400" cmpd="sng">
                      <a:noFill/>
                    </a:lnT>
                    <a:lnB>
                      <a:noFill/>
                    </a:lnB>
                    <a:lnTlToBr w="12700" cmpd="sng">
                      <a:noFill/>
                      <a:prstDash val="solid"/>
                    </a:lnTlToBr>
                    <a:lnBlToTr w="12700" cmpd="sng">
                      <a:noFill/>
                      <a:prstDash val="solid"/>
                    </a:lnBlToTr>
                    <a:solidFill>
                      <a:srgbClr val="1A1A1A"/>
                    </a:solidFill>
                  </a:tcPr>
                </a:tc>
                <a:tc>
                  <a:txBody>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lang="en-US" sz="1200" b="0" dirty="0">
                          <a:latin typeface="Segoe Pro"/>
                        </a:rPr>
                        <a:t>AKS Cluster lifecycle management</a:t>
                      </a:r>
                    </a:p>
                  </a:txBody>
                  <a:tcPr marL="365760">
                    <a:lnL w="12700" cap="flat" cmpd="sng" algn="ctr">
                      <a:solidFill>
                        <a:schemeClr val="tx1"/>
                      </a:solidFill>
                      <a:prstDash val="solid"/>
                      <a:round/>
                      <a:headEnd type="none" w="med" len="med"/>
                      <a:tailEnd type="none" w="med" len="med"/>
                    </a:lnL>
                    <a:lnR>
                      <a:noFill/>
                    </a:lnR>
                    <a:lnT w="25400" cmpd="sng">
                      <a:noFill/>
                    </a:lnT>
                    <a:lnB>
                      <a:noFill/>
                    </a:lnB>
                    <a:lnTlToBr w="12700" cmpd="sng">
                      <a:noFill/>
                      <a:prstDash val="solid"/>
                    </a:lnTlToBr>
                    <a:lnBlToTr w="12700" cmpd="sng">
                      <a:noFill/>
                      <a:prstDash val="solid"/>
                    </a:lnBlToTr>
                    <a:solidFill>
                      <a:srgbClr val="1A1A1A"/>
                    </a:solidFill>
                  </a:tcPr>
                </a:tc>
                <a:extLst>
                  <a:ext uri="{0D108BD9-81ED-4DB2-BD59-A6C34878D82A}">
                    <a16:rowId xmlns:a16="http://schemas.microsoft.com/office/drawing/2014/main" val="3060739134"/>
                  </a:ext>
                </a:extLst>
              </a:tr>
              <a:tr h="220477">
                <a:tc>
                  <a:txBody>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lang="en-US" sz="1200" b="0" dirty="0">
                          <a:latin typeface="Segoe Pro"/>
                        </a:rPr>
                        <a:t>AKS hybrid (VMware) private preview</a:t>
                      </a:r>
                    </a:p>
                  </a:txBody>
                  <a:tcPr marL="365760">
                    <a:lnL>
                      <a:noFill/>
                    </a:lnL>
                    <a:lnR w="12700" cap="flat" cmpd="sng" algn="ctr">
                      <a:solidFill>
                        <a:schemeClr val="tx1"/>
                      </a:solidFill>
                      <a:prstDash val="solid"/>
                      <a:round/>
                      <a:headEnd type="none" w="med" len="med"/>
                      <a:tailEnd type="none" w="med" len="med"/>
                    </a:lnR>
                    <a:lnT w="25400" cmpd="sng">
                      <a:noFill/>
                    </a:lnT>
                    <a:lnB>
                      <a:noFill/>
                    </a:lnB>
                    <a:lnTlToBr w="12700" cmpd="sng">
                      <a:noFill/>
                      <a:prstDash val="solid"/>
                    </a:lnTlToBr>
                    <a:lnBlToTr w="12700" cmpd="sng">
                      <a:noFill/>
                      <a:prstDash val="solid"/>
                    </a:lnBlToTr>
                    <a:solidFill>
                      <a:srgbClr val="1A1A1A"/>
                    </a:solidFill>
                  </a:tcPr>
                </a:tc>
                <a:tc>
                  <a:txBody>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lang="en-US" sz="1200" b="0" dirty="0">
                        <a:latin typeface="Segoe Pro"/>
                      </a:endParaRPr>
                    </a:p>
                  </a:txBody>
                  <a:tcPr marL="365760">
                    <a:lnL w="12700" cap="flat" cmpd="sng" algn="ctr">
                      <a:solidFill>
                        <a:schemeClr val="tx1"/>
                      </a:solidFill>
                      <a:prstDash val="solid"/>
                      <a:round/>
                      <a:headEnd type="none" w="med" len="med"/>
                      <a:tailEnd type="none" w="med" len="med"/>
                    </a:lnL>
                    <a:lnR>
                      <a:noFill/>
                    </a:lnR>
                    <a:lnT w="25400" cmpd="sng">
                      <a:noFill/>
                    </a:lnT>
                    <a:lnB>
                      <a:noFill/>
                    </a:lnB>
                    <a:lnTlToBr w="12700" cmpd="sng">
                      <a:noFill/>
                      <a:prstDash val="solid"/>
                    </a:lnTlToBr>
                    <a:lnBlToTr w="12700" cmpd="sng">
                      <a:noFill/>
                      <a:prstDash val="solid"/>
                    </a:lnBlToTr>
                    <a:solidFill>
                      <a:srgbClr val="1A1A1A"/>
                    </a:solidFill>
                  </a:tcPr>
                </a:tc>
                <a:extLst>
                  <a:ext uri="{0D108BD9-81ED-4DB2-BD59-A6C34878D82A}">
                    <a16:rowId xmlns:a16="http://schemas.microsoft.com/office/drawing/2014/main" val="1989250626"/>
                  </a:ext>
                </a:extLst>
              </a:tr>
            </a:tbl>
          </a:graphicData>
        </a:graphic>
      </p:graphicFrame>
      <p:graphicFrame>
        <p:nvGraphicFramePr>
          <p:cNvPr id="12" name="Table 124">
            <a:extLst>
              <a:ext uri="{FF2B5EF4-FFF2-40B4-BE49-F238E27FC236}">
                <a16:creationId xmlns:a16="http://schemas.microsoft.com/office/drawing/2014/main" id="{5E1FEB50-F888-43F3-4981-166DCCCBC4BD}"/>
              </a:ext>
            </a:extLst>
          </p:cNvPr>
          <p:cNvGraphicFramePr>
            <a:graphicFrameLocks noGrp="1"/>
          </p:cNvGraphicFramePr>
          <p:nvPr>
            <p:extLst>
              <p:ext uri="{D42A27DB-BD31-4B8C-83A1-F6EECF244321}">
                <p14:modId xmlns:p14="http://schemas.microsoft.com/office/powerpoint/2010/main" val="1137269172"/>
              </p:ext>
            </p:extLst>
          </p:nvPr>
        </p:nvGraphicFramePr>
        <p:xfrm>
          <a:off x="427035" y="1192213"/>
          <a:ext cx="5691188" cy="2133600"/>
        </p:xfrm>
        <a:graphic>
          <a:graphicData uri="http://schemas.openxmlformats.org/drawingml/2006/table">
            <a:tbl>
              <a:tblPr firstRow="1" bandRow="1">
                <a:tableStyleId>{D03447BB-5D67-496B-8E87-E561075AD55C}</a:tableStyleId>
              </a:tblPr>
              <a:tblGrid>
                <a:gridCol w="2845594">
                  <a:extLst>
                    <a:ext uri="{9D8B030D-6E8A-4147-A177-3AD203B41FA5}">
                      <a16:colId xmlns:a16="http://schemas.microsoft.com/office/drawing/2014/main" val="653978104"/>
                    </a:ext>
                  </a:extLst>
                </a:gridCol>
                <a:gridCol w="2845594">
                  <a:extLst>
                    <a:ext uri="{9D8B030D-6E8A-4147-A177-3AD203B41FA5}">
                      <a16:colId xmlns:a16="http://schemas.microsoft.com/office/drawing/2014/main" val="2791111421"/>
                    </a:ext>
                  </a:extLst>
                </a:gridCol>
              </a:tblGrid>
              <a:tr h="245219">
                <a:tc gridSpan="2">
                  <a:txBody>
                    <a:bodyPr/>
                    <a:lstStyle/>
                    <a:p>
                      <a:pPr algn="ctr"/>
                      <a:r>
                        <a:rPr lang="en-US" sz="1400"/>
                        <a:t>General Availability</a:t>
                      </a:r>
                    </a:p>
                  </a:txBody>
                  <a:tcPr anchor="ctr">
                    <a:lnL>
                      <a:noFill/>
                    </a:lnL>
                    <a:lnR>
                      <a:noFill/>
                    </a:lnR>
                    <a:lnT>
                      <a:noFill/>
                    </a:lnT>
                    <a:lnB w="25400" cmpd="sng">
                      <a:noFill/>
                    </a:lnB>
                    <a:lnTlToBr w="12700" cmpd="sng">
                      <a:noFill/>
                      <a:prstDash val="solid"/>
                    </a:lnTlToBr>
                    <a:lnBlToTr w="12700" cmpd="sng">
                      <a:noFill/>
                      <a:prstDash val="solid"/>
                    </a:lnBlToTr>
                    <a:solidFill>
                      <a:srgbClr val="005798"/>
                    </a:solidFill>
                  </a:tcPr>
                </a:tc>
                <a:tc hMerge="1">
                  <a:txBody>
                    <a:bodyPr/>
                    <a:lstStyle/>
                    <a:p>
                      <a:endParaRPr lang="en-US"/>
                    </a:p>
                  </a:txBody>
                  <a:tcPr/>
                </a:tc>
                <a:extLst>
                  <a:ext uri="{0D108BD9-81ED-4DB2-BD59-A6C34878D82A}">
                    <a16:rowId xmlns:a16="http://schemas.microsoft.com/office/drawing/2014/main" val="59413533"/>
                  </a:ext>
                </a:extLst>
              </a:tr>
              <a:tr h="266376">
                <a:tc>
                  <a:txBody>
                    <a:bodyPr/>
                    <a:lstStyle/>
                    <a:p>
                      <a:pPr lvl="0" algn="l"/>
                      <a:r>
                        <a:rPr lang="en-US" sz="1200" dirty="0">
                          <a:latin typeface="Segoe Pro"/>
                        </a:rPr>
                        <a:t>Windows Server 2022 container support</a:t>
                      </a:r>
                    </a:p>
                  </a:txBody>
                  <a:tcPr marL="365760" anchor="ctr">
                    <a:lnL>
                      <a:noFill/>
                    </a:lnL>
                    <a:lnR w="12700" cap="flat" cmpd="sng" algn="ctr">
                      <a:solidFill>
                        <a:schemeClr val="tx1"/>
                      </a:solidFill>
                      <a:prstDash val="solid"/>
                      <a:round/>
                      <a:headEnd type="none" w="med" len="med"/>
                      <a:tailEnd type="none" w="med" len="med"/>
                    </a:lnR>
                    <a:lnT w="25400" cmpd="sng">
                      <a:noFill/>
                    </a:lnT>
                    <a:lnB>
                      <a:noFill/>
                    </a:lnB>
                    <a:lnTlToBr w="12700" cmpd="sng">
                      <a:noFill/>
                      <a:prstDash val="solid"/>
                    </a:lnTlToBr>
                    <a:lnBlToTr w="12700" cmpd="sng">
                      <a:noFill/>
                      <a:prstDash val="solid"/>
                    </a:lnBlToTr>
                    <a:solidFill>
                      <a:srgbClr val="1A1A1A"/>
                    </a:solidFill>
                  </a:tcPr>
                </a:tc>
                <a:tc>
                  <a:txBody>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lang="en-US" sz="1200" dirty="0">
                          <a:latin typeface="Segoe Pro"/>
                        </a:rPr>
                        <a:t>Kubernetes 1.23 support</a:t>
                      </a:r>
                    </a:p>
                  </a:txBody>
                  <a:tcPr marL="365760" anchor="ctr">
                    <a:lnL w="12700" cap="flat" cmpd="sng" algn="ctr">
                      <a:solidFill>
                        <a:schemeClr val="tx1"/>
                      </a:solidFill>
                      <a:prstDash val="solid"/>
                      <a:round/>
                      <a:headEnd type="none" w="med" len="med"/>
                      <a:tailEnd type="none" w="med" len="med"/>
                    </a:lnL>
                    <a:lnR>
                      <a:noFill/>
                    </a:lnR>
                    <a:lnT w="25400" cmpd="sng">
                      <a:noFill/>
                    </a:lnT>
                    <a:lnB>
                      <a:noFill/>
                    </a:lnB>
                    <a:lnTlToBr w="12700" cmpd="sng">
                      <a:noFill/>
                      <a:prstDash val="solid"/>
                    </a:lnTlToBr>
                    <a:lnBlToTr w="12700" cmpd="sng">
                      <a:noFill/>
                      <a:prstDash val="solid"/>
                    </a:lnBlToTr>
                    <a:solidFill>
                      <a:srgbClr val="1A1A1A"/>
                    </a:solidFill>
                  </a:tcPr>
                </a:tc>
                <a:extLst>
                  <a:ext uri="{0D108BD9-81ED-4DB2-BD59-A6C34878D82A}">
                    <a16:rowId xmlns:a16="http://schemas.microsoft.com/office/drawing/2014/main" val="3060739134"/>
                  </a:ext>
                </a:extLst>
              </a:tr>
              <a:tr h="220697">
                <a:tc>
                  <a:txBody>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lang="en-US" sz="1200" dirty="0">
                          <a:latin typeface="Segoe Pro"/>
                        </a:rPr>
                        <a:t>AKS on single-node HCI</a:t>
                      </a:r>
                    </a:p>
                  </a:txBody>
                  <a:tcPr marL="365760" anchor="ctr">
                    <a:lnR w="12700" cap="flat" cmpd="sng" algn="ctr">
                      <a:solidFill>
                        <a:schemeClr val="tx1"/>
                      </a:solidFill>
                      <a:prstDash val="solid"/>
                      <a:round/>
                      <a:headEnd type="none" w="med" len="med"/>
                      <a:tailEnd type="none" w="med" len="med"/>
                    </a:lnR>
                    <a:lnT>
                      <a:noFill/>
                    </a:lnT>
                    <a:solidFill>
                      <a:srgbClr val="1A1A1A"/>
                    </a:solidFill>
                  </a:tcPr>
                </a:tc>
                <a:tc>
                  <a:txBody>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lang="en-US" sz="1200" b="0" dirty="0">
                          <a:latin typeface="Segoe Pro"/>
                        </a:rPr>
                        <a:t>Pre-download updates</a:t>
                      </a:r>
                    </a:p>
                  </a:txBody>
                  <a:tcPr marL="365760" anchor="ctr">
                    <a:lnL w="12700" cap="flat" cmpd="sng" algn="ctr">
                      <a:solidFill>
                        <a:schemeClr val="tx1"/>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rgbClr val="1A1A1A"/>
                    </a:solidFill>
                  </a:tcPr>
                </a:tc>
                <a:extLst>
                  <a:ext uri="{0D108BD9-81ED-4DB2-BD59-A6C34878D82A}">
                    <a16:rowId xmlns:a16="http://schemas.microsoft.com/office/drawing/2014/main" val="1851954487"/>
                  </a:ext>
                </a:extLst>
              </a:tr>
              <a:tr h="266376">
                <a:tc>
                  <a:txBody>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lang="en-US" sz="1200" b="0" dirty="0">
                          <a:latin typeface="Segoe Pro"/>
                        </a:rPr>
                        <a:t>GPU Support (T4)</a:t>
                      </a:r>
                    </a:p>
                  </a:txBody>
                  <a:tcPr marL="365760" anchor="ctr">
                    <a:lnR w="12700" cap="flat" cmpd="sng" algn="ctr">
                      <a:solidFill>
                        <a:schemeClr val="tx1"/>
                      </a:solidFill>
                      <a:prstDash val="solid"/>
                      <a:round/>
                      <a:headEnd type="none" w="med" len="med"/>
                      <a:tailEnd type="none" w="med" len="med"/>
                    </a:lnR>
                    <a:solidFill>
                      <a:srgbClr val="1A1A1A"/>
                    </a:solidFill>
                  </a:tcPr>
                </a:tc>
                <a:tc>
                  <a:txBody>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lang="en-US" sz="1200" dirty="0">
                          <a:latin typeface="Segoe Pro"/>
                        </a:rPr>
                        <a:t>SDN support</a:t>
                      </a:r>
                    </a:p>
                  </a:txBody>
                  <a:tcPr marL="365760" anchor="ctr">
                    <a:lnL w="12700" cap="flat" cmpd="sng" algn="ctr">
                      <a:solidFill>
                        <a:schemeClr val="tx1"/>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rgbClr val="1A1A1A"/>
                    </a:solidFill>
                  </a:tcPr>
                </a:tc>
                <a:extLst>
                  <a:ext uri="{0D108BD9-81ED-4DB2-BD59-A6C34878D82A}">
                    <a16:rowId xmlns:a16="http://schemas.microsoft.com/office/drawing/2014/main" val="3354231269"/>
                  </a:ext>
                </a:extLst>
              </a:tr>
              <a:tr h="266376">
                <a:tc>
                  <a:txBody>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lang="en-US" sz="1200" b="0" dirty="0">
                          <a:latin typeface="Segoe Pro"/>
                        </a:rPr>
                        <a:t>Proxy support improvements</a:t>
                      </a:r>
                    </a:p>
                  </a:txBody>
                  <a:tcPr marL="365760" anchor="ctr">
                    <a:lnR w="12700" cap="flat" cmpd="sng" algn="ctr">
                      <a:solidFill>
                        <a:schemeClr val="tx1"/>
                      </a:solidFill>
                      <a:prstDash val="solid"/>
                      <a:round/>
                      <a:headEnd type="none" w="med" len="med"/>
                      <a:tailEnd type="none" w="med" len="med"/>
                    </a:lnR>
                    <a:solidFill>
                      <a:srgbClr val="1A1A1A"/>
                    </a:solidFill>
                  </a:tcPr>
                </a:tc>
                <a:tc>
                  <a:txBody>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lang="en-US" sz="1200" dirty="0">
                          <a:latin typeface="Segoe Pro"/>
                        </a:rPr>
                        <a:t>Azure Marnier 2.0 Images</a:t>
                      </a:r>
                    </a:p>
                  </a:txBody>
                  <a:tcPr marL="365760" anchor="ctr">
                    <a:lnL w="12700" cap="flat" cmpd="sng" algn="ctr">
                      <a:solidFill>
                        <a:schemeClr val="tx1"/>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rgbClr val="1A1A1A"/>
                    </a:solidFill>
                  </a:tcPr>
                </a:tc>
                <a:extLst>
                  <a:ext uri="{0D108BD9-81ED-4DB2-BD59-A6C34878D82A}">
                    <a16:rowId xmlns:a16="http://schemas.microsoft.com/office/drawing/2014/main" val="669352638"/>
                  </a:ext>
                </a:extLst>
              </a:tr>
              <a:tr h="266376">
                <a:tc>
                  <a:txBody>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lang="en-US" sz="1200" b="0" dirty="0">
                          <a:latin typeface="Segoe Pro"/>
                        </a:rPr>
                        <a:t>Multi Admin Management </a:t>
                      </a:r>
                    </a:p>
                  </a:txBody>
                  <a:tcPr marL="365760" anchor="ctr">
                    <a:lnR w="12700" cap="flat" cmpd="sng" algn="ctr">
                      <a:solidFill>
                        <a:schemeClr val="tx1"/>
                      </a:solidFill>
                      <a:prstDash val="solid"/>
                      <a:round/>
                      <a:headEnd type="none" w="med" len="med"/>
                      <a:tailEnd type="none" w="med" len="med"/>
                    </a:lnR>
                    <a:solidFill>
                      <a:srgbClr val="1A1A1A"/>
                    </a:solidFill>
                  </a:tcPr>
                </a:tc>
                <a:tc>
                  <a:txBody>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lang="en-US" sz="1200" dirty="0">
                          <a:latin typeface="Segoe Pro"/>
                        </a:rPr>
                        <a:t>CAPI Beta Support</a:t>
                      </a:r>
                    </a:p>
                  </a:txBody>
                  <a:tcPr marL="365760" anchor="ctr">
                    <a:lnL w="12700" cap="flat" cmpd="sng" algn="ctr">
                      <a:solidFill>
                        <a:schemeClr val="tx1"/>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rgbClr val="1A1A1A"/>
                    </a:solidFill>
                  </a:tcPr>
                </a:tc>
                <a:extLst>
                  <a:ext uri="{0D108BD9-81ED-4DB2-BD59-A6C34878D82A}">
                    <a16:rowId xmlns:a16="http://schemas.microsoft.com/office/drawing/2014/main" val="2070871137"/>
                  </a:ext>
                </a:extLst>
              </a:tr>
              <a:tr h="266376">
                <a:tc>
                  <a:txBody>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lang="en-US" sz="1200" b="0" dirty="0" err="1">
                          <a:latin typeface="Segoe Pro"/>
                        </a:rPr>
                        <a:t>ContainerD</a:t>
                      </a:r>
                      <a:r>
                        <a:rPr lang="en-US" sz="1200" b="0" dirty="0">
                          <a:latin typeface="Segoe Pro"/>
                        </a:rPr>
                        <a:t> (GA)</a:t>
                      </a:r>
                    </a:p>
                  </a:txBody>
                  <a:tcPr marL="365760" anchor="ctr">
                    <a:lnR w="12700" cap="flat" cmpd="sng" algn="ctr">
                      <a:solidFill>
                        <a:schemeClr val="tx1"/>
                      </a:solidFill>
                      <a:prstDash val="solid"/>
                      <a:round/>
                      <a:headEnd type="none" w="med" len="med"/>
                      <a:tailEnd type="none" w="med" len="med"/>
                    </a:lnR>
                    <a:solidFill>
                      <a:srgbClr val="1A1A1A"/>
                    </a:solidFill>
                  </a:tcPr>
                </a:tc>
                <a:tc>
                  <a:txBody>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lang="en-US" sz="1200" dirty="0">
                        <a:latin typeface="Segoe Pro"/>
                      </a:endParaRPr>
                    </a:p>
                  </a:txBody>
                  <a:tcPr marL="365760" anchor="ctr">
                    <a:lnL w="12700" cap="flat" cmpd="sng" algn="ctr">
                      <a:solidFill>
                        <a:schemeClr val="tx1"/>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rgbClr val="1A1A1A"/>
                    </a:solidFill>
                  </a:tcPr>
                </a:tc>
                <a:extLst>
                  <a:ext uri="{0D108BD9-81ED-4DB2-BD59-A6C34878D82A}">
                    <a16:rowId xmlns:a16="http://schemas.microsoft.com/office/drawing/2014/main" val="2424820255"/>
                  </a:ext>
                </a:extLst>
              </a:tr>
            </a:tbl>
          </a:graphicData>
        </a:graphic>
      </p:graphicFrame>
      <p:cxnSp>
        <p:nvCxnSpPr>
          <p:cNvPr id="10" name="Straight Connector 9">
            <a:extLst>
              <a:ext uri="{FF2B5EF4-FFF2-40B4-BE49-F238E27FC236}">
                <a16:creationId xmlns:a16="http://schemas.microsoft.com/office/drawing/2014/main" id="{6798B9E3-8F1B-461C-A463-A27DF90DA9E7}"/>
              </a:ext>
              <a:ext uri="{C183D7F6-B498-43B3-948B-1728B52AA6E4}">
                <adec:decorative xmlns:adec="http://schemas.microsoft.com/office/drawing/2017/decorative" val="1"/>
              </a:ext>
            </a:extLst>
          </p:cNvPr>
          <p:cNvCxnSpPr>
            <a:cxnSpLocks/>
          </p:cNvCxnSpPr>
          <p:nvPr/>
        </p:nvCxnSpPr>
        <p:spPr>
          <a:xfrm>
            <a:off x="517598" y="958628"/>
            <a:ext cx="11401280" cy="0"/>
          </a:xfrm>
          <a:prstGeom prst="line">
            <a:avLst/>
          </a:prstGeom>
          <a:ln w="38100" cap="rnd">
            <a:solidFill>
              <a:schemeClr val="tx2">
                <a:lumMod val="50000"/>
              </a:schemeClr>
            </a:solidFill>
            <a:round/>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CFDCF1A5-9855-4331-9426-D33E357B51D4}"/>
              </a:ext>
            </a:extLst>
          </p:cNvPr>
          <p:cNvSpPr txBox="1">
            <a:spLocks/>
          </p:cNvSpPr>
          <p:nvPr/>
        </p:nvSpPr>
        <p:spPr>
          <a:xfrm>
            <a:off x="1895201" y="773962"/>
            <a:ext cx="2930610" cy="369332"/>
          </a:xfrm>
          <a:prstGeom prst="rect">
            <a:avLst/>
          </a:prstGeom>
          <a:solidFill>
            <a:schemeClr val="tx1"/>
          </a:solidFill>
        </p:spPr>
        <p:txBody>
          <a:bodyPr wrap="non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2022 H2 July – December</a:t>
            </a:r>
          </a:p>
        </p:txBody>
      </p:sp>
      <p:sp>
        <p:nvSpPr>
          <p:cNvPr id="8" name="TextBox 7">
            <a:extLst>
              <a:ext uri="{FF2B5EF4-FFF2-40B4-BE49-F238E27FC236}">
                <a16:creationId xmlns:a16="http://schemas.microsoft.com/office/drawing/2014/main" id="{CE857611-F049-C3E7-D6A5-1449A30ADDC3}"/>
              </a:ext>
            </a:extLst>
          </p:cNvPr>
          <p:cNvSpPr txBox="1">
            <a:spLocks/>
          </p:cNvSpPr>
          <p:nvPr/>
        </p:nvSpPr>
        <p:spPr>
          <a:xfrm>
            <a:off x="7786418" y="739727"/>
            <a:ext cx="2754857" cy="369332"/>
          </a:xfrm>
          <a:prstGeom prst="rect">
            <a:avLst/>
          </a:prstGeom>
          <a:solidFill>
            <a:schemeClr val="tx1"/>
          </a:solidFill>
        </p:spPr>
        <p:txBody>
          <a:bodyPr wrap="none" rtlCol="0">
            <a:spAutoFit/>
          </a:bodyPr>
          <a:lstStyle/>
          <a:p>
            <a:pPr marL="0" marR="0" indent="0" algn="l" rtl="0" eaLnBrk="1" fontAlgn="auto" latinLnBrk="0" hangingPunct="1">
              <a:spcBef>
                <a:spcPts val="0"/>
              </a:spcBef>
              <a:spcAft>
                <a:spcPts val="0"/>
              </a:spcAft>
            </a:pPr>
            <a:r>
              <a:rPr lang="en-US" sz="1800" b="1" i="0" kern="1200" spc="0" baseline="0" dirty="0">
                <a:ln>
                  <a:noFill/>
                </a:ln>
                <a:solidFill>
                  <a:srgbClr val="FFFFFF"/>
                </a:solidFill>
                <a:effectLst/>
                <a:latin typeface="Segoe UI" panose="020B0502040204020203" pitchFamily="34" charset="0"/>
                <a:ea typeface="+mn-ea"/>
                <a:cs typeface="Segoe UI" panose="020B0502040204020203" pitchFamily="34" charset="0"/>
              </a:rPr>
              <a:t>2023 H1 January – June</a:t>
            </a:r>
            <a:endParaRPr lang="en-US" dirty="0">
              <a:effectLst/>
            </a:endParaRPr>
          </a:p>
        </p:txBody>
      </p:sp>
      <p:sp>
        <p:nvSpPr>
          <p:cNvPr id="15" name="Title 2">
            <a:extLst>
              <a:ext uri="{FF2B5EF4-FFF2-40B4-BE49-F238E27FC236}">
                <a16:creationId xmlns:a16="http://schemas.microsoft.com/office/drawing/2014/main" id="{FD982EED-FDBF-9970-8716-11C03B3A278C}"/>
              </a:ext>
            </a:extLst>
          </p:cNvPr>
          <p:cNvSpPr txBox="1">
            <a:spLocks noGrp="1"/>
          </p:cNvSpPr>
          <p:nvPr>
            <p:ph type="title" idx="4294967295"/>
          </p:nvPr>
        </p:nvSpPr>
        <p:spPr>
          <a:xfrm>
            <a:off x="-1" y="130344"/>
            <a:ext cx="12436475" cy="554266"/>
          </a:xfrm>
          <a:prstGeom prst="rect">
            <a:avLst/>
          </a:prstGeom>
          <a:noFill/>
          <a:ln>
            <a:noFill/>
            <a:prstDash/>
          </a:ln>
          <a:effectLst/>
        </p:spPr>
        <p:txBody>
          <a:bodyPr rot="0" spcFirstLastPara="0" vertOverflow="overflow" horzOverflow="overflow" vert="horz" wrap="square" lIns="0" tIns="91440" rIns="146304" bIns="91440" numCol="1" spcCol="0" rtlCol="0" fromWordArt="0" anchor="t" anchorCtr="0" forceAA="0" compatLnSpc="1">
            <a:prstTxWarp prst="textNoShape">
              <a:avLst/>
            </a:prstTxWarp>
            <a:noAutofit/>
          </a:bodyPr>
          <a:lstStyle>
            <a:lvl1pPr algn="l" defTabSz="932563" rtl="0" eaLnBrk="1" latinLnBrk="0" hangingPunct="1">
              <a:lnSpc>
                <a:spcPct val="90000"/>
              </a:lnSpc>
              <a:spcBef>
                <a:spcPct val="0"/>
              </a:spcBef>
              <a:buNone/>
              <a:defRPr lang="en-US" sz="2800" b="0" kern="1200" cap="none" spc="-50" baseline="0">
                <a:ln w="3175">
                  <a:noFill/>
                </a:ln>
                <a:solidFill>
                  <a:schemeClr val="bg1"/>
                </a:solidFill>
                <a:effectLst/>
                <a:latin typeface="+mj-lt"/>
                <a:ea typeface="+mn-ea"/>
                <a:cs typeface="Segoe UI" pitchFamily="34" charset="0"/>
              </a:defRPr>
            </a:lvl1pPr>
          </a:lstStyle>
          <a:p>
            <a:pPr marL="0" marR="0" lvl="0" indent="0" algn="ctr" defTabSz="932563"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50" normalizeH="0" baseline="0" noProof="0" dirty="0">
                <a:ln w="3175">
                  <a:noFill/>
                </a:ln>
                <a:solidFill>
                  <a:schemeClr val="bg1"/>
                </a:solidFill>
                <a:effectLst/>
                <a:uLnTx/>
                <a:uFillTx/>
                <a:latin typeface="+mj-lt"/>
                <a:ea typeface="+mn-ea"/>
                <a:cs typeface="Segoe UI"/>
              </a:rPr>
              <a:t>Azure Kubernetes Service – AKS hybrid</a:t>
            </a:r>
            <a:endParaRPr kumimoji="0" lang="en-US" sz="2400" b="0" i="1" u="none" strike="noStrike" kern="1200" cap="none" spc="-50" normalizeH="0" baseline="0" noProof="0" dirty="0">
              <a:ln w="3175">
                <a:noFill/>
              </a:ln>
              <a:solidFill>
                <a:schemeClr val="tx2">
                  <a:lumMod val="60000"/>
                  <a:lumOff val="40000"/>
                </a:schemeClr>
              </a:solidFill>
              <a:effectLst/>
              <a:uLnTx/>
              <a:uFillTx/>
              <a:latin typeface="+mj-lt"/>
              <a:ea typeface="+mn-ea"/>
              <a:cs typeface="Segoe UI"/>
            </a:endParaRPr>
          </a:p>
        </p:txBody>
      </p:sp>
      <p:graphicFrame>
        <p:nvGraphicFramePr>
          <p:cNvPr id="7" name="Table 124">
            <a:extLst>
              <a:ext uri="{FF2B5EF4-FFF2-40B4-BE49-F238E27FC236}">
                <a16:creationId xmlns:a16="http://schemas.microsoft.com/office/drawing/2014/main" id="{0F0B5E7A-EAAF-A39D-120D-6BAC97B77C0F}"/>
              </a:ext>
            </a:extLst>
          </p:cNvPr>
          <p:cNvGraphicFramePr>
            <a:graphicFrameLocks noGrp="1"/>
          </p:cNvGraphicFramePr>
          <p:nvPr>
            <p:extLst>
              <p:ext uri="{D42A27DB-BD31-4B8C-83A1-F6EECF244321}">
                <p14:modId xmlns:p14="http://schemas.microsoft.com/office/powerpoint/2010/main" val="3704653740"/>
              </p:ext>
            </p:extLst>
          </p:nvPr>
        </p:nvGraphicFramePr>
        <p:xfrm>
          <a:off x="6354763" y="1193073"/>
          <a:ext cx="5654676" cy="579120"/>
        </p:xfrm>
        <a:graphic>
          <a:graphicData uri="http://schemas.openxmlformats.org/drawingml/2006/table">
            <a:tbl>
              <a:tblPr firstRow="1" bandRow="1">
                <a:tableStyleId>{D03447BB-5D67-496B-8E87-E561075AD55C}</a:tableStyleId>
              </a:tblPr>
              <a:tblGrid>
                <a:gridCol w="2827338">
                  <a:extLst>
                    <a:ext uri="{9D8B030D-6E8A-4147-A177-3AD203B41FA5}">
                      <a16:colId xmlns:a16="http://schemas.microsoft.com/office/drawing/2014/main" val="653978104"/>
                    </a:ext>
                  </a:extLst>
                </a:gridCol>
                <a:gridCol w="2827338">
                  <a:extLst>
                    <a:ext uri="{9D8B030D-6E8A-4147-A177-3AD203B41FA5}">
                      <a16:colId xmlns:a16="http://schemas.microsoft.com/office/drawing/2014/main" val="2791111421"/>
                    </a:ext>
                  </a:extLst>
                </a:gridCol>
              </a:tblGrid>
              <a:tr h="246202">
                <a:tc gridSpan="2">
                  <a:txBody>
                    <a:bodyPr/>
                    <a:lstStyle/>
                    <a:p>
                      <a:pPr algn="ctr"/>
                      <a:r>
                        <a:rPr lang="en-US" sz="1400" dirty="0"/>
                        <a:t>General Availability</a:t>
                      </a:r>
                    </a:p>
                  </a:txBody>
                  <a:tcPr anchor="ctr">
                    <a:lnL>
                      <a:noFill/>
                    </a:lnL>
                    <a:lnR>
                      <a:noFill/>
                    </a:lnR>
                    <a:lnT>
                      <a:noFill/>
                    </a:lnT>
                    <a:lnB w="25400" cmpd="sng">
                      <a:noFill/>
                    </a:lnB>
                    <a:lnTlToBr w="12700" cmpd="sng">
                      <a:noFill/>
                      <a:prstDash val="solid"/>
                    </a:lnTlToBr>
                    <a:lnBlToTr w="12700" cmpd="sng">
                      <a:noFill/>
                      <a:prstDash val="solid"/>
                    </a:lnBlToTr>
                    <a:solidFill>
                      <a:srgbClr val="005798"/>
                    </a:solidFill>
                  </a:tcPr>
                </a:tc>
                <a:tc hMerge="1">
                  <a:txBody>
                    <a:bodyPr/>
                    <a:lstStyle/>
                    <a:p>
                      <a:endParaRPr lang="en-US"/>
                    </a:p>
                  </a:txBody>
                  <a:tcPr/>
                </a:tc>
                <a:extLst>
                  <a:ext uri="{0D108BD9-81ED-4DB2-BD59-A6C34878D82A}">
                    <a16:rowId xmlns:a16="http://schemas.microsoft.com/office/drawing/2014/main" val="59413533"/>
                  </a:ext>
                </a:extLst>
              </a:tr>
              <a:tr h="267444">
                <a:tc>
                  <a:txBody>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lang="en-US" sz="1200" b="0">
                          <a:latin typeface="Segoe Pro"/>
                        </a:rPr>
                        <a:t>AKS hybrid (Windows Client/IoT)</a:t>
                      </a:r>
                    </a:p>
                  </a:txBody>
                  <a:tcPr marL="365760">
                    <a:lnL>
                      <a:noFill/>
                    </a:lnL>
                    <a:lnR w="12700" cap="flat" cmpd="sng" algn="ctr">
                      <a:solidFill>
                        <a:schemeClr val="tx1"/>
                      </a:solidFill>
                      <a:prstDash val="solid"/>
                      <a:round/>
                      <a:headEnd type="none" w="med" len="med"/>
                      <a:tailEnd type="none" w="med" len="med"/>
                    </a:lnR>
                    <a:lnT w="25400" cmpd="sng">
                      <a:noFill/>
                    </a:lnT>
                    <a:lnB>
                      <a:noFill/>
                    </a:lnB>
                    <a:lnTlToBr w="12700" cmpd="sng">
                      <a:noFill/>
                      <a:prstDash val="solid"/>
                    </a:lnTlToBr>
                    <a:lnBlToTr w="12700" cmpd="sng">
                      <a:noFill/>
                      <a:prstDash val="solid"/>
                    </a:lnBlToTr>
                    <a:solidFill>
                      <a:srgbClr val="1A1A1A"/>
                    </a:solidFill>
                  </a:tcPr>
                </a:tc>
                <a:tc>
                  <a:txBody>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lang="en-US" sz="1200" b="0" dirty="0">
                        <a:latin typeface="Segoe Pro"/>
                      </a:endParaRPr>
                    </a:p>
                  </a:txBody>
                  <a:tcPr marL="365760">
                    <a:lnL w="12700" cap="flat" cmpd="sng" algn="ctr">
                      <a:solidFill>
                        <a:schemeClr val="tx1"/>
                      </a:solidFill>
                      <a:prstDash val="solid"/>
                      <a:round/>
                      <a:headEnd type="none" w="med" len="med"/>
                      <a:tailEnd type="none" w="med" len="med"/>
                    </a:lnL>
                    <a:lnR>
                      <a:noFill/>
                    </a:lnR>
                    <a:lnT w="25400" cmpd="sng">
                      <a:noFill/>
                    </a:lnT>
                    <a:lnB>
                      <a:noFill/>
                    </a:lnB>
                    <a:lnTlToBr w="12700" cmpd="sng">
                      <a:noFill/>
                      <a:prstDash val="solid"/>
                    </a:lnTlToBr>
                    <a:lnBlToTr w="12700" cmpd="sng">
                      <a:noFill/>
                      <a:prstDash val="solid"/>
                    </a:lnBlToTr>
                    <a:solidFill>
                      <a:srgbClr val="1A1A1A"/>
                    </a:solidFill>
                  </a:tcPr>
                </a:tc>
                <a:extLst>
                  <a:ext uri="{0D108BD9-81ED-4DB2-BD59-A6C34878D82A}">
                    <a16:rowId xmlns:a16="http://schemas.microsoft.com/office/drawing/2014/main" val="3060739134"/>
                  </a:ext>
                </a:extLst>
              </a:tr>
            </a:tbl>
          </a:graphicData>
        </a:graphic>
      </p:graphicFrame>
      <p:pic>
        <p:nvPicPr>
          <p:cNvPr id="4" name="Graphic 3">
            <a:extLst>
              <a:ext uri="{FF2B5EF4-FFF2-40B4-BE49-F238E27FC236}">
                <a16:creationId xmlns:a16="http://schemas.microsoft.com/office/drawing/2014/main" id="{1CDDCB05-BEF8-EB5D-BC8B-C7C28A43429C}"/>
              </a:ext>
              <a:ext uri="{C183D7F6-B498-43B3-948B-1728B52AA6E4}">
                <adec:decorative xmlns:adec="http://schemas.microsoft.com/office/drawing/2017/decorative" val="1"/>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17598" y="1665296"/>
            <a:ext cx="173407" cy="173736"/>
          </a:xfrm>
          <a:prstGeom prst="rect">
            <a:avLst/>
          </a:prstGeom>
        </p:spPr>
      </p:pic>
      <p:pic>
        <p:nvPicPr>
          <p:cNvPr id="6" name="Picture 5" descr="Icon&#10;&#10;Kubernetes Logo">
            <a:extLst>
              <a:ext uri="{FF2B5EF4-FFF2-40B4-BE49-F238E27FC236}">
                <a16:creationId xmlns:a16="http://schemas.microsoft.com/office/drawing/2014/main" id="{46A4BDE0-F103-6AF2-2F66-CB6F3734C55A}"/>
              </a:ext>
            </a:extLst>
          </p:cNvPr>
          <p:cNvPicPr>
            <a:picLocks noChangeAspect="1"/>
          </p:cNvPicPr>
          <p:nvPr/>
        </p:nvPicPr>
        <p:blipFill>
          <a:blip r:embed="rId5" cstate="print">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3351282" y="1609128"/>
            <a:ext cx="210994" cy="205971"/>
          </a:xfrm>
          <a:prstGeom prst="rect">
            <a:avLst/>
          </a:prstGeom>
        </p:spPr>
      </p:pic>
      <p:pic>
        <p:nvPicPr>
          <p:cNvPr id="11" name="Graphic 10">
            <a:extLst>
              <a:ext uri="{FF2B5EF4-FFF2-40B4-BE49-F238E27FC236}">
                <a16:creationId xmlns:a16="http://schemas.microsoft.com/office/drawing/2014/main" id="{BDCECE58-8E87-61CE-2625-417F800C42C3}"/>
              </a:ext>
              <a:ext uri="{C183D7F6-B498-43B3-948B-1728B52AA6E4}">
                <adec:decorative xmlns:adec="http://schemas.microsoft.com/office/drawing/2017/decorative" val="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17269" y="2035845"/>
            <a:ext cx="173736" cy="173736"/>
          </a:xfrm>
          <a:prstGeom prst="rect">
            <a:avLst/>
          </a:prstGeom>
        </p:spPr>
      </p:pic>
      <p:pic>
        <p:nvPicPr>
          <p:cNvPr id="27" name="Graphic 26">
            <a:extLst>
              <a:ext uri="{FF2B5EF4-FFF2-40B4-BE49-F238E27FC236}">
                <a16:creationId xmlns:a16="http://schemas.microsoft.com/office/drawing/2014/main" id="{FD030830-3304-5E8E-F191-D7E486D2F03F}"/>
              </a:ext>
              <a:ext uri="{C183D7F6-B498-43B3-948B-1728B52AA6E4}">
                <adec:decorative xmlns:adec="http://schemas.microsoft.com/office/drawing/2017/decorative" val="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379913" y="4043276"/>
            <a:ext cx="173736" cy="173736"/>
          </a:xfrm>
          <a:prstGeom prst="rect">
            <a:avLst/>
          </a:prstGeom>
        </p:spPr>
      </p:pic>
      <p:pic>
        <p:nvPicPr>
          <p:cNvPr id="29" name="Graphic 28">
            <a:extLst>
              <a:ext uri="{FF2B5EF4-FFF2-40B4-BE49-F238E27FC236}">
                <a16:creationId xmlns:a16="http://schemas.microsoft.com/office/drawing/2014/main" id="{11115DB6-A880-DBD0-6760-A6317A49649A}"/>
              </a:ext>
              <a:ext uri="{C183D7F6-B498-43B3-948B-1728B52AA6E4}">
                <adec:decorative xmlns:adec="http://schemas.microsoft.com/office/drawing/2017/decorative" val="1"/>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369912" y="2035845"/>
            <a:ext cx="173736" cy="173736"/>
          </a:xfrm>
          <a:prstGeom prst="rect">
            <a:avLst/>
          </a:prstGeom>
        </p:spPr>
      </p:pic>
      <p:pic>
        <p:nvPicPr>
          <p:cNvPr id="31" name="Graphic 30">
            <a:extLst>
              <a:ext uri="{FF2B5EF4-FFF2-40B4-BE49-F238E27FC236}">
                <a16:creationId xmlns:a16="http://schemas.microsoft.com/office/drawing/2014/main" id="{E7A316E6-D840-0F49-758C-444B80DB9FF2}"/>
              </a:ext>
              <a:ext uri="{C183D7F6-B498-43B3-948B-1728B52AA6E4}">
                <adec:decorative xmlns:adec="http://schemas.microsoft.com/office/drawing/2017/decorative" val="1"/>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3379135" y="2290748"/>
            <a:ext cx="173736" cy="173736"/>
          </a:xfrm>
          <a:prstGeom prst="rect">
            <a:avLst/>
          </a:prstGeom>
        </p:spPr>
      </p:pic>
      <p:pic>
        <p:nvPicPr>
          <p:cNvPr id="33" name="Graphic 32">
            <a:extLst>
              <a:ext uri="{FF2B5EF4-FFF2-40B4-BE49-F238E27FC236}">
                <a16:creationId xmlns:a16="http://schemas.microsoft.com/office/drawing/2014/main" id="{9CF47045-99F5-6D14-B666-E6A84F9F4FE7}"/>
              </a:ext>
              <a:ext uri="{C183D7F6-B498-43B3-948B-1728B52AA6E4}">
                <adec:decorative xmlns:adec="http://schemas.microsoft.com/office/drawing/2017/decorative" val="1"/>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481909" y="2300877"/>
            <a:ext cx="173736" cy="173736"/>
          </a:xfrm>
          <a:prstGeom prst="rect">
            <a:avLst/>
          </a:prstGeom>
        </p:spPr>
      </p:pic>
      <p:pic>
        <p:nvPicPr>
          <p:cNvPr id="39" name="Graphic 38">
            <a:extLst>
              <a:ext uri="{FF2B5EF4-FFF2-40B4-BE49-F238E27FC236}">
                <a16:creationId xmlns:a16="http://schemas.microsoft.com/office/drawing/2014/main" id="{12B83E86-19F3-2821-5AC1-C15B2B00A2F9}"/>
              </a:ext>
              <a:ext uri="{C183D7F6-B498-43B3-948B-1728B52AA6E4}">
                <adec:decorative xmlns:adec="http://schemas.microsoft.com/office/drawing/2017/decorative" val="1"/>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428138" y="1567560"/>
            <a:ext cx="171450" cy="171450"/>
          </a:xfrm>
          <a:prstGeom prst="rect">
            <a:avLst/>
          </a:prstGeom>
        </p:spPr>
      </p:pic>
      <p:pic>
        <p:nvPicPr>
          <p:cNvPr id="41" name="Graphic 40">
            <a:extLst>
              <a:ext uri="{FF2B5EF4-FFF2-40B4-BE49-F238E27FC236}">
                <a16:creationId xmlns:a16="http://schemas.microsoft.com/office/drawing/2014/main" id="{06FBD0CB-5389-D132-A1D0-56A7047D418A}"/>
              </a:ext>
              <a:ext uri="{C183D7F6-B498-43B3-948B-1728B52AA6E4}">
                <adec:decorative xmlns:adec="http://schemas.microsoft.com/office/drawing/2017/decorative" val="1"/>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477208" y="4016499"/>
            <a:ext cx="171450" cy="171450"/>
          </a:xfrm>
          <a:prstGeom prst="rect">
            <a:avLst/>
          </a:prstGeom>
        </p:spPr>
      </p:pic>
      <p:sp>
        <p:nvSpPr>
          <p:cNvPr id="22" name="Freeform: Shape 21">
            <a:extLst>
              <a:ext uri="{FF2B5EF4-FFF2-40B4-BE49-F238E27FC236}">
                <a16:creationId xmlns:a16="http://schemas.microsoft.com/office/drawing/2014/main" id="{206474BA-E0DE-0EBD-2AF7-FA7D975281D2}"/>
              </a:ext>
              <a:ext uri="{C183D7F6-B498-43B3-948B-1728B52AA6E4}">
                <adec:decorative xmlns:adec="http://schemas.microsoft.com/office/drawing/2017/decorative" val="1"/>
              </a:ext>
            </a:extLst>
          </p:cNvPr>
          <p:cNvSpPr/>
          <p:nvPr/>
        </p:nvSpPr>
        <p:spPr>
          <a:xfrm>
            <a:off x="486224" y="2876395"/>
            <a:ext cx="169421" cy="120125"/>
          </a:xfrm>
          <a:custGeom>
            <a:avLst/>
            <a:gdLst>
              <a:gd name="connsiteX0" fmla="*/ 169421 w 169421"/>
              <a:gd name="connsiteY0" fmla="*/ 82491 h 120125"/>
              <a:gd name="connsiteX1" fmla="*/ 136379 w 169421"/>
              <a:gd name="connsiteY1" fmla="*/ 45906 h 120125"/>
              <a:gd name="connsiteX2" fmla="*/ 86963 w 169421"/>
              <a:gd name="connsiteY2" fmla="*/ 24 h 120125"/>
              <a:gd name="connsiteX3" fmla="*/ 39681 w 169421"/>
              <a:gd name="connsiteY3" fmla="*/ 32113 h 120125"/>
              <a:gd name="connsiteX4" fmla="*/ 0 w 169421"/>
              <a:gd name="connsiteY4" fmla="*/ 75795 h 120125"/>
              <a:gd name="connsiteX5" fmla="*/ 47701 w 169421"/>
              <a:gd name="connsiteY5" fmla="*/ 120096 h 120125"/>
              <a:gd name="connsiteX6" fmla="*/ 51902 w 169421"/>
              <a:gd name="connsiteY6" fmla="*/ 119915 h 120125"/>
              <a:gd name="connsiteX7" fmla="*/ 129159 w 169421"/>
              <a:gd name="connsiteY7" fmla="*/ 119915 h 120125"/>
              <a:gd name="connsiteX8" fmla="*/ 131197 w 169421"/>
              <a:gd name="connsiteY8" fmla="*/ 119610 h 120125"/>
              <a:gd name="connsiteX9" fmla="*/ 169421 w 169421"/>
              <a:gd name="connsiteY9" fmla="*/ 82491 h 120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9421" h="120125">
                <a:moveTo>
                  <a:pt x="169421" y="82491"/>
                </a:moveTo>
                <a:cubicBezTo>
                  <a:pt x="168844" y="63853"/>
                  <a:pt x="154862" y="48372"/>
                  <a:pt x="136379" y="45906"/>
                </a:cubicBezTo>
                <a:cubicBezTo>
                  <a:pt x="135249" y="19661"/>
                  <a:pt x="113220" y="-793"/>
                  <a:pt x="86963" y="24"/>
                </a:cubicBezTo>
                <a:cubicBezTo>
                  <a:pt x="65999" y="-366"/>
                  <a:pt x="47061" y="12487"/>
                  <a:pt x="39681" y="32113"/>
                </a:cubicBezTo>
                <a:cubicBezTo>
                  <a:pt x="17456" y="34826"/>
                  <a:pt x="572" y="53412"/>
                  <a:pt x="0" y="75795"/>
                </a:cubicBezTo>
                <a:cubicBezTo>
                  <a:pt x="971" y="101186"/>
                  <a:pt x="22308" y="121002"/>
                  <a:pt x="47701" y="120096"/>
                </a:cubicBezTo>
                <a:cubicBezTo>
                  <a:pt x="49120" y="120096"/>
                  <a:pt x="50559" y="120029"/>
                  <a:pt x="51902" y="119915"/>
                </a:cubicBezTo>
                <a:lnTo>
                  <a:pt x="129159" y="119915"/>
                </a:lnTo>
                <a:cubicBezTo>
                  <a:pt x="129850" y="119906"/>
                  <a:pt x="130534" y="119803"/>
                  <a:pt x="131197" y="119610"/>
                </a:cubicBezTo>
                <a:cubicBezTo>
                  <a:pt x="151824" y="119470"/>
                  <a:pt x="168676" y="103104"/>
                  <a:pt x="169421" y="82491"/>
                </a:cubicBezTo>
                <a:close/>
              </a:path>
            </a:pathLst>
          </a:custGeom>
          <a:gradFill>
            <a:gsLst>
              <a:gs pos="0">
                <a:srgbClr val="32BEDD"/>
              </a:gs>
              <a:gs pos="81700">
                <a:srgbClr val="50E6FF"/>
              </a:gs>
            </a:gsLst>
            <a:lin ang="16200000" scaled="1"/>
          </a:grad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B203D979-670D-4BC5-B396-A0DD1C657844}"/>
              </a:ext>
              <a:ext uri="{C183D7F6-B498-43B3-948B-1728B52AA6E4}">
                <adec:decorative xmlns:adec="http://schemas.microsoft.com/office/drawing/2017/decorative" val="1"/>
              </a:ext>
            </a:extLst>
          </p:cNvPr>
          <p:cNvSpPr/>
          <p:nvPr/>
        </p:nvSpPr>
        <p:spPr>
          <a:xfrm>
            <a:off x="3394428" y="2626756"/>
            <a:ext cx="124703" cy="90428"/>
          </a:xfrm>
          <a:custGeom>
            <a:avLst/>
            <a:gdLst>
              <a:gd name="connsiteX0" fmla="*/ 100390 w 124703"/>
              <a:gd name="connsiteY0" fmla="*/ 34581 h 90428"/>
              <a:gd name="connsiteX1" fmla="*/ 64012 w 124703"/>
              <a:gd name="connsiteY1" fmla="*/ 8 h 90428"/>
              <a:gd name="connsiteX2" fmla="*/ 29207 w 124703"/>
              <a:gd name="connsiteY2" fmla="*/ 24138 h 90428"/>
              <a:gd name="connsiteX3" fmla="*/ 0 w 124703"/>
              <a:gd name="connsiteY3" fmla="*/ 57061 h 90428"/>
              <a:gd name="connsiteX4" fmla="*/ 35114 w 124703"/>
              <a:gd name="connsiteY4" fmla="*/ 90418 h 90428"/>
              <a:gd name="connsiteX5" fmla="*/ 53453 w 124703"/>
              <a:gd name="connsiteY5" fmla="*/ 90418 h 90428"/>
              <a:gd name="connsiteX6" fmla="*/ 53453 w 124703"/>
              <a:gd name="connsiteY6" fmla="*/ 75120 h 90428"/>
              <a:gd name="connsiteX7" fmla="*/ 46931 w 124703"/>
              <a:gd name="connsiteY7" fmla="*/ 51063 h 90428"/>
              <a:gd name="connsiteX8" fmla="*/ 62352 w 124703"/>
              <a:gd name="connsiteY8" fmla="*/ 42206 h 90428"/>
              <a:gd name="connsiteX9" fmla="*/ 62352 w 124703"/>
              <a:gd name="connsiteY9" fmla="*/ 42206 h 90428"/>
              <a:gd name="connsiteX10" fmla="*/ 80154 w 124703"/>
              <a:gd name="connsiteY10" fmla="*/ 59632 h 90428"/>
              <a:gd name="connsiteX11" fmla="*/ 71270 w 124703"/>
              <a:gd name="connsiteY11" fmla="*/ 75120 h 90428"/>
              <a:gd name="connsiteX12" fmla="*/ 71270 w 124703"/>
              <a:gd name="connsiteY12" fmla="*/ 90418 h 90428"/>
              <a:gd name="connsiteX13" fmla="*/ 95748 w 124703"/>
              <a:gd name="connsiteY13" fmla="*/ 90418 h 90428"/>
              <a:gd name="connsiteX14" fmla="*/ 124704 w 124703"/>
              <a:gd name="connsiteY14" fmla="*/ 62099 h 90428"/>
              <a:gd name="connsiteX15" fmla="*/ 100390 w 124703"/>
              <a:gd name="connsiteY15" fmla="*/ 34581 h 90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4703" h="90428">
                <a:moveTo>
                  <a:pt x="100390" y="34581"/>
                </a:moveTo>
                <a:cubicBezTo>
                  <a:pt x="99802" y="15029"/>
                  <a:pt x="83569" y="-398"/>
                  <a:pt x="64012" y="8"/>
                </a:cubicBezTo>
                <a:cubicBezTo>
                  <a:pt x="48454" y="-186"/>
                  <a:pt x="34483" y="9500"/>
                  <a:pt x="29207" y="24138"/>
                </a:cubicBezTo>
                <a:cubicBezTo>
                  <a:pt x="12678" y="26395"/>
                  <a:pt x="271" y="40380"/>
                  <a:pt x="0" y="57061"/>
                </a:cubicBezTo>
                <a:cubicBezTo>
                  <a:pt x="500" y="75962"/>
                  <a:pt x="16212" y="90888"/>
                  <a:pt x="35114" y="90418"/>
                </a:cubicBezTo>
                <a:lnTo>
                  <a:pt x="53453" y="90418"/>
                </a:lnTo>
                <a:lnTo>
                  <a:pt x="53453" y="75120"/>
                </a:lnTo>
                <a:cubicBezTo>
                  <a:pt x="45009" y="70278"/>
                  <a:pt x="42089" y="59507"/>
                  <a:pt x="46931" y="51063"/>
                </a:cubicBezTo>
                <a:cubicBezTo>
                  <a:pt x="50096" y="45544"/>
                  <a:pt x="55990" y="42159"/>
                  <a:pt x="62352" y="42206"/>
                </a:cubicBezTo>
                <a:lnTo>
                  <a:pt x="62352" y="42206"/>
                </a:lnTo>
                <a:cubicBezTo>
                  <a:pt x="72080" y="42102"/>
                  <a:pt x="80050" y="49904"/>
                  <a:pt x="80154" y="59632"/>
                </a:cubicBezTo>
                <a:cubicBezTo>
                  <a:pt x="80223" y="66024"/>
                  <a:pt x="76822" y="71952"/>
                  <a:pt x="71270" y="75120"/>
                </a:cubicBezTo>
                <a:lnTo>
                  <a:pt x="71270" y="90418"/>
                </a:lnTo>
                <a:lnTo>
                  <a:pt x="95748" y="90418"/>
                </a:lnTo>
                <a:cubicBezTo>
                  <a:pt x="111330" y="90026"/>
                  <a:pt x="123965" y="77669"/>
                  <a:pt x="124704" y="62099"/>
                </a:cubicBezTo>
                <a:cubicBezTo>
                  <a:pt x="124403" y="48222"/>
                  <a:pt x="114125" y="36590"/>
                  <a:pt x="100390" y="34581"/>
                </a:cubicBezTo>
                <a:close/>
              </a:path>
            </a:pathLst>
          </a:custGeom>
          <a:gradFill>
            <a:gsLst>
              <a:gs pos="0">
                <a:srgbClr val="B796F9"/>
              </a:gs>
              <a:gs pos="50000">
                <a:srgbClr val="9768EA"/>
              </a:gs>
              <a:gs pos="100000">
                <a:srgbClr val="773ADC"/>
              </a:gs>
            </a:gsLst>
            <a:lin ang="5400000" scaled="1"/>
          </a:gradFill>
          <a:ln w="9525" cap="flat">
            <a:noFill/>
            <a:prstDash val="solid"/>
            <a:miter/>
          </a:ln>
        </p:spPr>
        <p:txBody>
          <a:bodyPr rtlCol="0" anchor="ctr"/>
          <a:lstStyle/>
          <a:p>
            <a:endParaRPr lang="en-US"/>
          </a:p>
        </p:txBody>
      </p:sp>
      <p:pic>
        <p:nvPicPr>
          <p:cNvPr id="26" name="Graphic 25">
            <a:extLst>
              <a:ext uri="{FF2B5EF4-FFF2-40B4-BE49-F238E27FC236}">
                <a16:creationId xmlns:a16="http://schemas.microsoft.com/office/drawing/2014/main" id="{DBB58798-AA31-17A6-EE0C-173F1EA1B9C5}"/>
              </a:ext>
              <a:ext uri="{C183D7F6-B498-43B3-948B-1728B52AA6E4}">
                <adec:decorative xmlns:adec="http://schemas.microsoft.com/office/drawing/2017/decorative" val="1"/>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94647" y="2584558"/>
            <a:ext cx="173736" cy="173736"/>
          </a:xfrm>
          <a:prstGeom prst="rect">
            <a:avLst/>
          </a:prstGeom>
        </p:spPr>
      </p:pic>
      <p:pic>
        <p:nvPicPr>
          <p:cNvPr id="28" name="Picture 27" descr="Icon&#10;&#10;Kubernetes Logo">
            <a:extLst>
              <a:ext uri="{FF2B5EF4-FFF2-40B4-BE49-F238E27FC236}">
                <a16:creationId xmlns:a16="http://schemas.microsoft.com/office/drawing/2014/main" id="{F85E6DD4-A61F-4E23-98D6-1FDFFD146F52}"/>
              </a:ext>
            </a:extLst>
          </p:cNvPr>
          <p:cNvPicPr>
            <a:picLocks noChangeAspect="1"/>
          </p:cNvPicPr>
          <p:nvPr/>
        </p:nvPicPr>
        <p:blipFill>
          <a:blip r:embed="rId5" cstate="print">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476018" y="3093219"/>
            <a:ext cx="210994" cy="205971"/>
          </a:xfrm>
          <a:prstGeom prst="rect">
            <a:avLst/>
          </a:prstGeom>
        </p:spPr>
      </p:pic>
      <p:pic>
        <p:nvPicPr>
          <p:cNvPr id="30" name="Picture 29" descr="Icon&#10;&#10;Kubernetes Logo">
            <a:extLst>
              <a:ext uri="{FF2B5EF4-FFF2-40B4-BE49-F238E27FC236}">
                <a16:creationId xmlns:a16="http://schemas.microsoft.com/office/drawing/2014/main" id="{78CA1C15-C796-2F21-8835-E68A974B1696}"/>
              </a:ext>
            </a:extLst>
          </p:cNvPr>
          <p:cNvPicPr>
            <a:picLocks noChangeAspect="1"/>
          </p:cNvPicPr>
          <p:nvPr/>
        </p:nvPicPr>
        <p:blipFill>
          <a:blip r:embed="rId5" cstate="print">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3360506" y="2815527"/>
            <a:ext cx="210994" cy="205971"/>
          </a:xfrm>
          <a:prstGeom prst="rect">
            <a:avLst/>
          </a:prstGeom>
        </p:spPr>
      </p:pic>
      <p:pic>
        <p:nvPicPr>
          <p:cNvPr id="5" name="Graphic 4">
            <a:extLst>
              <a:ext uri="{FF2B5EF4-FFF2-40B4-BE49-F238E27FC236}">
                <a16:creationId xmlns:a16="http://schemas.microsoft.com/office/drawing/2014/main" id="{6D714BAF-7723-5FE2-97B5-922344162727}"/>
              </a:ext>
              <a:ext uri="{C183D7F6-B498-43B3-948B-1728B52AA6E4}">
                <adec:decorative xmlns:adec="http://schemas.microsoft.com/office/drawing/2017/decorative" val="1"/>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466744" y="4289894"/>
            <a:ext cx="171450" cy="171450"/>
          </a:xfrm>
          <a:prstGeom prst="rect">
            <a:avLst/>
          </a:prstGeom>
        </p:spPr>
      </p:pic>
      <p:graphicFrame>
        <p:nvGraphicFramePr>
          <p:cNvPr id="9" name="Table 124">
            <a:extLst>
              <a:ext uri="{FF2B5EF4-FFF2-40B4-BE49-F238E27FC236}">
                <a16:creationId xmlns:a16="http://schemas.microsoft.com/office/drawing/2014/main" id="{E27F42E0-F61A-80F3-FDAE-EA4E4BCDBBAC}"/>
              </a:ext>
            </a:extLst>
          </p:cNvPr>
          <p:cNvGraphicFramePr>
            <a:graphicFrameLocks noGrp="1"/>
          </p:cNvGraphicFramePr>
          <p:nvPr>
            <p:extLst>
              <p:ext uri="{D42A27DB-BD31-4B8C-83A1-F6EECF244321}">
                <p14:modId xmlns:p14="http://schemas.microsoft.com/office/powerpoint/2010/main" val="2812551881"/>
              </p:ext>
            </p:extLst>
          </p:nvPr>
        </p:nvGraphicFramePr>
        <p:xfrm>
          <a:off x="6354763" y="1960200"/>
          <a:ext cx="5691188" cy="762000"/>
        </p:xfrm>
        <a:graphic>
          <a:graphicData uri="http://schemas.openxmlformats.org/drawingml/2006/table">
            <a:tbl>
              <a:tblPr firstRow="1" bandRow="1">
                <a:tableStyleId>{D03447BB-5D67-496B-8E87-E561075AD55C}</a:tableStyleId>
              </a:tblPr>
              <a:tblGrid>
                <a:gridCol w="2845594">
                  <a:extLst>
                    <a:ext uri="{9D8B030D-6E8A-4147-A177-3AD203B41FA5}">
                      <a16:colId xmlns:a16="http://schemas.microsoft.com/office/drawing/2014/main" val="653978104"/>
                    </a:ext>
                  </a:extLst>
                </a:gridCol>
                <a:gridCol w="2845594">
                  <a:extLst>
                    <a:ext uri="{9D8B030D-6E8A-4147-A177-3AD203B41FA5}">
                      <a16:colId xmlns:a16="http://schemas.microsoft.com/office/drawing/2014/main" val="2791111421"/>
                    </a:ext>
                  </a:extLst>
                </a:gridCol>
              </a:tblGrid>
              <a:tr h="202966">
                <a:tc gridSpan="2">
                  <a:txBody>
                    <a:bodyPr/>
                    <a:lstStyle/>
                    <a:p>
                      <a:pPr algn="ctr"/>
                      <a:r>
                        <a:rPr lang="en-US" sz="1400" dirty="0"/>
                        <a:t>Preview</a:t>
                      </a:r>
                    </a:p>
                  </a:txBody>
                  <a:tcPr anchor="ctr">
                    <a:lnL>
                      <a:noFill/>
                    </a:lnL>
                    <a:lnR>
                      <a:noFill/>
                    </a:lnR>
                    <a:lnT>
                      <a:noFill/>
                    </a:lnT>
                    <a:lnB w="25400" cmpd="sng">
                      <a:noFill/>
                    </a:lnB>
                    <a:lnTlToBr w="12700" cmpd="sng">
                      <a:noFill/>
                      <a:prstDash val="solid"/>
                    </a:lnTlToBr>
                    <a:lnBlToTr w="12700" cmpd="sng">
                      <a:noFill/>
                      <a:prstDash val="solid"/>
                    </a:lnBlToTr>
                    <a:solidFill>
                      <a:srgbClr val="005798"/>
                    </a:solidFill>
                  </a:tcPr>
                </a:tc>
                <a:tc hMerge="1">
                  <a:txBody>
                    <a:bodyPr/>
                    <a:lstStyle/>
                    <a:p>
                      <a:pPr algn="ctr"/>
                      <a:endParaRPr lang="en-US" sz="1400" dirty="0"/>
                    </a:p>
                  </a:txBody>
                  <a:tcPr anchor="ctr">
                    <a:lnL>
                      <a:noFill/>
                    </a:lnL>
                    <a:lnR>
                      <a:noFill/>
                    </a:lnR>
                    <a:lnT>
                      <a:noFill/>
                    </a:lnT>
                    <a:lnB w="25400" cmpd="sng">
                      <a:noFill/>
                    </a:lnB>
                    <a:lnTlToBr w="12700" cmpd="sng">
                      <a:noFill/>
                      <a:prstDash val="solid"/>
                    </a:lnTlToBr>
                    <a:lnBlToTr w="12700" cmpd="sng">
                      <a:noFill/>
                      <a:prstDash val="solid"/>
                    </a:lnBlToTr>
                    <a:solidFill>
                      <a:srgbClr val="005798"/>
                    </a:solidFill>
                  </a:tcPr>
                </a:tc>
                <a:extLst>
                  <a:ext uri="{0D108BD9-81ED-4DB2-BD59-A6C34878D82A}">
                    <a16:rowId xmlns:a16="http://schemas.microsoft.com/office/drawing/2014/main" val="59413533"/>
                  </a:ext>
                </a:extLst>
              </a:tr>
              <a:tr h="220477">
                <a:tc>
                  <a:txBody>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lang="en-US" sz="1200" b="0">
                          <a:latin typeface="Segoe Pro"/>
                        </a:rPr>
                        <a:t>AKS Cluster lifecycle management</a:t>
                      </a:r>
                      <a:endParaRPr lang="en-US" sz="1200" b="0" dirty="0">
                        <a:latin typeface="Segoe Pro"/>
                      </a:endParaRPr>
                    </a:p>
                  </a:txBody>
                  <a:tcPr marL="365760" anchor="ctr">
                    <a:lnL>
                      <a:noFill/>
                    </a:lnL>
                    <a:lnR w="12700" cap="flat" cmpd="sng" algn="ctr">
                      <a:solidFill>
                        <a:schemeClr val="tx1"/>
                      </a:solidFill>
                      <a:prstDash val="solid"/>
                      <a:round/>
                      <a:headEnd type="none" w="med" len="med"/>
                      <a:tailEnd type="none" w="med" len="med"/>
                    </a:lnR>
                    <a:lnT w="25400" cmpd="sng">
                      <a:noFill/>
                    </a:lnT>
                    <a:lnB>
                      <a:noFill/>
                    </a:lnB>
                    <a:lnTlToBr w="12700" cmpd="sng">
                      <a:noFill/>
                      <a:prstDash val="solid"/>
                    </a:lnTlToBr>
                    <a:lnBlToTr w="12700" cmpd="sng">
                      <a:noFill/>
                      <a:prstDash val="solid"/>
                    </a:lnBlToTr>
                    <a:solidFill>
                      <a:srgbClr val="1A1A1A"/>
                    </a:solidFill>
                  </a:tcPr>
                </a:tc>
                <a:tc>
                  <a:txBody>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lang="en-US" sz="1200" b="0">
                          <a:latin typeface="Segoe Pro"/>
                        </a:rPr>
                        <a:t>AKS hybrid (VMware) public preview</a:t>
                      </a:r>
                      <a:endParaRPr lang="en-US" sz="1200" b="0" dirty="0">
                        <a:latin typeface="Segoe Pro"/>
                      </a:endParaRPr>
                    </a:p>
                  </a:txBody>
                  <a:tcPr marL="365760">
                    <a:lnL w="12700" cap="flat" cmpd="sng" algn="ctr">
                      <a:solidFill>
                        <a:schemeClr val="tx1"/>
                      </a:solidFill>
                      <a:prstDash val="solid"/>
                      <a:round/>
                      <a:headEnd type="none" w="med" len="med"/>
                      <a:tailEnd type="none" w="med" len="med"/>
                    </a:lnL>
                    <a:lnR>
                      <a:noFill/>
                    </a:lnR>
                    <a:lnT w="25400" cmpd="sng">
                      <a:noFill/>
                    </a:lnT>
                    <a:lnB>
                      <a:noFill/>
                    </a:lnB>
                    <a:lnTlToBr w="12700" cmpd="sng">
                      <a:noFill/>
                      <a:prstDash val="solid"/>
                    </a:lnTlToBr>
                    <a:lnBlToTr w="12700" cmpd="sng">
                      <a:noFill/>
                      <a:prstDash val="solid"/>
                    </a:lnBlToTr>
                    <a:solidFill>
                      <a:srgbClr val="1A1A1A"/>
                    </a:solidFill>
                  </a:tcPr>
                </a:tc>
                <a:extLst>
                  <a:ext uri="{0D108BD9-81ED-4DB2-BD59-A6C34878D82A}">
                    <a16:rowId xmlns:a16="http://schemas.microsoft.com/office/drawing/2014/main" val="1989250626"/>
                  </a:ext>
                </a:extLst>
              </a:tr>
            </a:tbl>
          </a:graphicData>
        </a:graphic>
      </p:graphicFrame>
      <p:pic>
        <p:nvPicPr>
          <p:cNvPr id="18" name="Graphic 17">
            <a:extLst>
              <a:ext uri="{FF2B5EF4-FFF2-40B4-BE49-F238E27FC236}">
                <a16:creationId xmlns:a16="http://schemas.microsoft.com/office/drawing/2014/main" id="{6A9A86C1-F7B1-F71F-4DBE-C35E6B3E7266}"/>
              </a:ext>
              <a:ext uri="{C183D7F6-B498-43B3-948B-1728B52AA6E4}">
                <adec:decorative xmlns:adec="http://schemas.microsoft.com/office/drawing/2017/decorative" val="1"/>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9319905" y="2378759"/>
            <a:ext cx="171450" cy="171450"/>
          </a:xfrm>
          <a:prstGeom prst="rect">
            <a:avLst/>
          </a:prstGeom>
        </p:spPr>
      </p:pic>
      <p:pic>
        <p:nvPicPr>
          <p:cNvPr id="25" name="Graphic 24">
            <a:extLst>
              <a:ext uri="{FF2B5EF4-FFF2-40B4-BE49-F238E27FC236}">
                <a16:creationId xmlns:a16="http://schemas.microsoft.com/office/drawing/2014/main" id="{6A1CA2BA-685C-97B1-BD89-403752775280}"/>
              </a:ext>
              <a:ext uri="{C183D7F6-B498-43B3-948B-1728B52AA6E4}">
                <adec:decorative xmlns:adec="http://schemas.microsoft.com/office/drawing/2017/decorative" val="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425852" y="2410822"/>
            <a:ext cx="173736" cy="173736"/>
          </a:xfrm>
          <a:prstGeom prst="rect">
            <a:avLst/>
          </a:prstGeom>
        </p:spPr>
      </p:pic>
    </p:spTree>
    <p:extLst>
      <p:ext uri="{BB962C8B-B14F-4D97-AF65-F5344CB8AC3E}">
        <p14:creationId xmlns:p14="http://schemas.microsoft.com/office/powerpoint/2010/main" val="40338967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700EE8B-4056-02BB-2350-4261B76CD900}"/>
              </a:ext>
            </a:extLst>
          </p:cNvPr>
          <p:cNvSpPr>
            <a:spLocks noGrp="1"/>
          </p:cNvSpPr>
          <p:nvPr>
            <p:ph type="title"/>
          </p:nvPr>
        </p:nvSpPr>
        <p:spPr>
          <a:xfrm>
            <a:off x="600060" y="2792055"/>
            <a:ext cx="3245833" cy="1407180"/>
          </a:xfrm>
        </p:spPr>
        <p:txBody>
          <a:bodyPr/>
          <a:lstStyle/>
          <a:p>
            <a:r>
              <a:rPr lang="en-US" dirty="0"/>
              <a:t>Azure Arc Jumpstart</a:t>
            </a:r>
            <a:br>
              <a:rPr lang="en-US" dirty="0"/>
            </a:br>
            <a:r>
              <a:rPr lang="en-US" sz="1800" b="1" i="0" kern="1200" spc="-51" baseline="0" dirty="0">
                <a:ln>
                  <a:noFill/>
                </a:ln>
                <a:solidFill>
                  <a:srgbClr val="00FFFF"/>
                </a:solidFill>
                <a:effectLst/>
                <a:latin typeface="Segoe UI" panose="020B0502040204020203" pitchFamily="34" charset="0"/>
                <a:ea typeface="+mn-ea"/>
                <a:cs typeface="Segoe UI" panose="020B0502040204020203" pitchFamily="34" charset="0"/>
              </a:rPr>
              <a:t>Automated Azure Arc solutions</a:t>
            </a:r>
            <a:endParaRPr lang="en-US" dirty="0"/>
          </a:p>
        </p:txBody>
      </p:sp>
      <p:sp>
        <p:nvSpPr>
          <p:cNvPr id="5" name="Text Placeholder 4">
            <a:extLst>
              <a:ext uri="{FF2B5EF4-FFF2-40B4-BE49-F238E27FC236}">
                <a16:creationId xmlns:a16="http://schemas.microsoft.com/office/drawing/2014/main" id="{4CB34F43-501B-F89F-15CA-3E71462E4991}"/>
              </a:ext>
            </a:extLst>
          </p:cNvPr>
          <p:cNvSpPr>
            <a:spLocks noGrp="1"/>
          </p:cNvSpPr>
          <p:nvPr>
            <p:ph type="body" sz="quarter" idx="11"/>
          </p:nvPr>
        </p:nvSpPr>
        <p:spPr>
          <a:xfrm>
            <a:off x="5035218" y="3033980"/>
            <a:ext cx="6801197" cy="923330"/>
          </a:xfrm>
        </p:spPr>
        <p:txBody>
          <a:bodyPr/>
          <a:lstStyle/>
          <a:p>
            <a:pPr algn="l"/>
            <a:r>
              <a:rPr lang="en-US" sz="2000" dirty="0"/>
              <a:t>The Azure Arc Jumpstart is designed to provide a “zero to hero” experience so you can start working with Azure Arc right away!</a:t>
            </a:r>
          </a:p>
        </p:txBody>
      </p:sp>
      <p:sp>
        <p:nvSpPr>
          <p:cNvPr id="3" name="Slide Number Placeholder 2">
            <a:extLst>
              <a:ext uri="{FF2B5EF4-FFF2-40B4-BE49-F238E27FC236}">
                <a16:creationId xmlns:a16="http://schemas.microsoft.com/office/drawing/2014/main" id="{477628F3-9367-14C8-ADE2-08AD5D6F7EFB}"/>
              </a:ext>
            </a:extLst>
          </p:cNvPr>
          <p:cNvSpPr>
            <a:spLocks noGrp="1"/>
          </p:cNvSpPr>
          <p:nvPr>
            <p:ph type="sldNum" sz="quarter" idx="4294967295"/>
          </p:nvPr>
        </p:nvSpPr>
        <p:spPr>
          <a:xfrm>
            <a:off x="12063413" y="6529388"/>
            <a:ext cx="373062" cy="371475"/>
          </a:xfrm>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fld id="{7B76384A-BF72-4EC3-9EB1-950545506B9E}" type="slidenum">
              <a:rPr kumimoji="0" lang="en-IN" sz="1800" b="0" i="0" u="none" strike="noStrike" kern="1200" cap="none" spc="0" normalizeH="0" baseline="0" noProof="0" smtClean="0">
                <a:ln>
                  <a:noFill/>
                </a:ln>
                <a:solidFill>
                  <a:srgbClr val="FFFFFF"/>
                </a:solidFill>
                <a:effectLst/>
                <a:uLnTx/>
                <a:uFillTx/>
                <a:latin typeface="Segoe UI"/>
                <a:ea typeface="+mn-ea"/>
                <a:cs typeface="+mn-cs"/>
              </a:rPr>
              <a:pPr marL="0" marR="0" lvl="0" indent="0" algn="l" defTabSz="932742" rtl="0" eaLnBrk="1" fontAlgn="auto" latinLnBrk="0" hangingPunct="1">
                <a:lnSpc>
                  <a:spcPct val="100000"/>
                </a:lnSpc>
                <a:spcBef>
                  <a:spcPts val="0"/>
                </a:spcBef>
                <a:spcAft>
                  <a:spcPts val="0"/>
                </a:spcAft>
                <a:buClrTx/>
                <a:buSzTx/>
                <a:buFontTx/>
                <a:buNone/>
                <a:tabLst/>
                <a:defRPr/>
              </a:pPr>
              <a:t>21</a:t>
            </a:fld>
            <a:endParaRPr kumimoji="0" lang="en-IN" sz="18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937360656"/>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24">
            <a:extLst>
              <a:ext uri="{FF2B5EF4-FFF2-40B4-BE49-F238E27FC236}">
                <a16:creationId xmlns:a16="http://schemas.microsoft.com/office/drawing/2014/main" id="{F31D5528-945B-B49C-2D1D-91DC048DC693}"/>
              </a:ext>
            </a:extLst>
          </p:cNvPr>
          <p:cNvGraphicFramePr>
            <a:graphicFrameLocks noGrp="1"/>
          </p:cNvGraphicFramePr>
          <p:nvPr>
            <p:extLst>
              <p:ext uri="{D42A27DB-BD31-4B8C-83A1-F6EECF244321}">
                <p14:modId xmlns:p14="http://schemas.microsoft.com/office/powerpoint/2010/main" val="3945608898"/>
              </p:ext>
            </p:extLst>
          </p:nvPr>
        </p:nvGraphicFramePr>
        <p:xfrm>
          <a:off x="427035" y="3538214"/>
          <a:ext cx="5691188" cy="1004177"/>
        </p:xfrm>
        <a:graphic>
          <a:graphicData uri="http://schemas.openxmlformats.org/drawingml/2006/table">
            <a:tbl>
              <a:tblPr firstRow="1" bandRow="1">
                <a:tableStyleId>{D03447BB-5D67-496B-8E87-E561075AD55C}</a:tableStyleId>
              </a:tblPr>
              <a:tblGrid>
                <a:gridCol w="2845594">
                  <a:extLst>
                    <a:ext uri="{9D8B030D-6E8A-4147-A177-3AD203B41FA5}">
                      <a16:colId xmlns:a16="http://schemas.microsoft.com/office/drawing/2014/main" val="653978104"/>
                    </a:ext>
                  </a:extLst>
                </a:gridCol>
                <a:gridCol w="2845594">
                  <a:extLst>
                    <a:ext uri="{9D8B030D-6E8A-4147-A177-3AD203B41FA5}">
                      <a16:colId xmlns:a16="http://schemas.microsoft.com/office/drawing/2014/main" val="2791111421"/>
                    </a:ext>
                  </a:extLst>
                </a:gridCol>
              </a:tblGrid>
              <a:tr h="358635">
                <a:tc gridSpan="2">
                  <a:txBody>
                    <a:bodyPr/>
                    <a:lstStyle/>
                    <a:p>
                      <a:pPr algn="ctr"/>
                      <a:r>
                        <a:rPr lang="en-US" sz="1400" dirty="0"/>
                        <a:t>Preview</a:t>
                      </a:r>
                    </a:p>
                  </a:txBody>
                  <a:tcPr anchor="ctr">
                    <a:lnL>
                      <a:noFill/>
                    </a:lnL>
                    <a:lnR>
                      <a:noFill/>
                    </a:lnR>
                    <a:lnT>
                      <a:noFill/>
                    </a:lnT>
                    <a:lnB w="25400" cmpd="sng">
                      <a:noFill/>
                    </a:lnB>
                    <a:lnTlToBr w="12700" cmpd="sng">
                      <a:noFill/>
                      <a:prstDash val="solid"/>
                    </a:lnTlToBr>
                    <a:lnBlToTr w="12700" cmpd="sng">
                      <a:noFill/>
                      <a:prstDash val="solid"/>
                    </a:lnBlToTr>
                    <a:solidFill>
                      <a:srgbClr val="005798"/>
                    </a:solidFill>
                  </a:tcPr>
                </a:tc>
                <a:tc hMerge="1">
                  <a:txBody>
                    <a:bodyPr/>
                    <a:lstStyle/>
                    <a:p>
                      <a:endParaRPr lang="en-US"/>
                    </a:p>
                  </a:txBody>
                  <a:tcPr/>
                </a:tc>
                <a:extLst>
                  <a:ext uri="{0D108BD9-81ED-4DB2-BD59-A6C34878D82A}">
                    <a16:rowId xmlns:a16="http://schemas.microsoft.com/office/drawing/2014/main" val="59413533"/>
                  </a:ext>
                </a:extLst>
              </a:tr>
              <a:tr h="322771">
                <a:tc>
                  <a:txBody>
                    <a:bodyPr/>
                    <a:lstStyle/>
                    <a:p>
                      <a:pPr lvl="0" algn="l"/>
                      <a:r>
                        <a:rPr lang="en-US" sz="1200" dirty="0">
                          <a:latin typeface="Segoe Pro"/>
                        </a:rPr>
                        <a:t>Jumpstart HCIBox</a:t>
                      </a:r>
                    </a:p>
                  </a:txBody>
                  <a:tcPr marL="365760">
                    <a:lnL>
                      <a:noFill/>
                    </a:lnL>
                    <a:lnR w="12700" cap="flat" cmpd="sng" algn="ctr">
                      <a:solidFill>
                        <a:schemeClr val="tx1"/>
                      </a:solidFill>
                      <a:prstDash val="solid"/>
                      <a:round/>
                      <a:headEnd type="none" w="med" len="med"/>
                      <a:tailEnd type="none" w="med" len="med"/>
                    </a:lnR>
                    <a:lnT w="25400" cmpd="sng">
                      <a:noFill/>
                    </a:lnT>
                    <a:lnB>
                      <a:noFill/>
                    </a:lnB>
                    <a:lnTlToBr w="12700" cmpd="sng">
                      <a:noFill/>
                      <a:prstDash val="solid"/>
                    </a:lnTlToBr>
                    <a:lnBlToTr w="12700" cmpd="sng">
                      <a:noFill/>
                      <a:prstDash val="solid"/>
                    </a:lnBlToTr>
                    <a:solidFill>
                      <a:srgbClr val="1A1A1A"/>
                    </a:solidFill>
                  </a:tcPr>
                </a:tc>
                <a:tc>
                  <a:txBody>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lang="en-US" sz="1200" dirty="0">
                          <a:latin typeface="Segoe Pro"/>
                        </a:rPr>
                        <a:t>CAPI Kubernetes 1.25 support</a:t>
                      </a:r>
                    </a:p>
                  </a:txBody>
                  <a:tcPr marL="365760">
                    <a:lnL w="12700" cap="flat" cmpd="sng" algn="ctr">
                      <a:solidFill>
                        <a:schemeClr val="tx1"/>
                      </a:solidFill>
                      <a:prstDash val="solid"/>
                      <a:round/>
                      <a:headEnd type="none" w="med" len="med"/>
                      <a:tailEnd type="none" w="med" len="med"/>
                    </a:lnL>
                    <a:lnR>
                      <a:noFill/>
                    </a:lnR>
                    <a:lnT w="25400" cmpd="sng">
                      <a:noFill/>
                    </a:lnT>
                    <a:lnB>
                      <a:noFill/>
                    </a:lnB>
                    <a:lnTlToBr w="12700" cmpd="sng">
                      <a:noFill/>
                      <a:prstDash val="solid"/>
                    </a:lnTlToBr>
                    <a:lnBlToTr w="12700" cmpd="sng">
                      <a:noFill/>
                      <a:prstDash val="solid"/>
                    </a:lnBlToTr>
                    <a:solidFill>
                      <a:srgbClr val="1A1A1A"/>
                    </a:solidFill>
                  </a:tcPr>
                </a:tc>
                <a:extLst>
                  <a:ext uri="{0D108BD9-81ED-4DB2-BD59-A6C34878D82A}">
                    <a16:rowId xmlns:a16="http://schemas.microsoft.com/office/drawing/2014/main" val="3060739134"/>
                  </a:ext>
                </a:extLst>
              </a:tr>
              <a:tr h="322771">
                <a:tc>
                  <a:txBody>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lang="en-US" sz="1200" dirty="0">
                          <a:latin typeface="Segoe Pro"/>
                        </a:rPr>
                        <a:t>ArcBox Azure portal integration</a:t>
                      </a:r>
                    </a:p>
                  </a:txBody>
                  <a:tcPr marL="365760">
                    <a:lnR w="12700" cap="flat" cmpd="sng" algn="ctr">
                      <a:solidFill>
                        <a:schemeClr val="tx1"/>
                      </a:solidFill>
                      <a:prstDash val="solid"/>
                      <a:round/>
                      <a:headEnd type="none" w="med" len="med"/>
                      <a:tailEnd type="none" w="med" len="med"/>
                    </a:lnR>
                    <a:lnT>
                      <a:noFill/>
                    </a:lnT>
                    <a:solidFill>
                      <a:srgbClr val="1A1A1A"/>
                    </a:solidFill>
                  </a:tcPr>
                </a:tc>
                <a:tc>
                  <a:txBody>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lang="en-US" sz="1200" b="0" dirty="0">
                        <a:latin typeface="Segoe Pro"/>
                      </a:endParaRPr>
                    </a:p>
                  </a:txBody>
                  <a:tcPr marL="365760">
                    <a:lnL w="12700" cap="flat" cmpd="sng" algn="ctr">
                      <a:solidFill>
                        <a:schemeClr val="tx1"/>
                      </a:solidFill>
                      <a:prstDash val="solid"/>
                      <a:round/>
                      <a:headEnd type="none" w="med" len="med"/>
                      <a:tailEnd type="none" w="med" len="med"/>
                    </a:lnL>
                    <a:lnT>
                      <a:noFill/>
                    </a:lnT>
                    <a:solidFill>
                      <a:srgbClr val="1A1A1A"/>
                    </a:solidFill>
                  </a:tcPr>
                </a:tc>
                <a:extLst>
                  <a:ext uri="{0D108BD9-81ED-4DB2-BD59-A6C34878D82A}">
                    <a16:rowId xmlns:a16="http://schemas.microsoft.com/office/drawing/2014/main" val="1851954487"/>
                  </a:ext>
                </a:extLst>
              </a:tr>
            </a:tbl>
          </a:graphicData>
        </a:graphic>
      </p:graphicFrame>
      <p:graphicFrame>
        <p:nvGraphicFramePr>
          <p:cNvPr id="12" name="Table 124">
            <a:extLst>
              <a:ext uri="{FF2B5EF4-FFF2-40B4-BE49-F238E27FC236}">
                <a16:creationId xmlns:a16="http://schemas.microsoft.com/office/drawing/2014/main" id="{5E1FEB50-F888-43F3-4981-166DCCCBC4BD}"/>
              </a:ext>
            </a:extLst>
          </p:cNvPr>
          <p:cNvGraphicFramePr>
            <a:graphicFrameLocks noGrp="1"/>
          </p:cNvGraphicFramePr>
          <p:nvPr>
            <p:extLst>
              <p:ext uri="{D42A27DB-BD31-4B8C-83A1-F6EECF244321}">
                <p14:modId xmlns:p14="http://schemas.microsoft.com/office/powerpoint/2010/main" val="2627729674"/>
              </p:ext>
            </p:extLst>
          </p:nvPr>
        </p:nvGraphicFramePr>
        <p:xfrm>
          <a:off x="427035" y="1192212"/>
          <a:ext cx="5691188" cy="2071008"/>
        </p:xfrm>
        <a:graphic>
          <a:graphicData uri="http://schemas.openxmlformats.org/drawingml/2006/table">
            <a:tbl>
              <a:tblPr firstRow="1" bandRow="1">
                <a:tableStyleId>{D03447BB-5D67-496B-8E87-E561075AD55C}</a:tableStyleId>
              </a:tblPr>
              <a:tblGrid>
                <a:gridCol w="2845594">
                  <a:extLst>
                    <a:ext uri="{9D8B030D-6E8A-4147-A177-3AD203B41FA5}">
                      <a16:colId xmlns:a16="http://schemas.microsoft.com/office/drawing/2014/main" val="653978104"/>
                    </a:ext>
                  </a:extLst>
                </a:gridCol>
                <a:gridCol w="2845594">
                  <a:extLst>
                    <a:ext uri="{9D8B030D-6E8A-4147-A177-3AD203B41FA5}">
                      <a16:colId xmlns:a16="http://schemas.microsoft.com/office/drawing/2014/main" val="2791111421"/>
                    </a:ext>
                  </a:extLst>
                </a:gridCol>
              </a:tblGrid>
              <a:tr h="350828">
                <a:tc gridSpan="2">
                  <a:txBody>
                    <a:bodyPr/>
                    <a:lstStyle/>
                    <a:p>
                      <a:pPr algn="ctr"/>
                      <a:r>
                        <a:rPr lang="en-US" sz="1400"/>
                        <a:t>General Availability</a:t>
                      </a:r>
                    </a:p>
                  </a:txBody>
                  <a:tcPr anchor="ctr">
                    <a:lnL>
                      <a:noFill/>
                    </a:lnL>
                    <a:lnR>
                      <a:noFill/>
                    </a:lnR>
                    <a:lnT>
                      <a:noFill/>
                    </a:lnT>
                    <a:lnB w="25400" cmpd="sng">
                      <a:noFill/>
                    </a:lnB>
                    <a:lnTlToBr w="12700" cmpd="sng">
                      <a:noFill/>
                      <a:prstDash val="solid"/>
                    </a:lnTlToBr>
                    <a:lnBlToTr w="12700" cmpd="sng">
                      <a:noFill/>
                      <a:prstDash val="solid"/>
                    </a:lnBlToTr>
                    <a:solidFill>
                      <a:srgbClr val="005798"/>
                    </a:solidFill>
                  </a:tcPr>
                </a:tc>
                <a:tc hMerge="1">
                  <a:txBody>
                    <a:bodyPr/>
                    <a:lstStyle/>
                    <a:p>
                      <a:endParaRPr lang="en-US"/>
                    </a:p>
                  </a:txBody>
                  <a:tcPr/>
                </a:tc>
                <a:extLst>
                  <a:ext uri="{0D108BD9-81ED-4DB2-BD59-A6C34878D82A}">
                    <a16:rowId xmlns:a16="http://schemas.microsoft.com/office/drawing/2014/main" val="59413533"/>
                  </a:ext>
                </a:extLst>
              </a:tr>
              <a:tr h="315745">
                <a:tc>
                  <a:txBody>
                    <a:bodyPr/>
                    <a:lstStyle/>
                    <a:p>
                      <a:pPr lvl="0" algn="l"/>
                      <a:r>
                        <a:rPr lang="en-US" sz="1200">
                          <a:latin typeface="Segoe Pro"/>
                        </a:rPr>
                        <a:t>122 </a:t>
                      </a:r>
                      <a:r>
                        <a:rPr lang="en-US" sz="1200" dirty="0">
                          <a:latin typeface="Segoe Pro"/>
                        </a:rPr>
                        <a:t>Azure Arc Jumpstart scenarios</a:t>
                      </a:r>
                    </a:p>
                  </a:txBody>
                  <a:tcPr marL="365760">
                    <a:lnL>
                      <a:noFill/>
                    </a:lnL>
                    <a:lnR w="12700" cap="flat" cmpd="sng" algn="ctr">
                      <a:solidFill>
                        <a:schemeClr val="tx1"/>
                      </a:solidFill>
                      <a:prstDash val="solid"/>
                      <a:round/>
                      <a:headEnd type="none" w="med" len="med"/>
                      <a:tailEnd type="none" w="med" len="med"/>
                    </a:lnR>
                    <a:lnT w="25400" cmpd="sng">
                      <a:noFill/>
                    </a:lnT>
                    <a:lnB>
                      <a:noFill/>
                    </a:lnB>
                    <a:lnTlToBr w="12700" cmpd="sng">
                      <a:noFill/>
                      <a:prstDash val="solid"/>
                    </a:lnTlToBr>
                    <a:lnBlToTr w="12700" cmpd="sng">
                      <a:noFill/>
                      <a:prstDash val="solid"/>
                    </a:lnBlToTr>
                    <a:solidFill>
                      <a:srgbClr val="1A1A1A"/>
                    </a:solidFill>
                  </a:tcPr>
                </a:tc>
                <a:tc>
                  <a:txBody>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lang="en-US" sz="1200" dirty="0">
                          <a:latin typeface="Segoe Pro"/>
                        </a:rPr>
                        <a:t>CAPI Kubernetes 1.24 support</a:t>
                      </a:r>
                    </a:p>
                  </a:txBody>
                  <a:tcPr marL="365760">
                    <a:lnL w="12700" cap="flat" cmpd="sng" algn="ctr">
                      <a:solidFill>
                        <a:schemeClr val="tx1"/>
                      </a:solidFill>
                      <a:prstDash val="solid"/>
                      <a:round/>
                      <a:headEnd type="none" w="med" len="med"/>
                      <a:tailEnd type="none" w="med" len="med"/>
                    </a:lnL>
                    <a:lnR>
                      <a:noFill/>
                    </a:lnR>
                    <a:lnT w="25400" cmpd="sng">
                      <a:noFill/>
                    </a:lnT>
                    <a:lnB>
                      <a:noFill/>
                    </a:lnB>
                    <a:lnTlToBr w="12700" cmpd="sng">
                      <a:noFill/>
                      <a:prstDash val="solid"/>
                    </a:lnTlToBr>
                    <a:lnBlToTr w="12700" cmpd="sng">
                      <a:noFill/>
                      <a:prstDash val="solid"/>
                    </a:lnBlToTr>
                    <a:solidFill>
                      <a:srgbClr val="1A1A1A"/>
                    </a:solidFill>
                  </a:tcPr>
                </a:tc>
                <a:extLst>
                  <a:ext uri="{0D108BD9-81ED-4DB2-BD59-A6C34878D82A}">
                    <a16:rowId xmlns:a16="http://schemas.microsoft.com/office/drawing/2014/main" val="3060739134"/>
                  </a:ext>
                </a:extLst>
              </a:tr>
              <a:tr h="315745">
                <a:tc>
                  <a:txBody>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lang="en-US" sz="1200" dirty="0">
                          <a:latin typeface="Segoe Pro"/>
                        </a:rPr>
                        <a:t>ArcBox “Full”</a:t>
                      </a:r>
                    </a:p>
                  </a:txBody>
                  <a:tcPr marL="365760">
                    <a:lnR w="12700" cap="flat" cmpd="sng" algn="ctr">
                      <a:solidFill>
                        <a:schemeClr val="tx1"/>
                      </a:solidFill>
                      <a:prstDash val="solid"/>
                      <a:round/>
                      <a:headEnd type="none" w="med" len="med"/>
                      <a:tailEnd type="none" w="med" len="med"/>
                    </a:lnR>
                    <a:lnT>
                      <a:noFill/>
                    </a:lnT>
                    <a:solidFill>
                      <a:srgbClr val="1A1A1A"/>
                    </a:solidFill>
                  </a:tcPr>
                </a:tc>
                <a:tc>
                  <a:txBody>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lang="en-US" sz="1200" b="0" dirty="0">
                        <a:latin typeface="Segoe Pro"/>
                      </a:endParaRPr>
                    </a:p>
                  </a:txBody>
                  <a:tcPr marL="365760" anchor="ctr">
                    <a:lnL w="12700" cap="flat" cmpd="sng" algn="ctr">
                      <a:solidFill>
                        <a:schemeClr val="tx1"/>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rgbClr val="1A1A1A"/>
                    </a:solidFill>
                  </a:tcPr>
                </a:tc>
                <a:extLst>
                  <a:ext uri="{0D108BD9-81ED-4DB2-BD59-A6C34878D82A}">
                    <a16:rowId xmlns:a16="http://schemas.microsoft.com/office/drawing/2014/main" val="1851954487"/>
                  </a:ext>
                </a:extLst>
              </a:tr>
              <a:tr h="315745">
                <a:tc>
                  <a:txBody>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lang="en-US" sz="1200" dirty="0">
                          <a:latin typeface="Segoe Pro"/>
                        </a:rPr>
                        <a:t>ArcBox for ITPros</a:t>
                      </a:r>
                    </a:p>
                  </a:txBody>
                  <a:tcPr marL="365760">
                    <a:lnR w="12700" cap="flat" cmpd="sng" algn="ctr">
                      <a:solidFill>
                        <a:schemeClr val="tx1"/>
                      </a:solidFill>
                      <a:prstDash val="solid"/>
                      <a:round/>
                      <a:headEnd type="none" w="med" len="med"/>
                      <a:tailEnd type="none" w="med" len="med"/>
                    </a:lnR>
                    <a:solidFill>
                      <a:srgbClr val="1A1A1A"/>
                    </a:solidFill>
                  </a:tcPr>
                </a:tc>
                <a:tc>
                  <a:txBody>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lang="en-US" sz="1200" dirty="0">
                        <a:latin typeface="Segoe Pro"/>
                      </a:endParaRPr>
                    </a:p>
                  </a:txBody>
                  <a:tcPr marL="365760" anchor="ctr">
                    <a:lnL w="12700" cap="flat" cmpd="sng" algn="ctr">
                      <a:solidFill>
                        <a:schemeClr val="tx1"/>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rgbClr val="1A1A1A"/>
                    </a:solidFill>
                  </a:tcPr>
                </a:tc>
                <a:extLst>
                  <a:ext uri="{0D108BD9-81ED-4DB2-BD59-A6C34878D82A}">
                    <a16:rowId xmlns:a16="http://schemas.microsoft.com/office/drawing/2014/main" val="3354231269"/>
                  </a:ext>
                </a:extLst>
              </a:tr>
              <a:tr h="315745">
                <a:tc>
                  <a:txBody>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lang="en-US" sz="1200" b="0" dirty="0">
                          <a:latin typeface="Segoe Pro"/>
                        </a:rPr>
                        <a:t>ArcBox for DevOps</a:t>
                      </a:r>
                    </a:p>
                  </a:txBody>
                  <a:tcPr marL="365760">
                    <a:lnR w="12700" cap="flat" cmpd="sng" algn="ctr">
                      <a:solidFill>
                        <a:schemeClr val="tx1"/>
                      </a:solidFill>
                      <a:prstDash val="solid"/>
                      <a:round/>
                      <a:headEnd type="none" w="med" len="med"/>
                      <a:tailEnd type="none" w="med" len="med"/>
                    </a:lnR>
                    <a:solidFill>
                      <a:srgbClr val="1A1A1A"/>
                    </a:solidFill>
                  </a:tcPr>
                </a:tc>
                <a:tc>
                  <a:txBody>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lang="en-US" sz="1200" dirty="0">
                        <a:latin typeface="Segoe Pro"/>
                      </a:endParaRPr>
                    </a:p>
                  </a:txBody>
                  <a:tcPr marL="365760" anchor="ctr">
                    <a:lnL w="12700" cap="flat" cmpd="sng" algn="ctr">
                      <a:solidFill>
                        <a:schemeClr val="tx1"/>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rgbClr val="1A1A1A"/>
                    </a:solidFill>
                  </a:tcPr>
                </a:tc>
                <a:extLst>
                  <a:ext uri="{0D108BD9-81ED-4DB2-BD59-A6C34878D82A}">
                    <a16:rowId xmlns:a16="http://schemas.microsoft.com/office/drawing/2014/main" val="1498674054"/>
                  </a:ext>
                </a:extLst>
              </a:tr>
              <a:tr h="315745">
                <a:tc>
                  <a:txBody>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lang="en-US" sz="1200" b="0" dirty="0">
                          <a:latin typeface="Segoe Pro"/>
                        </a:rPr>
                        <a:t>ArcBox for DataOps – </a:t>
                      </a:r>
                      <a:br>
                        <a:rPr lang="en-US" sz="1200" b="0" dirty="0">
                          <a:latin typeface="Segoe Pro"/>
                        </a:rPr>
                      </a:br>
                      <a:r>
                        <a:rPr lang="en-US" sz="1200" b="0" dirty="0">
                          <a:latin typeface="Segoe Pro"/>
                        </a:rPr>
                        <a:t>SQL Managed Instance</a:t>
                      </a:r>
                    </a:p>
                  </a:txBody>
                  <a:tcPr marL="365760">
                    <a:lnR w="12700" cap="flat" cmpd="sng" algn="ctr">
                      <a:solidFill>
                        <a:schemeClr val="tx1"/>
                      </a:solidFill>
                      <a:prstDash val="solid"/>
                      <a:round/>
                      <a:headEnd type="none" w="med" len="med"/>
                      <a:tailEnd type="none" w="med" len="med"/>
                    </a:lnR>
                    <a:solidFill>
                      <a:srgbClr val="1A1A1A"/>
                    </a:solidFill>
                  </a:tcPr>
                </a:tc>
                <a:tc>
                  <a:txBody>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lang="en-US" sz="1200" dirty="0">
                        <a:latin typeface="Segoe Pro"/>
                      </a:endParaRPr>
                    </a:p>
                  </a:txBody>
                  <a:tcPr marL="365760" anchor="ctr">
                    <a:lnL w="12700" cap="flat" cmpd="sng" algn="ctr">
                      <a:solidFill>
                        <a:schemeClr val="tx1"/>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rgbClr val="1A1A1A"/>
                    </a:solidFill>
                  </a:tcPr>
                </a:tc>
                <a:extLst>
                  <a:ext uri="{0D108BD9-81ED-4DB2-BD59-A6C34878D82A}">
                    <a16:rowId xmlns:a16="http://schemas.microsoft.com/office/drawing/2014/main" val="3613369032"/>
                  </a:ext>
                </a:extLst>
              </a:tr>
            </a:tbl>
          </a:graphicData>
        </a:graphic>
      </p:graphicFrame>
      <p:cxnSp>
        <p:nvCxnSpPr>
          <p:cNvPr id="10" name="Straight Connector 9">
            <a:extLst>
              <a:ext uri="{FF2B5EF4-FFF2-40B4-BE49-F238E27FC236}">
                <a16:creationId xmlns:a16="http://schemas.microsoft.com/office/drawing/2014/main" id="{6798B9E3-8F1B-461C-A463-A27DF90DA9E7}"/>
              </a:ext>
              <a:ext uri="{C183D7F6-B498-43B3-948B-1728B52AA6E4}">
                <adec:decorative xmlns:adec="http://schemas.microsoft.com/office/drawing/2017/decorative" val="1"/>
              </a:ext>
            </a:extLst>
          </p:cNvPr>
          <p:cNvCxnSpPr>
            <a:cxnSpLocks/>
          </p:cNvCxnSpPr>
          <p:nvPr/>
        </p:nvCxnSpPr>
        <p:spPr>
          <a:xfrm>
            <a:off x="517598" y="958628"/>
            <a:ext cx="11401280" cy="0"/>
          </a:xfrm>
          <a:prstGeom prst="line">
            <a:avLst/>
          </a:prstGeom>
          <a:ln w="38100" cap="rnd">
            <a:solidFill>
              <a:schemeClr val="tx2">
                <a:lumMod val="50000"/>
              </a:schemeClr>
            </a:solidFill>
            <a:round/>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CFDCF1A5-9855-4331-9426-D33E357B51D4}"/>
              </a:ext>
            </a:extLst>
          </p:cNvPr>
          <p:cNvSpPr txBox="1">
            <a:spLocks/>
          </p:cNvSpPr>
          <p:nvPr/>
        </p:nvSpPr>
        <p:spPr>
          <a:xfrm>
            <a:off x="1895201" y="773962"/>
            <a:ext cx="2930610" cy="369332"/>
          </a:xfrm>
          <a:prstGeom prst="rect">
            <a:avLst/>
          </a:prstGeom>
          <a:solidFill>
            <a:schemeClr val="tx1"/>
          </a:solidFill>
        </p:spPr>
        <p:txBody>
          <a:bodyPr wrap="non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2022 H2 July – December</a:t>
            </a:r>
          </a:p>
        </p:txBody>
      </p:sp>
      <p:sp>
        <p:nvSpPr>
          <p:cNvPr id="8" name="TextBox 7">
            <a:extLst>
              <a:ext uri="{FF2B5EF4-FFF2-40B4-BE49-F238E27FC236}">
                <a16:creationId xmlns:a16="http://schemas.microsoft.com/office/drawing/2014/main" id="{CE857611-F049-C3E7-D6A5-1449A30ADDC3}"/>
              </a:ext>
            </a:extLst>
          </p:cNvPr>
          <p:cNvSpPr txBox="1">
            <a:spLocks/>
          </p:cNvSpPr>
          <p:nvPr/>
        </p:nvSpPr>
        <p:spPr>
          <a:xfrm>
            <a:off x="7786418" y="739727"/>
            <a:ext cx="2754857" cy="369332"/>
          </a:xfrm>
          <a:prstGeom prst="rect">
            <a:avLst/>
          </a:prstGeom>
          <a:solidFill>
            <a:schemeClr val="tx1"/>
          </a:solidFill>
        </p:spPr>
        <p:txBody>
          <a:bodyPr wrap="non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2023 H1 January – June</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 name="Title 2">
            <a:extLst>
              <a:ext uri="{FF2B5EF4-FFF2-40B4-BE49-F238E27FC236}">
                <a16:creationId xmlns:a16="http://schemas.microsoft.com/office/drawing/2014/main" id="{FD982EED-FDBF-9970-8716-11C03B3A278C}"/>
              </a:ext>
            </a:extLst>
          </p:cNvPr>
          <p:cNvSpPr txBox="1">
            <a:spLocks noGrp="1"/>
          </p:cNvSpPr>
          <p:nvPr>
            <p:ph type="title" idx="4294967295"/>
          </p:nvPr>
        </p:nvSpPr>
        <p:spPr>
          <a:xfrm>
            <a:off x="-1" y="130344"/>
            <a:ext cx="12436475" cy="554266"/>
          </a:xfrm>
          <a:prstGeom prst="rect">
            <a:avLst/>
          </a:prstGeom>
          <a:noFill/>
          <a:ln>
            <a:noFill/>
            <a:prstDash/>
          </a:ln>
          <a:effectLst/>
        </p:spPr>
        <p:txBody>
          <a:bodyPr rot="0" spcFirstLastPara="0" vertOverflow="overflow" horzOverflow="overflow" vert="horz" wrap="square" lIns="0" tIns="91440" rIns="146304" bIns="91440" numCol="1" spcCol="0" rtlCol="0" fromWordArt="0" anchor="t" anchorCtr="0" forceAA="0" compatLnSpc="1">
            <a:prstTxWarp prst="textNoShape">
              <a:avLst/>
            </a:prstTxWarp>
            <a:noAutofit/>
          </a:bodyPr>
          <a:lstStyle>
            <a:lvl1pPr algn="l" defTabSz="932563" rtl="0" eaLnBrk="1" latinLnBrk="0" hangingPunct="1">
              <a:lnSpc>
                <a:spcPct val="90000"/>
              </a:lnSpc>
              <a:spcBef>
                <a:spcPct val="0"/>
              </a:spcBef>
              <a:buNone/>
              <a:defRPr lang="en-US" sz="2800" b="0" kern="1200" cap="none" spc="-50" baseline="0">
                <a:ln w="3175">
                  <a:noFill/>
                </a:ln>
                <a:solidFill>
                  <a:schemeClr val="bg1"/>
                </a:solidFill>
                <a:effectLst/>
                <a:latin typeface="+mj-lt"/>
                <a:ea typeface="+mn-ea"/>
                <a:cs typeface="Segoe UI" pitchFamily="34" charset="0"/>
              </a:defRPr>
            </a:lvl1pPr>
          </a:lstStyle>
          <a:p>
            <a:pPr marL="0" marR="0" lvl="0" indent="0" algn="ctr" defTabSz="932563"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50" normalizeH="0" baseline="0" noProof="0" dirty="0">
                <a:ln w="3175">
                  <a:noFill/>
                </a:ln>
                <a:solidFill>
                  <a:schemeClr val="bg1"/>
                </a:solidFill>
                <a:effectLst/>
                <a:uLnTx/>
                <a:uFillTx/>
                <a:latin typeface="+mj-lt"/>
                <a:ea typeface="+mn-ea"/>
                <a:cs typeface="Segoe UI"/>
              </a:rPr>
              <a:t>Azure Arc Jumpstart</a:t>
            </a:r>
            <a:endParaRPr kumimoji="0" lang="en-US" sz="2400" b="0" i="1" u="none" strike="noStrike" kern="1200" cap="none" spc="-50" normalizeH="0" baseline="0" noProof="0" dirty="0">
              <a:ln w="3175">
                <a:noFill/>
              </a:ln>
              <a:solidFill>
                <a:schemeClr val="tx2">
                  <a:lumMod val="60000"/>
                  <a:lumOff val="40000"/>
                </a:schemeClr>
              </a:solidFill>
              <a:effectLst/>
              <a:uLnTx/>
              <a:uFillTx/>
              <a:latin typeface="+mj-lt"/>
              <a:ea typeface="+mn-ea"/>
              <a:cs typeface="Segoe UI"/>
            </a:endParaRPr>
          </a:p>
        </p:txBody>
      </p:sp>
      <p:graphicFrame>
        <p:nvGraphicFramePr>
          <p:cNvPr id="7" name="Table 124">
            <a:extLst>
              <a:ext uri="{FF2B5EF4-FFF2-40B4-BE49-F238E27FC236}">
                <a16:creationId xmlns:a16="http://schemas.microsoft.com/office/drawing/2014/main" id="{0F0B5E7A-EAAF-A39D-120D-6BAC97B77C0F}"/>
              </a:ext>
            </a:extLst>
          </p:cNvPr>
          <p:cNvGraphicFramePr>
            <a:graphicFrameLocks noGrp="1"/>
          </p:cNvGraphicFramePr>
          <p:nvPr>
            <p:extLst>
              <p:ext uri="{D42A27DB-BD31-4B8C-83A1-F6EECF244321}">
                <p14:modId xmlns:p14="http://schemas.microsoft.com/office/powerpoint/2010/main" val="2524761489"/>
              </p:ext>
            </p:extLst>
          </p:nvPr>
        </p:nvGraphicFramePr>
        <p:xfrm>
          <a:off x="6354764" y="1192212"/>
          <a:ext cx="5654676" cy="1767840"/>
        </p:xfrm>
        <a:graphic>
          <a:graphicData uri="http://schemas.openxmlformats.org/drawingml/2006/table">
            <a:tbl>
              <a:tblPr firstRow="1" bandRow="1">
                <a:tableStyleId>{D03447BB-5D67-496B-8E87-E561075AD55C}</a:tableStyleId>
              </a:tblPr>
              <a:tblGrid>
                <a:gridCol w="2827338">
                  <a:extLst>
                    <a:ext uri="{9D8B030D-6E8A-4147-A177-3AD203B41FA5}">
                      <a16:colId xmlns:a16="http://schemas.microsoft.com/office/drawing/2014/main" val="653978104"/>
                    </a:ext>
                  </a:extLst>
                </a:gridCol>
                <a:gridCol w="2827338">
                  <a:extLst>
                    <a:ext uri="{9D8B030D-6E8A-4147-A177-3AD203B41FA5}">
                      <a16:colId xmlns:a16="http://schemas.microsoft.com/office/drawing/2014/main" val="2791111421"/>
                    </a:ext>
                  </a:extLst>
                </a:gridCol>
              </a:tblGrid>
              <a:tr h="246202">
                <a:tc gridSpan="2">
                  <a:txBody>
                    <a:bodyPr/>
                    <a:lstStyle/>
                    <a:p>
                      <a:pPr algn="ctr"/>
                      <a:r>
                        <a:rPr lang="en-US" sz="1400" dirty="0"/>
                        <a:t>General Availability</a:t>
                      </a:r>
                    </a:p>
                  </a:txBody>
                  <a:tcPr anchor="ctr">
                    <a:lnL>
                      <a:noFill/>
                    </a:lnL>
                    <a:lnR>
                      <a:noFill/>
                    </a:lnR>
                    <a:lnT>
                      <a:noFill/>
                    </a:lnT>
                    <a:lnB w="25400" cmpd="sng">
                      <a:noFill/>
                    </a:lnB>
                    <a:lnTlToBr w="12700" cmpd="sng">
                      <a:noFill/>
                      <a:prstDash val="solid"/>
                    </a:lnTlToBr>
                    <a:lnBlToTr w="12700" cmpd="sng">
                      <a:noFill/>
                      <a:prstDash val="solid"/>
                    </a:lnBlToTr>
                    <a:solidFill>
                      <a:srgbClr val="005798"/>
                    </a:solidFill>
                  </a:tcPr>
                </a:tc>
                <a:tc hMerge="1">
                  <a:txBody>
                    <a:bodyPr/>
                    <a:lstStyle/>
                    <a:p>
                      <a:endParaRPr lang="en-US"/>
                    </a:p>
                  </a:txBody>
                  <a:tcPr/>
                </a:tc>
                <a:extLst>
                  <a:ext uri="{0D108BD9-81ED-4DB2-BD59-A6C34878D82A}">
                    <a16:rowId xmlns:a16="http://schemas.microsoft.com/office/drawing/2014/main" val="59413533"/>
                  </a:ext>
                </a:extLst>
              </a:tr>
              <a:tr h="267444">
                <a:tc>
                  <a:txBody>
                    <a:bodyPr/>
                    <a:lstStyle/>
                    <a:p>
                      <a:pPr lvl="0" algn="l"/>
                      <a:r>
                        <a:rPr lang="en-US" sz="1200" dirty="0">
                          <a:latin typeface="Segoe Pro"/>
                        </a:rPr>
                        <a:t>ArcBox for Industries </a:t>
                      </a:r>
                    </a:p>
                  </a:txBody>
                  <a:tcPr marL="365760">
                    <a:lnL>
                      <a:noFill/>
                    </a:lnL>
                    <a:lnR w="12700" cap="flat" cmpd="sng" algn="ctr">
                      <a:solidFill>
                        <a:schemeClr val="tx1"/>
                      </a:solidFill>
                      <a:prstDash val="solid"/>
                      <a:round/>
                      <a:headEnd type="none" w="med" len="med"/>
                      <a:tailEnd type="none" w="med" len="med"/>
                    </a:lnR>
                    <a:lnT w="25400" cmpd="sng">
                      <a:noFill/>
                    </a:lnT>
                    <a:lnB>
                      <a:noFill/>
                    </a:lnB>
                    <a:lnTlToBr w="12700" cmpd="sng">
                      <a:noFill/>
                      <a:prstDash val="solid"/>
                    </a:lnTlToBr>
                    <a:lnBlToTr w="12700" cmpd="sng">
                      <a:noFill/>
                      <a:prstDash val="solid"/>
                    </a:lnBlToTr>
                    <a:solidFill>
                      <a:srgbClr val="1A1A1A"/>
                    </a:solidFill>
                  </a:tcPr>
                </a:tc>
                <a:tc>
                  <a:txBody>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lang="en-US" sz="1200" dirty="0">
                          <a:latin typeface="Segoe Pro"/>
                        </a:rPr>
                        <a:t>140 Azure Arc Jumpstart scenarios</a:t>
                      </a:r>
                    </a:p>
                  </a:txBody>
                  <a:tcPr marL="365760">
                    <a:lnL w="12700" cap="flat" cmpd="sng" algn="ctr">
                      <a:solidFill>
                        <a:schemeClr val="tx1"/>
                      </a:solidFill>
                      <a:prstDash val="solid"/>
                      <a:round/>
                      <a:headEnd type="none" w="med" len="med"/>
                      <a:tailEnd type="none" w="med" len="med"/>
                    </a:lnL>
                    <a:lnR>
                      <a:noFill/>
                    </a:lnR>
                    <a:lnT w="25400" cmpd="sng">
                      <a:noFill/>
                    </a:lnT>
                    <a:lnB>
                      <a:noFill/>
                    </a:lnB>
                    <a:lnTlToBr w="12700" cmpd="sng">
                      <a:noFill/>
                      <a:prstDash val="solid"/>
                    </a:lnTlToBr>
                    <a:lnBlToTr w="12700" cmpd="sng">
                      <a:noFill/>
                      <a:prstDash val="solid"/>
                    </a:lnBlToTr>
                    <a:solidFill>
                      <a:srgbClr val="1A1A1A"/>
                    </a:solidFill>
                  </a:tcPr>
                </a:tc>
                <a:extLst>
                  <a:ext uri="{0D108BD9-81ED-4DB2-BD59-A6C34878D82A}">
                    <a16:rowId xmlns:a16="http://schemas.microsoft.com/office/drawing/2014/main" val="3060739134"/>
                  </a:ext>
                </a:extLst>
              </a:tr>
              <a:tr h="221582">
                <a:tc>
                  <a:txBody>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lang="en-US" sz="1200" dirty="0">
                          <a:latin typeface="Segoe Pro"/>
                        </a:rPr>
                        <a:t>AKS hybrid scenarios – </a:t>
                      </a:r>
                      <a:br>
                        <a:rPr lang="en-US" sz="1200" dirty="0">
                          <a:latin typeface="Segoe Pro"/>
                        </a:rPr>
                      </a:br>
                      <a:r>
                        <a:rPr lang="en-US" sz="1200" dirty="0">
                          <a:latin typeface="Segoe Pro"/>
                        </a:rPr>
                        <a:t>Windows Server</a:t>
                      </a:r>
                    </a:p>
                  </a:txBody>
                  <a:tcPr marL="365760">
                    <a:lnR w="12700" cap="flat" cmpd="sng" algn="ctr">
                      <a:solidFill>
                        <a:schemeClr val="tx1"/>
                      </a:solidFill>
                      <a:prstDash val="solid"/>
                      <a:round/>
                      <a:headEnd type="none" w="med" len="med"/>
                      <a:tailEnd type="none" w="med" len="med"/>
                    </a:lnR>
                    <a:lnT>
                      <a:noFill/>
                    </a:lnT>
                    <a:solidFill>
                      <a:srgbClr val="1A1A1A"/>
                    </a:solidFill>
                  </a:tcPr>
                </a:tc>
                <a:tc>
                  <a:txBody>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lang="en-US" sz="1200" dirty="0">
                          <a:latin typeface="Segoe Pro"/>
                        </a:rPr>
                        <a:t>CAPI Kubernetes 1.25 support</a:t>
                      </a:r>
                    </a:p>
                  </a:txBody>
                  <a:tcPr marL="365760">
                    <a:lnL w="12700" cap="flat" cmpd="sng" algn="ctr">
                      <a:solidFill>
                        <a:schemeClr val="tx1"/>
                      </a:solidFill>
                      <a:prstDash val="solid"/>
                      <a:round/>
                      <a:headEnd type="none" w="med" len="med"/>
                      <a:tailEnd type="none" w="med" len="med"/>
                    </a:lnL>
                    <a:lnT>
                      <a:noFill/>
                    </a:lnT>
                    <a:solidFill>
                      <a:srgbClr val="1A1A1A"/>
                    </a:solidFill>
                  </a:tcPr>
                </a:tc>
                <a:extLst>
                  <a:ext uri="{0D108BD9-81ED-4DB2-BD59-A6C34878D82A}">
                    <a16:rowId xmlns:a16="http://schemas.microsoft.com/office/drawing/2014/main" val="1851954487"/>
                  </a:ext>
                </a:extLst>
              </a:tr>
              <a:tr h="221582">
                <a:tc>
                  <a:txBody>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lang="en-US" sz="1200" dirty="0">
                          <a:latin typeface="Segoe Pro"/>
                        </a:rPr>
                        <a:t>AKS hybrid scenarios – </a:t>
                      </a:r>
                      <a:br>
                        <a:rPr lang="en-US" sz="1200" dirty="0">
                          <a:latin typeface="Segoe Pro"/>
                        </a:rPr>
                      </a:br>
                      <a:r>
                        <a:rPr lang="en-US" sz="1200" dirty="0">
                          <a:latin typeface="Segoe Pro"/>
                        </a:rPr>
                        <a:t>Windows IoT</a:t>
                      </a:r>
                    </a:p>
                  </a:txBody>
                  <a:tcPr marL="365760">
                    <a:lnR w="12700" cap="flat" cmpd="sng" algn="ctr">
                      <a:solidFill>
                        <a:schemeClr val="tx1"/>
                      </a:solidFill>
                      <a:prstDash val="solid"/>
                      <a:round/>
                      <a:headEnd type="none" w="med" len="med"/>
                      <a:tailEnd type="none" w="med" len="med"/>
                    </a:lnR>
                    <a:solidFill>
                      <a:srgbClr val="1A1A1A"/>
                    </a:solidFill>
                  </a:tcPr>
                </a:tc>
                <a:tc>
                  <a:txBody>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lang="en-US" sz="1200" dirty="0">
                          <a:latin typeface="Segoe Pro"/>
                        </a:rPr>
                        <a:t>ArcBox Azure portal integration</a:t>
                      </a:r>
                    </a:p>
                  </a:txBody>
                  <a:tcPr marL="365760">
                    <a:lnL w="12700" cap="flat" cmpd="sng" algn="ctr">
                      <a:solidFill>
                        <a:schemeClr val="tx1"/>
                      </a:solidFill>
                      <a:prstDash val="solid"/>
                      <a:round/>
                      <a:headEnd type="none" w="med" len="med"/>
                      <a:tailEnd type="none" w="med" len="med"/>
                    </a:lnL>
                    <a:solidFill>
                      <a:srgbClr val="1A1A1A"/>
                    </a:solidFill>
                  </a:tcPr>
                </a:tc>
                <a:extLst>
                  <a:ext uri="{0D108BD9-81ED-4DB2-BD59-A6C34878D82A}">
                    <a16:rowId xmlns:a16="http://schemas.microsoft.com/office/drawing/2014/main" val="961448529"/>
                  </a:ext>
                </a:extLst>
              </a:tr>
              <a:tr h="221582">
                <a:tc>
                  <a:txBody>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lang="en-US" sz="1200" dirty="0">
                          <a:latin typeface="Segoe Pro"/>
                        </a:rPr>
                        <a:t>Jumpstart HCIBox</a:t>
                      </a:r>
                    </a:p>
                  </a:txBody>
                  <a:tcPr marL="365760">
                    <a:lnR w="12700" cap="flat" cmpd="sng" algn="ctr">
                      <a:solidFill>
                        <a:schemeClr val="tx1"/>
                      </a:solidFill>
                      <a:prstDash val="solid"/>
                      <a:round/>
                      <a:headEnd type="none" w="med" len="med"/>
                      <a:tailEnd type="none" w="med" len="med"/>
                    </a:lnR>
                    <a:solidFill>
                      <a:srgbClr val="1A1A1A"/>
                    </a:solidFill>
                  </a:tcPr>
                </a:tc>
                <a:tc>
                  <a:txBody>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lang="en-US" sz="1200" dirty="0">
                          <a:latin typeface="Segoe Pro"/>
                        </a:rPr>
                        <a:t>HCIBox Azure portal integration</a:t>
                      </a:r>
                    </a:p>
                  </a:txBody>
                  <a:tcPr marL="365760">
                    <a:lnL w="12700" cap="flat" cmpd="sng" algn="ctr">
                      <a:solidFill>
                        <a:schemeClr val="tx1"/>
                      </a:solidFill>
                      <a:prstDash val="solid"/>
                      <a:round/>
                      <a:headEnd type="none" w="med" len="med"/>
                      <a:tailEnd type="none" w="med" len="med"/>
                    </a:lnL>
                    <a:solidFill>
                      <a:srgbClr val="1A1A1A"/>
                    </a:solidFill>
                  </a:tcPr>
                </a:tc>
                <a:extLst>
                  <a:ext uri="{0D108BD9-81ED-4DB2-BD59-A6C34878D82A}">
                    <a16:rowId xmlns:a16="http://schemas.microsoft.com/office/drawing/2014/main" val="3984041194"/>
                  </a:ext>
                </a:extLst>
              </a:tr>
            </a:tbl>
          </a:graphicData>
        </a:graphic>
      </p:graphicFrame>
      <p:pic>
        <p:nvPicPr>
          <p:cNvPr id="6" name="Picture 5" descr="Icon&#10;&#10;Kubernetes Logo">
            <a:extLst>
              <a:ext uri="{FF2B5EF4-FFF2-40B4-BE49-F238E27FC236}">
                <a16:creationId xmlns:a16="http://schemas.microsoft.com/office/drawing/2014/main" id="{46A4BDE0-F103-6AF2-2F66-CB6F3734C55A}"/>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3410970" y="1563681"/>
            <a:ext cx="210994" cy="205971"/>
          </a:xfrm>
          <a:prstGeom prst="rect">
            <a:avLst/>
          </a:prstGeom>
        </p:spPr>
      </p:pic>
      <p:pic>
        <p:nvPicPr>
          <p:cNvPr id="3" name="Picture 2" descr="Icon&#10;&#10;Kubernetes Logo">
            <a:extLst>
              <a:ext uri="{FF2B5EF4-FFF2-40B4-BE49-F238E27FC236}">
                <a16:creationId xmlns:a16="http://schemas.microsoft.com/office/drawing/2014/main" id="{E895EF72-55B6-3163-8AAF-FCE732B6F36F}"/>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3396181" y="3927340"/>
            <a:ext cx="210994" cy="205971"/>
          </a:xfrm>
          <a:prstGeom prst="rect">
            <a:avLst/>
          </a:prstGeom>
        </p:spPr>
      </p:pic>
      <p:pic>
        <p:nvPicPr>
          <p:cNvPr id="9" name="Picture 8" descr="Logo&#10;&#10;Description automatically generated">
            <a:extLst>
              <a:ext uri="{FF2B5EF4-FFF2-40B4-BE49-F238E27FC236}">
                <a16:creationId xmlns:a16="http://schemas.microsoft.com/office/drawing/2014/main" id="{F200E23E-27C9-1E1A-2B09-764F073C0DC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458475" y="2189174"/>
            <a:ext cx="261520" cy="245118"/>
          </a:xfrm>
          <a:prstGeom prst="rect">
            <a:avLst/>
          </a:prstGeom>
        </p:spPr>
      </p:pic>
      <p:pic>
        <p:nvPicPr>
          <p:cNvPr id="13" name="Picture 12" descr="Logo&#10;&#10;Description automatically generated">
            <a:extLst>
              <a:ext uri="{FF2B5EF4-FFF2-40B4-BE49-F238E27FC236}">
                <a16:creationId xmlns:a16="http://schemas.microsoft.com/office/drawing/2014/main" id="{84E520A9-C07F-17D4-7254-C1CE8DE7BE2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458475" y="1893837"/>
            <a:ext cx="261520" cy="245118"/>
          </a:xfrm>
          <a:prstGeom prst="rect">
            <a:avLst/>
          </a:prstGeom>
        </p:spPr>
      </p:pic>
      <p:pic>
        <p:nvPicPr>
          <p:cNvPr id="16" name="Picture 15" descr="Logo&#10;&#10;Description automatically generated">
            <a:extLst>
              <a:ext uri="{FF2B5EF4-FFF2-40B4-BE49-F238E27FC236}">
                <a16:creationId xmlns:a16="http://schemas.microsoft.com/office/drawing/2014/main" id="{B915C4D6-A62C-EB65-7E00-A026EFD46CA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458475" y="2484891"/>
            <a:ext cx="261520" cy="245118"/>
          </a:xfrm>
          <a:prstGeom prst="rect">
            <a:avLst/>
          </a:prstGeom>
        </p:spPr>
      </p:pic>
      <p:pic>
        <p:nvPicPr>
          <p:cNvPr id="18" name="Picture 17" descr="Logo&#10;&#10;Description automatically generated">
            <a:extLst>
              <a:ext uri="{FF2B5EF4-FFF2-40B4-BE49-F238E27FC236}">
                <a16:creationId xmlns:a16="http://schemas.microsoft.com/office/drawing/2014/main" id="{50F10A3A-5781-FA0D-74CE-BE9DD06BA5F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466329" y="2834237"/>
            <a:ext cx="261520" cy="245118"/>
          </a:xfrm>
          <a:prstGeom prst="rect">
            <a:avLst/>
          </a:prstGeom>
        </p:spPr>
      </p:pic>
      <p:pic>
        <p:nvPicPr>
          <p:cNvPr id="22" name="Picture 21" descr="Logo, icon&#10;&#10;Description automatically generated">
            <a:extLst>
              <a:ext uri="{FF2B5EF4-FFF2-40B4-BE49-F238E27FC236}">
                <a16:creationId xmlns:a16="http://schemas.microsoft.com/office/drawing/2014/main" id="{58BEE8D9-19A6-B800-41E9-B1FA94A5E03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7776" y="3919581"/>
            <a:ext cx="263653" cy="246888"/>
          </a:xfrm>
          <a:prstGeom prst="rect">
            <a:avLst/>
          </a:prstGeom>
        </p:spPr>
      </p:pic>
      <p:pic>
        <p:nvPicPr>
          <p:cNvPr id="26" name="Picture 25" descr="Logo, icon&#10;&#10;Description automatically generated">
            <a:extLst>
              <a:ext uri="{FF2B5EF4-FFF2-40B4-BE49-F238E27FC236}">
                <a16:creationId xmlns:a16="http://schemas.microsoft.com/office/drawing/2014/main" id="{EE92CCC7-46E3-92B8-449E-D4CE82C7C21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58475" y="1565041"/>
            <a:ext cx="269374" cy="246888"/>
          </a:xfrm>
          <a:prstGeom prst="rect">
            <a:avLst/>
          </a:prstGeom>
        </p:spPr>
      </p:pic>
      <p:pic>
        <p:nvPicPr>
          <p:cNvPr id="4" name="Picture 3" descr="Logo&#10;&#10;Description automatically generated">
            <a:extLst>
              <a:ext uri="{FF2B5EF4-FFF2-40B4-BE49-F238E27FC236}">
                <a16:creationId xmlns:a16="http://schemas.microsoft.com/office/drawing/2014/main" id="{2A82A1FA-8DDB-A9B8-C2F7-1D9E81D5F5C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6407156" y="1523673"/>
            <a:ext cx="261520" cy="245118"/>
          </a:xfrm>
          <a:prstGeom prst="rect">
            <a:avLst/>
          </a:prstGeom>
        </p:spPr>
      </p:pic>
      <p:pic>
        <p:nvPicPr>
          <p:cNvPr id="5" name="Picture 4" descr="Logo, icon&#10;&#10;Description automatically generated">
            <a:extLst>
              <a:ext uri="{FF2B5EF4-FFF2-40B4-BE49-F238E27FC236}">
                <a16:creationId xmlns:a16="http://schemas.microsoft.com/office/drawing/2014/main" id="{6A4DEFAD-83BF-A096-4F1E-86D0D3BB5CA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408565" y="1888933"/>
            <a:ext cx="269374" cy="246888"/>
          </a:xfrm>
          <a:prstGeom prst="rect">
            <a:avLst/>
          </a:prstGeom>
        </p:spPr>
      </p:pic>
      <p:pic>
        <p:nvPicPr>
          <p:cNvPr id="11" name="Picture 10" descr="Logo, icon&#10;&#10;Description automatically generated">
            <a:extLst>
              <a:ext uri="{FF2B5EF4-FFF2-40B4-BE49-F238E27FC236}">
                <a16:creationId xmlns:a16="http://schemas.microsoft.com/office/drawing/2014/main" id="{F3845211-413C-2A4D-6A76-E227530E0A6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408565" y="2342068"/>
            <a:ext cx="269374" cy="246888"/>
          </a:xfrm>
          <a:prstGeom prst="rect">
            <a:avLst/>
          </a:prstGeom>
        </p:spPr>
      </p:pic>
      <p:pic>
        <p:nvPicPr>
          <p:cNvPr id="17" name="Picture 16" descr="Logo, icon&#10;&#10;Description automatically generated">
            <a:extLst>
              <a:ext uri="{FF2B5EF4-FFF2-40B4-BE49-F238E27FC236}">
                <a16:creationId xmlns:a16="http://schemas.microsoft.com/office/drawing/2014/main" id="{35553248-0E17-8631-088F-21BB975B5F0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253365" y="1522788"/>
            <a:ext cx="269374" cy="246888"/>
          </a:xfrm>
          <a:prstGeom prst="rect">
            <a:avLst/>
          </a:prstGeom>
        </p:spPr>
      </p:pic>
      <p:pic>
        <p:nvPicPr>
          <p:cNvPr id="19" name="Graphic 18">
            <a:extLst>
              <a:ext uri="{FF2B5EF4-FFF2-40B4-BE49-F238E27FC236}">
                <a16:creationId xmlns:a16="http://schemas.microsoft.com/office/drawing/2014/main" id="{F0C094D5-7E2F-519D-6E2E-83378F680296}"/>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47776" y="4232168"/>
            <a:ext cx="263653" cy="263653"/>
          </a:xfrm>
          <a:prstGeom prst="rect">
            <a:avLst/>
          </a:prstGeom>
        </p:spPr>
      </p:pic>
      <p:pic>
        <p:nvPicPr>
          <p:cNvPr id="20" name="Picture 19" descr="Icon&#10;&#10;Kubernetes Logo">
            <a:extLst>
              <a:ext uri="{FF2B5EF4-FFF2-40B4-BE49-F238E27FC236}">
                <a16:creationId xmlns:a16="http://schemas.microsoft.com/office/drawing/2014/main" id="{AF6FA1F2-EAFE-7466-290A-CCB5AC41C0A1}"/>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9282555" y="1806406"/>
            <a:ext cx="210994" cy="205971"/>
          </a:xfrm>
          <a:prstGeom prst="rect">
            <a:avLst/>
          </a:prstGeom>
        </p:spPr>
      </p:pic>
      <p:pic>
        <p:nvPicPr>
          <p:cNvPr id="21" name="Graphic 20">
            <a:extLst>
              <a:ext uri="{FF2B5EF4-FFF2-40B4-BE49-F238E27FC236}">
                <a16:creationId xmlns:a16="http://schemas.microsoft.com/office/drawing/2014/main" id="{D691CF7C-FE46-0471-A2A9-9A4043E1B1F7}"/>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259086" y="2228091"/>
            <a:ext cx="263653" cy="263653"/>
          </a:xfrm>
          <a:prstGeom prst="rect">
            <a:avLst/>
          </a:prstGeom>
        </p:spPr>
      </p:pic>
      <p:pic>
        <p:nvPicPr>
          <p:cNvPr id="23" name="Graphic 22">
            <a:extLst>
              <a:ext uri="{FF2B5EF4-FFF2-40B4-BE49-F238E27FC236}">
                <a16:creationId xmlns:a16="http://schemas.microsoft.com/office/drawing/2014/main" id="{767620D1-8DBC-D1E8-4EC9-D070B34C5F23}"/>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259086" y="2684831"/>
            <a:ext cx="263653" cy="263653"/>
          </a:xfrm>
          <a:prstGeom prst="rect">
            <a:avLst/>
          </a:prstGeom>
        </p:spPr>
      </p:pic>
      <p:pic>
        <p:nvPicPr>
          <p:cNvPr id="25" name="Picture 24" descr="Logo, icon&#10;&#10;Description automatically generated">
            <a:extLst>
              <a:ext uri="{FF2B5EF4-FFF2-40B4-BE49-F238E27FC236}">
                <a16:creationId xmlns:a16="http://schemas.microsoft.com/office/drawing/2014/main" id="{E378613D-41A4-A454-7A32-1DACCFA85B3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14286" y="2684831"/>
            <a:ext cx="263653" cy="246888"/>
          </a:xfrm>
          <a:prstGeom prst="rect">
            <a:avLst/>
          </a:prstGeom>
        </p:spPr>
      </p:pic>
    </p:spTree>
    <p:extLst>
      <p:ext uri="{BB962C8B-B14F-4D97-AF65-F5344CB8AC3E}">
        <p14:creationId xmlns:p14="http://schemas.microsoft.com/office/powerpoint/2010/main" val="2255508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DA6A56F-22EE-435D-BA1A-B65F91615F71}"/>
              </a:ext>
            </a:extLst>
          </p:cNvPr>
          <p:cNvSpPr/>
          <p:nvPr/>
        </p:nvSpPr>
        <p:spPr bwMode="auto">
          <a:xfrm>
            <a:off x="6883702" y="1441323"/>
            <a:ext cx="5071787" cy="58363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defRPr/>
            </a:pPr>
            <a:r>
              <a:rPr lang="en-US" sz="1399">
                <a:solidFill>
                  <a:srgbClr val="FFFFFF"/>
                </a:solidFill>
                <a:latin typeface="Segoe UI"/>
                <a:ea typeface="Segoe UI" pitchFamily="34" charset="0"/>
                <a:cs typeface="Segoe UI" pitchFamily="34" charset="0"/>
              </a:rPr>
              <a:t>Leverage and build on Azure Arc as the management and control plane for infrastructure, apps and data services</a:t>
            </a:r>
          </a:p>
        </p:txBody>
      </p:sp>
      <p:sp>
        <p:nvSpPr>
          <p:cNvPr id="9" name="Title 2">
            <a:extLst>
              <a:ext uri="{FF2B5EF4-FFF2-40B4-BE49-F238E27FC236}">
                <a16:creationId xmlns:a16="http://schemas.microsoft.com/office/drawing/2014/main" id="{8E9D8215-A771-489A-AE90-5780A6161BD8}"/>
              </a:ext>
            </a:extLst>
          </p:cNvPr>
          <p:cNvSpPr txBox="1">
            <a:spLocks noGrp="1"/>
          </p:cNvSpPr>
          <p:nvPr>
            <p:ph type="title" idx="4294967295"/>
          </p:nvPr>
        </p:nvSpPr>
        <p:spPr>
          <a:xfrm>
            <a:off x="365112" y="323249"/>
            <a:ext cx="11301775" cy="1040773"/>
          </a:xfrm>
          <a:prstGeom prst="rect">
            <a:avLst/>
          </a:prstGeom>
          <a:noFill/>
          <a:ln>
            <a:noFill/>
            <a:prstDash/>
          </a:ln>
          <a:effectLst/>
        </p:spPr>
        <p:txBody>
          <a:bodyPr rot="0" spcFirstLastPara="0" vertOverflow="overflow" horzOverflow="overflow" vert="horz" wrap="square" lIns="0" tIns="91427" rIns="146283" bIns="91427" numCol="1" spcCol="0" rtlCol="0" fromWordArt="0" anchor="t" anchorCtr="0" forceAA="0" compatLnSpc="1">
            <a:prstTxWarp prst="textNoShape">
              <a:avLst/>
            </a:prstTxWarp>
            <a:noAutofit/>
          </a:bodyPr>
          <a:lstStyle>
            <a:lvl1pPr algn="l" defTabSz="932563" rtl="0" eaLnBrk="1" latinLnBrk="0" hangingPunct="1">
              <a:lnSpc>
                <a:spcPct val="90000"/>
              </a:lnSpc>
              <a:spcBef>
                <a:spcPct val="0"/>
              </a:spcBef>
              <a:buNone/>
              <a:defRPr lang="en-US" sz="2800" b="0" kern="1200" cap="none" spc="-50" baseline="0">
                <a:ln w="3175">
                  <a:noFill/>
                </a:ln>
                <a:solidFill>
                  <a:schemeClr val="bg1"/>
                </a:solidFill>
                <a:effectLst/>
                <a:latin typeface="+mj-lt"/>
                <a:ea typeface="+mn-ea"/>
                <a:cs typeface="Segoe UI" pitchFamily="34" charset="0"/>
              </a:defRPr>
            </a:lvl1pPr>
          </a:lstStyle>
          <a:p>
            <a:pPr marL="0" marR="0" lvl="0" indent="0" algn="l" defTabSz="932384"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Azure hybrid investments in CY 2023+</a:t>
            </a:r>
          </a:p>
        </p:txBody>
      </p:sp>
      <p:sp>
        <p:nvSpPr>
          <p:cNvPr id="18" name="Rectangle 17">
            <a:extLst>
              <a:ext uri="{FF2B5EF4-FFF2-40B4-BE49-F238E27FC236}">
                <a16:creationId xmlns:a16="http://schemas.microsoft.com/office/drawing/2014/main" id="{A232C8C7-7B69-4CAD-B7AE-05DBA3B53AA8}"/>
              </a:ext>
            </a:extLst>
          </p:cNvPr>
          <p:cNvSpPr/>
          <p:nvPr/>
        </p:nvSpPr>
        <p:spPr bwMode="auto">
          <a:xfrm>
            <a:off x="6890732" y="2069654"/>
            <a:ext cx="5071787" cy="62777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defRPr/>
            </a:pPr>
            <a:r>
              <a:rPr lang="en-US" sz="1399" dirty="0">
                <a:solidFill>
                  <a:srgbClr val="FFFFFF"/>
                </a:solidFill>
                <a:latin typeface="Segoe UI"/>
                <a:ea typeface="Segoe UI" pitchFamily="34" charset="0"/>
                <a:cs typeface="Segoe UI" pitchFamily="34" charset="0"/>
              </a:rPr>
              <a:t>Improve efficiencies and compliance for data sovereignty / residency regulatory requirements</a:t>
            </a:r>
          </a:p>
        </p:txBody>
      </p:sp>
      <p:sp>
        <p:nvSpPr>
          <p:cNvPr id="20" name="Rectangle 19">
            <a:extLst>
              <a:ext uri="{FF2B5EF4-FFF2-40B4-BE49-F238E27FC236}">
                <a16:creationId xmlns:a16="http://schemas.microsoft.com/office/drawing/2014/main" id="{0E7B33D8-D625-45F6-ACAA-FC4749605A2F}"/>
              </a:ext>
            </a:extLst>
          </p:cNvPr>
          <p:cNvSpPr/>
          <p:nvPr/>
        </p:nvSpPr>
        <p:spPr bwMode="auto">
          <a:xfrm>
            <a:off x="6890731" y="2667470"/>
            <a:ext cx="5071787" cy="62777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defRPr/>
            </a:pPr>
            <a:r>
              <a:rPr lang="en-US" sz="1399">
                <a:solidFill>
                  <a:srgbClr val="FFFFFF"/>
                </a:solidFill>
                <a:latin typeface="Segoe UI"/>
                <a:ea typeface="Segoe UI" pitchFamily="34" charset="0"/>
                <a:cs typeface="Segoe UI" pitchFamily="34" charset="0"/>
              </a:rPr>
              <a:t>Increase overall node count scalability through multi-cluster management</a:t>
            </a:r>
          </a:p>
        </p:txBody>
      </p:sp>
      <p:sp>
        <p:nvSpPr>
          <p:cNvPr id="22" name="Rectangle 21">
            <a:extLst>
              <a:ext uri="{FF2B5EF4-FFF2-40B4-BE49-F238E27FC236}">
                <a16:creationId xmlns:a16="http://schemas.microsoft.com/office/drawing/2014/main" id="{A3860A5F-ECF2-4A38-8FAD-365C59173C96}"/>
              </a:ext>
            </a:extLst>
          </p:cNvPr>
          <p:cNvSpPr/>
          <p:nvPr/>
        </p:nvSpPr>
        <p:spPr bwMode="auto">
          <a:xfrm>
            <a:off x="6908888" y="3295245"/>
            <a:ext cx="5071787" cy="62777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defRPr/>
            </a:pPr>
            <a:r>
              <a:rPr lang="en-US" sz="1399">
                <a:solidFill>
                  <a:srgbClr val="FFFFFF"/>
                </a:solidFill>
                <a:latin typeface="Segoe UI"/>
                <a:ea typeface="Segoe UI" pitchFamily="34" charset="0"/>
                <a:cs typeface="Segoe UI" pitchFamily="34" charset="0"/>
              </a:rPr>
              <a:t>Drive industry-leading security and hardening characteristics to support unique customer requirements</a:t>
            </a:r>
          </a:p>
        </p:txBody>
      </p:sp>
      <p:sp>
        <p:nvSpPr>
          <p:cNvPr id="26" name="Rectangle 25">
            <a:extLst>
              <a:ext uri="{FF2B5EF4-FFF2-40B4-BE49-F238E27FC236}">
                <a16:creationId xmlns:a16="http://schemas.microsoft.com/office/drawing/2014/main" id="{A1ACE298-656A-4F9B-9E84-9195722F4A7F}"/>
              </a:ext>
            </a:extLst>
          </p:cNvPr>
          <p:cNvSpPr/>
          <p:nvPr/>
        </p:nvSpPr>
        <p:spPr bwMode="auto">
          <a:xfrm>
            <a:off x="6908887" y="3916180"/>
            <a:ext cx="5775598" cy="62777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defRPr/>
            </a:pPr>
            <a:r>
              <a:rPr lang="en-US" sz="1399" dirty="0">
                <a:solidFill>
                  <a:srgbClr val="FFFFFF"/>
                </a:solidFill>
                <a:latin typeface="Segoe UI"/>
                <a:ea typeface="Segoe UI" pitchFamily="34" charset="0"/>
                <a:cs typeface="Segoe UI"/>
              </a:rPr>
              <a:t>Leverage software-defined hyper-converged infrastructure as the core platform architecture to </a:t>
            </a:r>
            <a:r>
              <a:rPr lang="en-US" sz="1399" dirty="0">
                <a:solidFill>
                  <a:srgbClr val="FFFFFF"/>
                </a:solidFill>
                <a:latin typeface="Segoe UI"/>
                <a:cs typeface="Segoe UI Semilight" panose="020B0402040204020203" pitchFamily="34" charset="0"/>
              </a:rPr>
              <a:t>run Azure Arc-enabled services</a:t>
            </a:r>
            <a:endParaRPr lang="en-US" sz="1399" dirty="0">
              <a:solidFill>
                <a:srgbClr val="FFFFFF"/>
              </a:solidFill>
              <a:latin typeface="Segoe UI"/>
              <a:ea typeface="Segoe UI" pitchFamily="34" charset="0"/>
              <a:cs typeface="Segoe UI"/>
            </a:endParaRPr>
          </a:p>
          <a:p>
            <a:pPr defTabSz="932293" fontAlgn="base">
              <a:lnSpc>
                <a:spcPct val="90000"/>
              </a:lnSpc>
              <a:spcBef>
                <a:spcPct val="0"/>
              </a:spcBef>
              <a:spcAft>
                <a:spcPct val="0"/>
              </a:spcAft>
              <a:defRPr/>
            </a:pPr>
            <a:endParaRPr lang="en-US" sz="1399" dirty="0">
              <a:solidFill>
                <a:srgbClr val="FFFFFF"/>
              </a:solidFill>
              <a:latin typeface="Segoe UI"/>
              <a:ea typeface="Segoe UI" pitchFamily="34" charset="0"/>
              <a:cs typeface="Segoe UI" pitchFamily="34" charset="0"/>
            </a:endParaRPr>
          </a:p>
        </p:txBody>
      </p:sp>
      <p:sp>
        <p:nvSpPr>
          <p:cNvPr id="30" name="Rectangle 29">
            <a:extLst>
              <a:ext uri="{FF2B5EF4-FFF2-40B4-BE49-F238E27FC236}">
                <a16:creationId xmlns:a16="http://schemas.microsoft.com/office/drawing/2014/main" id="{3F668D56-132C-4617-8ED9-793A54544C91}"/>
              </a:ext>
            </a:extLst>
          </p:cNvPr>
          <p:cNvSpPr/>
          <p:nvPr/>
        </p:nvSpPr>
        <p:spPr bwMode="auto">
          <a:xfrm>
            <a:off x="6908887" y="4495553"/>
            <a:ext cx="5775598" cy="71595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defRPr/>
            </a:pPr>
            <a:r>
              <a:rPr lang="en-US" sz="1399">
                <a:solidFill>
                  <a:srgbClr val="FFFFFF"/>
                </a:solidFill>
                <a:latin typeface="Segoe UI"/>
                <a:ea typeface="Segoe UI" pitchFamily="34" charset="0"/>
                <a:cs typeface="Segoe UI"/>
              </a:rPr>
              <a:t>Implement end to end Microsoft delivered solutions including key edge form factor hardware</a:t>
            </a:r>
          </a:p>
          <a:p>
            <a:pPr defTabSz="932293" fontAlgn="base">
              <a:lnSpc>
                <a:spcPct val="90000"/>
              </a:lnSpc>
              <a:spcBef>
                <a:spcPct val="0"/>
              </a:spcBef>
              <a:spcAft>
                <a:spcPct val="0"/>
              </a:spcAft>
              <a:defRPr/>
            </a:pPr>
            <a:endParaRPr lang="en-US" sz="1399">
              <a:solidFill>
                <a:srgbClr val="FFFFFF"/>
              </a:solidFill>
              <a:latin typeface="Segoe UI"/>
              <a:ea typeface="Segoe UI" pitchFamily="34" charset="0"/>
              <a:cs typeface="Segoe UI" pitchFamily="34" charset="0"/>
            </a:endParaRPr>
          </a:p>
          <a:p>
            <a:pPr defTabSz="932293" fontAlgn="base">
              <a:lnSpc>
                <a:spcPct val="90000"/>
              </a:lnSpc>
              <a:spcBef>
                <a:spcPct val="0"/>
              </a:spcBef>
              <a:spcAft>
                <a:spcPct val="0"/>
              </a:spcAft>
              <a:defRPr/>
            </a:pPr>
            <a:endParaRPr lang="en-US" sz="1399">
              <a:solidFill>
                <a:srgbClr val="FFFFFF"/>
              </a:solidFill>
              <a:latin typeface="Segoe UI"/>
              <a:ea typeface="Segoe UI" pitchFamily="34" charset="0"/>
              <a:cs typeface="Segoe UI" pitchFamily="34" charset="0"/>
            </a:endParaRPr>
          </a:p>
        </p:txBody>
      </p:sp>
      <p:sp>
        <p:nvSpPr>
          <p:cNvPr id="32" name="Rectangle 31">
            <a:extLst>
              <a:ext uri="{FF2B5EF4-FFF2-40B4-BE49-F238E27FC236}">
                <a16:creationId xmlns:a16="http://schemas.microsoft.com/office/drawing/2014/main" id="{03866CED-BB40-45EE-87C6-32A10B58E3F5}"/>
              </a:ext>
            </a:extLst>
          </p:cNvPr>
          <p:cNvSpPr/>
          <p:nvPr/>
        </p:nvSpPr>
        <p:spPr bwMode="auto">
          <a:xfrm>
            <a:off x="6890731" y="5140730"/>
            <a:ext cx="5775598" cy="54566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defRPr/>
            </a:pPr>
            <a:r>
              <a:rPr lang="en-US" sz="1399" dirty="0">
                <a:solidFill>
                  <a:srgbClr val="FFFFFF"/>
                </a:solidFill>
                <a:latin typeface="Segoe UI"/>
                <a:ea typeface="Segoe UI" pitchFamily="34" charset="0"/>
                <a:cs typeface="Segoe UI"/>
              </a:rPr>
              <a:t>Evolve compute support to GPU fractional and alternative compute models (offloads)</a:t>
            </a:r>
          </a:p>
          <a:p>
            <a:pPr defTabSz="932293" fontAlgn="base">
              <a:lnSpc>
                <a:spcPct val="90000"/>
              </a:lnSpc>
              <a:spcBef>
                <a:spcPct val="0"/>
              </a:spcBef>
              <a:spcAft>
                <a:spcPct val="0"/>
              </a:spcAft>
              <a:defRPr/>
            </a:pPr>
            <a:endParaRPr lang="en-US" sz="1399" dirty="0">
              <a:solidFill>
                <a:srgbClr val="FFFFFF"/>
              </a:solidFill>
              <a:latin typeface="Segoe UI"/>
              <a:ea typeface="Segoe UI" pitchFamily="34" charset="0"/>
              <a:cs typeface="Segoe UI" pitchFamily="34" charset="0"/>
            </a:endParaRPr>
          </a:p>
        </p:txBody>
      </p:sp>
      <p:pic>
        <p:nvPicPr>
          <p:cNvPr id="38" name="Graphic 37">
            <a:extLst>
              <a:ext uri="{FF2B5EF4-FFF2-40B4-BE49-F238E27FC236}">
                <a16:creationId xmlns:a16="http://schemas.microsoft.com/office/drawing/2014/main" id="{0F8D0182-FF51-48ED-9593-21A2A9B0F820}"/>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00624" y="1607004"/>
            <a:ext cx="291405" cy="291405"/>
          </a:xfrm>
          <a:prstGeom prst="rect">
            <a:avLst/>
          </a:prstGeom>
        </p:spPr>
      </p:pic>
      <p:pic>
        <p:nvPicPr>
          <p:cNvPr id="42" name="Graphic 41">
            <a:extLst>
              <a:ext uri="{FF2B5EF4-FFF2-40B4-BE49-F238E27FC236}">
                <a16:creationId xmlns:a16="http://schemas.microsoft.com/office/drawing/2014/main" id="{8FE47B66-8747-4FD9-B6A2-173413909306}"/>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600624" y="2192643"/>
            <a:ext cx="291405" cy="291405"/>
          </a:xfrm>
          <a:prstGeom prst="rect">
            <a:avLst/>
          </a:prstGeom>
        </p:spPr>
      </p:pic>
      <p:pic>
        <p:nvPicPr>
          <p:cNvPr id="44" name="Graphic 43">
            <a:extLst>
              <a:ext uri="{FF2B5EF4-FFF2-40B4-BE49-F238E27FC236}">
                <a16:creationId xmlns:a16="http://schemas.microsoft.com/office/drawing/2014/main" id="{8B349FF0-3AB2-4B7D-AFA9-3B25758B085A}"/>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600624" y="2811834"/>
            <a:ext cx="326404" cy="326404"/>
          </a:xfrm>
          <a:prstGeom prst="rect">
            <a:avLst/>
          </a:prstGeom>
        </p:spPr>
      </p:pic>
      <p:pic>
        <p:nvPicPr>
          <p:cNvPr id="46" name="Graphic 45">
            <a:extLst>
              <a:ext uri="{FF2B5EF4-FFF2-40B4-BE49-F238E27FC236}">
                <a16:creationId xmlns:a16="http://schemas.microsoft.com/office/drawing/2014/main" id="{353642CB-4303-4BE0-87FC-1A7B5CC56570}"/>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600623" y="3429946"/>
            <a:ext cx="353806" cy="353806"/>
          </a:xfrm>
          <a:prstGeom prst="rect">
            <a:avLst/>
          </a:prstGeom>
        </p:spPr>
      </p:pic>
      <p:pic>
        <p:nvPicPr>
          <p:cNvPr id="52" name="Graphic 51">
            <a:extLst>
              <a:ext uri="{FF2B5EF4-FFF2-40B4-BE49-F238E27FC236}">
                <a16:creationId xmlns:a16="http://schemas.microsoft.com/office/drawing/2014/main" id="{1C263960-AE57-4150-B8A7-0DF789B08DF7}"/>
              </a:ext>
              <a:ext uri="{C183D7F6-B498-43B3-948B-1728B52AA6E4}">
                <adec:decorative xmlns:adec="http://schemas.microsoft.com/office/drawing/2017/decorative" val="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600623" y="3997312"/>
            <a:ext cx="340894" cy="340894"/>
          </a:xfrm>
          <a:prstGeom prst="rect">
            <a:avLst/>
          </a:prstGeom>
        </p:spPr>
      </p:pic>
      <p:pic>
        <p:nvPicPr>
          <p:cNvPr id="56" name="Graphic 55">
            <a:extLst>
              <a:ext uri="{FF2B5EF4-FFF2-40B4-BE49-F238E27FC236}">
                <a16:creationId xmlns:a16="http://schemas.microsoft.com/office/drawing/2014/main" id="{AF32C6D1-7F89-4D12-8235-67D33871025E}"/>
              </a:ext>
              <a:ext uri="{C183D7F6-B498-43B3-948B-1728B52AA6E4}">
                <adec:decorative xmlns:adec="http://schemas.microsoft.com/office/drawing/2017/decorative" val="1"/>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600623" y="4576239"/>
            <a:ext cx="340894" cy="340894"/>
          </a:xfrm>
          <a:prstGeom prst="rect">
            <a:avLst/>
          </a:prstGeom>
        </p:spPr>
      </p:pic>
      <p:pic>
        <p:nvPicPr>
          <p:cNvPr id="58" name="Graphic 57">
            <a:extLst>
              <a:ext uri="{FF2B5EF4-FFF2-40B4-BE49-F238E27FC236}">
                <a16:creationId xmlns:a16="http://schemas.microsoft.com/office/drawing/2014/main" id="{42A6208C-0D31-4228-AC1C-DA352B9D6333}"/>
              </a:ext>
              <a:ext uri="{C183D7F6-B498-43B3-948B-1728B52AA6E4}">
                <adec:decorative xmlns:adec="http://schemas.microsoft.com/office/drawing/2017/decorative" val="1"/>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6600623" y="5229962"/>
            <a:ext cx="340894" cy="340894"/>
          </a:xfrm>
          <a:prstGeom prst="rect">
            <a:avLst/>
          </a:prstGeom>
        </p:spPr>
      </p:pic>
      <p:sp>
        <p:nvSpPr>
          <p:cNvPr id="8" name="Rectangle 7">
            <a:extLst>
              <a:ext uri="{FF2B5EF4-FFF2-40B4-BE49-F238E27FC236}">
                <a16:creationId xmlns:a16="http://schemas.microsoft.com/office/drawing/2014/main" id="{5EFFB720-E830-E524-281B-280BA63EE627}"/>
              </a:ext>
            </a:extLst>
          </p:cNvPr>
          <p:cNvSpPr/>
          <p:nvPr/>
        </p:nvSpPr>
        <p:spPr bwMode="auto">
          <a:xfrm>
            <a:off x="693961" y="3112607"/>
            <a:ext cx="5451024" cy="57856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defRPr/>
            </a:pPr>
            <a:r>
              <a:rPr lang="en-US" sz="1399" dirty="0">
                <a:solidFill>
                  <a:srgbClr val="FFFFFF"/>
                </a:solidFill>
                <a:latin typeface="Segoe UI"/>
                <a:ea typeface="Segoe UI" pitchFamily="34" charset="0"/>
                <a:cs typeface="Segoe UI" pitchFamily="34" charset="0"/>
              </a:rPr>
              <a:t>Evolve AKS capabilities to orchestrate containerized workloads with support for additional hypervisors and platforms</a:t>
            </a:r>
          </a:p>
        </p:txBody>
      </p:sp>
      <p:sp>
        <p:nvSpPr>
          <p:cNvPr id="15" name="Rectangle 14">
            <a:extLst>
              <a:ext uri="{FF2B5EF4-FFF2-40B4-BE49-F238E27FC236}">
                <a16:creationId xmlns:a16="http://schemas.microsoft.com/office/drawing/2014/main" id="{C0FB178A-A5EB-67D4-859F-F578E48BF439}"/>
              </a:ext>
            </a:extLst>
          </p:cNvPr>
          <p:cNvSpPr/>
          <p:nvPr/>
        </p:nvSpPr>
        <p:spPr bwMode="auto">
          <a:xfrm>
            <a:off x="723222" y="4965897"/>
            <a:ext cx="5025624" cy="62777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defRPr/>
            </a:pPr>
            <a:r>
              <a:rPr lang="en-US" sz="1399">
                <a:solidFill>
                  <a:srgbClr val="FFFFFF"/>
                </a:solidFill>
                <a:latin typeface="Segoe UI"/>
                <a:ea typeface="Segoe UI" pitchFamily="34" charset="0"/>
                <a:cs typeface="Segoe UI" pitchFamily="34" charset="0"/>
              </a:rPr>
              <a:t>Enable advanced hybrid IoT implementation to light up data processing at the edge</a:t>
            </a:r>
          </a:p>
        </p:txBody>
      </p:sp>
      <p:sp>
        <p:nvSpPr>
          <p:cNvPr id="23" name="Rectangle 22">
            <a:extLst>
              <a:ext uri="{FF2B5EF4-FFF2-40B4-BE49-F238E27FC236}">
                <a16:creationId xmlns:a16="http://schemas.microsoft.com/office/drawing/2014/main" id="{1316C2AA-09F8-B087-1F92-B33752C9A56C}"/>
              </a:ext>
            </a:extLst>
          </p:cNvPr>
          <p:cNvSpPr/>
          <p:nvPr/>
        </p:nvSpPr>
        <p:spPr bwMode="auto">
          <a:xfrm>
            <a:off x="705067" y="3778431"/>
            <a:ext cx="5723028" cy="125921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defRPr/>
            </a:pPr>
            <a:r>
              <a:rPr lang="en-US" sz="1399" dirty="0">
                <a:solidFill>
                  <a:srgbClr val="FFFFFF"/>
                </a:solidFill>
                <a:latin typeface="Segoe UI"/>
                <a:ea typeface="Segoe UI" pitchFamily="34" charset="0"/>
                <a:cs typeface="Segoe UI"/>
              </a:rPr>
              <a:t>Drive advancements in AI/ML including native integration and support</a:t>
            </a:r>
          </a:p>
          <a:p>
            <a:pPr defTabSz="932293" fontAlgn="base">
              <a:lnSpc>
                <a:spcPct val="90000"/>
              </a:lnSpc>
              <a:spcBef>
                <a:spcPct val="0"/>
              </a:spcBef>
              <a:spcAft>
                <a:spcPct val="0"/>
              </a:spcAft>
              <a:defRPr/>
            </a:pPr>
            <a:endParaRPr lang="en-US" sz="1399" dirty="0">
              <a:solidFill>
                <a:srgbClr val="FFFFFF"/>
              </a:solidFill>
              <a:latin typeface="Segoe UI"/>
              <a:ea typeface="Segoe UI" pitchFamily="34" charset="0"/>
              <a:cs typeface="Segoe UI" pitchFamily="34" charset="0"/>
            </a:endParaRPr>
          </a:p>
          <a:p>
            <a:pPr defTabSz="932293" fontAlgn="base">
              <a:lnSpc>
                <a:spcPct val="90000"/>
              </a:lnSpc>
              <a:spcBef>
                <a:spcPct val="0"/>
              </a:spcBef>
              <a:spcAft>
                <a:spcPct val="0"/>
              </a:spcAft>
              <a:defRPr/>
            </a:pPr>
            <a:r>
              <a:rPr lang="en-US" sz="1399" dirty="0">
                <a:solidFill>
                  <a:srgbClr val="FFFFFF"/>
                </a:solidFill>
                <a:latin typeface="Segoe UI"/>
                <a:ea typeface="Segoe UI" pitchFamily="34" charset="0"/>
                <a:cs typeface="Segoe UI"/>
              </a:rPr>
              <a:t>Enhance support for HPC workloads including hybrid mechanisms for caching</a:t>
            </a:r>
          </a:p>
          <a:p>
            <a:pPr defTabSz="932293" fontAlgn="base">
              <a:lnSpc>
                <a:spcPct val="90000"/>
              </a:lnSpc>
              <a:spcBef>
                <a:spcPct val="0"/>
              </a:spcBef>
              <a:spcAft>
                <a:spcPct val="0"/>
              </a:spcAft>
              <a:defRPr/>
            </a:pPr>
            <a:endParaRPr lang="en-US" sz="1399" dirty="0">
              <a:solidFill>
                <a:srgbClr val="FFFFFF"/>
              </a:solidFill>
              <a:latin typeface="Segoe UI"/>
              <a:ea typeface="Segoe UI" pitchFamily="34" charset="0"/>
              <a:cs typeface="Segoe UI" pitchFamily="34" charset="0"/>
            </a:endParaRPr>
          </a:p>
        </p:txBody>
      </p:sp>
      <p:sp>
        <p:nvSpPr>
          <p:cNvPr id="27" name="Rectangle 26">
            <a:extLst>
              <a:ext uri="{FF2B5EF4-FFF2-40B4-BE49-F238E27FC236}">
                <a16:creationId xmlns:a16="http://schemas.microsoft.com/office/drawing/2014/main" id="{DD2DBE7F-8279-834A-19F4-41C65A384F90}"/>
              </a:ext>
            </a:extLst>
          </p:cNvPr>
          <p:cNvSpPr/>
          <p:nvPr/>
        </p:nvSpPr>
        <p:spPr bwMode="auto">
          <a:xfrm>
            <a:off x="723222" y="5659517"/>
            <a:ext cx="5025624" cy="67411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defRPr/>
            </a:pPr>
            <a:r>
              <a:rPr lang="en-US" sz="1399" dirty="0">
                <a:solidFill>
                  <a:srgbClr val="FFFFFF"/>
                </a:solidFill>
                <a:latin typeface="Segoe UI"/>
                <a:ea typeface="Segoe UI" pitchFamily="34" charset="0"/>
                <a:cs typeface="Segoe UI" pitchFamily="34" charset="0"/>
              </a:rPr>
              <a:t>Continue to invest in improving disconnected scenarios</a:t>
            </a:r>
          </a:p>
          <a:p>
            <a:pPr marL="342834" indent="-342834" defTabSz="932293" fontAlgn="base">
              <a:lnSpc>
                <a:spcPct val="90000"/>
              </a:lnSpc>
              <a:spcBef>
                <a:spcPct val="0"/>
              </a:spcBef>
              <a:spcAft>
                <a:spcPct val="0"/>
              </a:spcAft>
              <a:buFont typeface="Arial" panose="020B0604020202020204" pitchFamily="34" charset="0"/>
              <a:buChar char="•"/>
              <a:defRPr/>
            </a:pPr>
            <a:endParaRPr lang="en-US" sz="1399" dirty="0">
              <a:solidFill>
                <a:srgbClr val="FFFFFF"/>
              </a:solidFill>
              <a:latin typeface="Segoe UI"/>
              <a:ea typeface="Segoe UI" pitchFamily="34" charset="0"/>
              <a:cs typeface="Segoe UI" pitchFamily="34" charset="0"/>
            </a:endParaRPr>
          </a:p>
        </p:txBody>
      </p:sp>
      <p:pic>
        <p:nvPicPr>
          <p:cNvPr id="31" name="Picture 30">
            <a:extLst>
              <a:ext uri="{FF2B5EF4-FFF2-40B4-BE49-F238E27FC236}">
                <a16:creationId xmlns:a16="http://schemas.microsoft.com/office/drawing/2014/main" id="{D482A070-6063-9F61-383E-A7C64B298A81}"/>
              </a:ext>
              <a:ext uri="{C183D7F6-B498-43B3-948B-1728B52AA6E4}">
                <adec:decorative xmlns:adec="http://schemas.microsoft.com/office/drawing/2017/decorative" val="1"/>
              </a:ext>
            </a:extLst>
          </p:cNvPr>
          <p:cNvPicPr>
            <a:picLocks noChangeAspect="1"/>
          </p:cNvPicPr>
          <p:nvPr/>
        </p:nvPicPr>
        <p:blipFill>
          <a:blip r:embed="rId16">
            <a:clrChange>
              <a:clrFrom>
                <a:srgbClr val="000000"/>
              </a:clrFrom>
              <a:clrTo>
                <a:srgbClr val="000000">
                  <a:alpha val="0"/>
                </a:srgbClr>
              </a:clrTo>
            </a:clrChange>
          </a:blip>
          <a:stretch>
            <a:fillRect/>
          </a:stretch>
        </p:blipFill>
        <p:spPr>
          <a:xfrm>
            <a:off x="338077" y="3302435"/>
            <a:ext cx="334264" cy="289144"/>
          </a:xfrm>
          <a:prstGeom prst="rect">
            <a:avLst/>
          </a:prstGeom>
        </p:spPr>
      </p:pic>
      <p:pic>
        <p:nvPicPr>
          <p:cNvPr id="35" name="Graphic 34">
            <a:extLst>
              <a:ext uri="{FF2B5EF4-FFF2-40B4-BE49-F238E27FC236}">
                <a16:creationId xmlns:a16="http://schemas.microsoft.com/office/drawing/2014/main" id="{A22A7CBB-4361-8BAD-7A65-E07C3AA7C3B7}"/>
              </a:ext>
              <a:ext uri="{C183D7F6-B498-43B3-948B-1728B52AA6E4}">
                <adec:decorative xmlns:adec="http://schemas.microsoft.com/office/drawing/2017/decorative" val="1"/>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flipH="1">
            <a:off x="349182" y="5137261"/>
            <a:ext cx="337790" cy="340893"/>
          </a:xfrm>
          <a:prstGeom prst="rect">
            <a:avLst/>
          </a:prstGeom>
        </p:spPr>
      </p:pic>
      <p:pic>
        <p:nvPicPr>
          <p:cNvPr id="39" name="Graphic 38">
            <a:extLst>
              <a:ext uri="{FF2B5EF4-FFF2-40B4-BE49-F238E27FC236}">
                <a16:creationId xmlns:a16="http://schemas.microsoft.com/office/drawing/2014/main" id="{7186E37D-B74D-80BB-DA36-E8DE403CC33C}"/>
              </a:ext>
              <a:ext uri="{C183D7F6-B498-43B3-948B-1728B52AA6E4}">
                <adec:decorative xmlns:adec="http://schemas.microsoft.com/office/drawing/2017/decorative" val="1"/>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367340" y="5770129"/>
            <a:ext cx="337790" cy="340893"/>
          </a:xfrm>
          <a:prstGeom prst="rect">
            <a:avLst/>
          </a:prstGeom>
        </p:spPr>
      </p:pic>
      <p:pic>
        <p:nvPicPr>
          <p:cNvPr id="47" name="Graphic 46">
            <a:extLst>
              <a:ext uri="{FF2B5EF4-FFF2-40B4-BE49-F238E27FC236}">
                <a16:creationId xmlns:a16="http://schemas.microsoft.com/office/drawing/2014/main" id="{82E47EC9-A15E-CE86-409F-1954D701DA46}"/>
              </a:ext>
              <a:ext uri="{C183D7F6-B498-43B3-948B-1728B52AA6E4}">
                <adec:decorative xmlns:adec="http://schemas.microsoft.com/office/drawing/2017/decorative" val="1"/>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349182" y="3944809"/>
            <a:ext cx="351299" cy="354526"/>
          </a:xfrm>
          <a:prstGeom prst="rect">
            <a:avLst/>
          </a:prstGeom>
        </p:spPr>
      </p:pic>
      <p:pic>
        <p:nvPicPr>
          <p:cNvPr id="51" name="Graphic 50">
            <a:extLst>
              <a:ext uri="{FF2B5EF4-FFF2-40B4-BE49-F238E27FC236}">
                <a16:creationId xmlns:a16="http://schemas.microsoft.com/office/drawing/2014/main" id="{FDACA8D6-523D-9644-54DD-486EA2CC646F}"/>
              </a:ext>
              <a:ext uri="{C183D7F6-B498-43B3-948B-1728B52AA6E4}">
                <adec:decorative xmlns:adec="http://schemas.microsoft.com/office/drawing/2017/decorative" val="1"/>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349183" y="4549835"/>
            <a:ext cx="335416" cy="338497"/>
          </a:xfrm>
          <a:prstGeom prst="rect">
            <a:avLst/>
          </a:prstGeom>
        </p:spPr>
      </p:pic>
      <p:sp>
        <p:nvSpPr>
          <p:cNvPr id="55" name="Rectangle 54">
            <a:extLst>
              <a:ext uri="{FF2B5EF4-FFF2-40B4-BE49-F238E27FC236}">
                <a16:creationId xmlns:a16="http://schemas.microsoft.com/office/drawing/2014/main" id="{73039D57-5AE8-7039-8F49-9C1A973A100D}"/>
              </a:ext>
            </a:extLst>
          </p:cNvPr>
          <p:cNvSpPr/>
          <p:nvPr/>
        </p:nvSpPr>
        <p:spPr bwMode="auto">
          <a:xfrm>
            <a:off x="719147" y="1399652"/>
            <a:ext cx="5071787" cy="58363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defRPr/>
            </a:pPr>
            <a:r>
              <a:rPr lang="en-US" sz="1399" dirty="0">
                <a:solidFill>
                  <a:srgbClr val="FFFFFF"/>
                </a:solidFill>
                <a:latin typeface="Segoe UI"/>
                <a:cs typeface="Segoe UI"/>
              </a:rPr>
              <a:t>Leverage and build on Azure Arc as the management and control plane for hybrid and multi-cloud services</a:t>
            </a:r>
            <a:endParaRPr lang="en-US" dirty="0">
              <a:solidFill>
                <a:srgbClr val="FFFFFF"/>
              </a:solidFill>
              <a:latin typeface="Segoe UI"/>
            </a:endParaRPr>
          </a:p>
        </p:txBody>
      </p:sp>
      <p:pic>
        <p:nvPicPr>
          <p:cNvPr id="59" name="Graphic 58">
            <a:extLst>
              <a:ext uri="{FF2B5EF4-FFF2-40B4-BE49-F238E27FC236}">
                <a16:creationId xmlns:a16="http://schemas.microsoft.com/office/drawing/2014/main" id="{98BEC07D-D4F2-BC46-17BE-29A9EFBF4429}"/>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54481" y="1566100"/>
            <a:ext cx="291405" cy="291405"/>
          </a:xfrm>
          <a:prstGeom prst="rect">
            <a:avLst/>
          </a:prstGeom>
        </p:spPr>
      </p:pic>
      <p:pic>
        <p:nvPicPr>
          <p:cNvPr id="63" name="Graphic 62">
            <a:extLst>
              <a:ext uri="{FF2B5EF4-FFF2-40B4-BE49-F238E27FC236}">
                <a16:creationId xmlns:a16="http://schemas.microsoft.com/office/drawing/2014/main" id="{434A4414-4CAD-673B-9EDB-FE0AB56C7DA7}"/>
              </a:ext>
              <a:ext uri="{C183D7F6-B498-43B3-948B-1728B52AA6E4}">
                <adec:decorative xmlns:adec="http://schemas.microsoft.com/office/drawing/2017/decorative" val="1"/>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349182" y="2675740"/>
            <a:ext cx="337790" cy="340893"/>
          </a:xfrm>
          <a:prstGeom prst="rect">
            <a:avLst/>
          </a:prstGeom>
        </p:spPr>
      </p:pic>
      <p:sp>
        <p:nvSpPr>
          <p:cNvPr id="67" name="Rectangle 66">
            <a:extLst>
              <a:ext uri="{FF2B5EF4-FFF2-40B4-BE49-F238E27FC236}">
                <a16:creationId xmlns:a16="http://schemas.microsoft.com/office/drawing/2014/main" id="{7E7B95B9-30B1-382C-8EAA-B35D05802594}"/>
              </a:ext>
            </a:extLst>
          </p:cNvPr>
          <p:cNvSpPr/>
          <p:nvPr/>
        </p:nvSpPr>
        <p:spPr bwMode="auto">
          <a:xfrm>
            <a:off x="705064" y="2503991"/>
            <a:ext cx="5025624" cy="67411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defRPr/>
            </a:pPr>
            <a:r>
              <a:rPr lang="en-US" sz="1399" dirty="0">
                <a:solidFill>
                  <a:srgbClr val="FFFFFF"/>
                </a:solidFill>
                <a:latin typeface="Segoe UI"/>
                <a:ea typeface="Segoe UI" pitchFamily="34" charset="0"/>
                <a:cs typeface="Segoe UI" pitchFamily="34" charset="0"/>
              </a:rPr>
              <a:t>Continue to invest in enhancing server management capabilities such as Azure Automanage</a:t>
            </a:r>
          </a:p>
        </p:txBody>
      </p:sp>
      <p:pic>
        <p:nvPicPr>
          <p:cNvPr id="69" name="Graphic 68">
            <a:extLst>
              <a:ext uri="{FF2B5EF4-FFF2-40B4-BE49-F238E27FC236}">
                <a16:creationId xmlns:a16="http://schemas.microsoft.com/office/drawing/2014/main" id="{23742E61-41E6-1B1F-E8A5-03A0EAACA50A}"/>
              </a:ext>
              <a:ext uri="{C183D7F6-B498-43B3-948B-1728B52AA6E4}">
                <adec:decorative xmlns:adec="http://schemas.microsoft.com/office/drawing/2017/decorative" val="1"/>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365112" y="2052806"/>
            <a:ext cx="337789" cy="337789"/>
          </a:xfrm>
          <a:prstGeom prst="rect">
            <a:avLst/>
          </a:prstGeom>
        </p:spPr>
      </p:pic>
      <p:sp>
        <p:nvSpPr>
          <p:cNvPr id="71" name="Rectangle 70">
            <a:extLst>
              <a:ext uri="{FF2B5EF4-FFF2-40B4-BE49-F238E27FC236}">
                <a16:creationId xmlns:a16="http://schemas.microsoft.com/office/drawing/2014/main" id="{A1AF4F09-9D25-E36E-EC3E-FBF55FB6B673}"/>
              </a:ext>
            </a:extLst>
          </p:cNvPr>
          <p:cNvSpPr/>
          <p:nvPr/>
        </p:nvSpPr>
        <p:spPr bwMode="auto">
          <a:xfrm>
            <a:off x="690273" y="1993359"/>
            <a:ext cx="5025624" cy="67411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defRPr/>
            </a:pPr>
            <a:r>
              <a:rPr lang="en-US" sz="1399" dirty="0">
                <a:solidFill>
                  <a:srgbClr val="FFFFFF"/>
                </a:solidFill>
                <a:latin typeface="Segoe UI"/>
                <a:ea typeface="Segoe UI" pitchFamily="34" charset="0"/>
                <a:cs typeface="Segoe UI" pitchFamily="34" charset="0"/>
              </a:rPr>
              <a:t>Evolve Kubernetes lifecycle management</a:t>
            </a:r>
          </a:p>
        </p:txBody>
      </p:sp>
      <p:sp>
        <p:nvSpPr>
          <p:cNvPr id="4" name="Rectangle 3">
            <a:extLst>
              <a:ext uri="{FF2B5EF4-FFF2-40B4-BE49-F238E27FC236}">
                <a16:creationId xmlns:a16="http://schemas.microsoft.com/office/drawing/2014/main" id="{254D0D55-2FF8-5A4A-8F8B-6FF4E22C454C}"/>
              </a:ext>
            </a:extLst>
          </p:cNvPr>
          <p:cNvSpPr/>
          <p:nvPr/>
        </p:nvSpPr>
        <p:spPr bwMode="auto">
          <a:xfrm>
            <a:off x="6890730" y="5737505"/>
            <a:ext cx="5446635" cy="54566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defRPr/>
            </a:pPr>
            <a:r>
              <a:rPr lang="en-US" sz="1399" dirty="0">
                <a:solidFill>
                  <a:srgbClr val="FFFFFF"/>
                </a:solidFill>
                <a:latin typeface="Segoe UI"/>
                <a:ea typeface="Segoe UI" pitchFamily="34" charset="0"/>
                <a:cs typeface="Segoe UI"/>
              </a:rPr>
              <a:t>Assist in best practices, performance and governance of deployed SQL servers by connecting to Azure. </a:t>
            </a:r>
            <a:endParaRPr lang="en-US" sz="1399" dirty="0">
              <a:solidFill>
                <a:srgbClr val="FFFFFF"/>
              </a:solidFill>
              <a:latin typeface="Segoe UI"/>
              <a:ea typeface="Segoe UI" pitchFamily="34" charset="0"/>
              <a:cs typeface="Segoe UI" pitchFamily="34" charset="0"/>
            </a:endParaRPr>
          </a:p>
        </p:txBody>
      </p:sp>
      <p:sp>
        <p:nvSpPr>
          <p:cNvPr id="10" name="Rectangle 9">
            <a:extLst>
              <a:ext uri="{FF2B5EF4-FFF2-40B4-BE49-F238E27FC236}">
                <a16:creationId xmlns:a16="http://schemas.microsoft.com/office/drawing/2014/main" id="{5548BC0E-8A13-236C-794A-75A6F5050E02}"/>
              </a:ext>
            </a:extLst>
          </p:cNvPr>
          <p:cNvSpPr/>
          <p:nvPr/>
        </p:nvSpPr>
        <p:spPr bwMode="auto">
          <a:xfrm>
            <a:off x="719147" y="6102620"/>
            <a:ext cx="5446635" cy="54566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defRPr/>
            </a:pPr>
            <a:r>
              <a:rPr lang="en-US" sz="1399" dirty="0">
                <a:solidFill>
                  <a:srgbClr val="FFFFFF"/>
                </a:solidFill>
                <a:latin typeface="Segoe UI"/>
                <a:ea typeface="Segoe UI" pitchFamily="34" charset="0"/>
                <a:cs typeface="Segoe UI"/>
              </a:rPr>
              <a:t>Run real-time analytics with Synapse link. Reintroduce PostgreSQL for business critical data.</a:t>
            </a:r>
          </a:p>
        </p:txBody>
      </p:sp>
      <p:pic>
        <p:nvPicPr>
          <p:cNvPr id="12" name="Graphic 11">
            <a:extLst>
              <a:ext uri="{FF2B5EF4-FFF2-40B4-BE49-F238E27FC236}">
                <a16:creationId xmlns:a16="http://schemas.microsoft.com/office/drawing/2014/main" id="{5E3AAB84-1EF8-143C-85EB-527245FB2B85}"/>
              </a:ext>
              <a:ext uri="{C183D7F6-B498-43B3-948B-1728B52AA6E4}">
                <adec:decorative xmlns:adec="http://schemas.microsoft.com/office/drawing/2017/decorative" val="1"/>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365515" y="6264055"/>
            <a:ext cx="353632" cy="355915"/>
          </a:xfrm>
          <a:prstGeom prst="rect">
            <a:avLst/>
          </a:prstGeom>
        </p:spPr>
      </p:pic>
      <p:pic>
        <p:nvPicPr>
          <p:cNvPr id="14" name="Graphic 13">
            <a:extLst>
              <a:ext uri="{FF2B5EF4-FFF2-40B4-BE49-F238E27FC236}">
                <a16:creationId xmlns:a16="http://schemas.microsoft.com/office/drawing/2014/main" id="{50CF088F-94D0-9D16-7DA0-A0DBCAA93472}"/>
              </a:ext>
              <a:ext uri="{C183D7F6-B498-43B3-948B-1728B52AA6E4}">
                <adec:decorative xmlns:adec="http://schemas.microsoft.com/office/drawing/2017/decorative" val="1"/>
              </a:ext>
            </a:extLst>
          </p:cNvPr>
          <p:cNvPicPr>
            <a:picLocks noChangeAspect="1"/>
          </p:cNvPicPr>
          <p:nvPr/>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6600623" y="5922135"/>
            <a:ext cx="360969" cy="360969"/>
          </a:xfrm>
          <a:prstGeom prst="rect">
            <a:avLst/>
          </a:prstGeom>
        </p:spPr>
      </p:pic>
      <p:pic>
        <p:nvPicPr>
          <p:cNvPr id="3" name="Graphic 2">
            <a:extLst>
              <a:ext uri="{FF2B5EF4-FFF2-40B4-BE49-F238E27FC236}">
                <a16:creationId xmlns:a16="http://schemas.microsoft.com/office/drawing/2014/main" id="{1849D09D-46CC-050F-5838-2B1DAFF9E0B8}"/>
              </a:ext>
              <a:ext uri="{C183D7F6-B498-43B3-948B-1728B52AA6E4}">
                <adec:decorative xmlns:adec="http://schemas.microsoft.com/office/drawing/2017/decorative" val="1"/>
              </a:ext>
            </a:extLst>
          </p:cNvPr>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360937" y="6263570"/>
            <a:ext cx="356400" cy="356400"/>
          </a:xfrm>
          <a:prstGeom prst="rect">
            <a:avLst/>
          </a:prstGeom>
        </p:spPr>
      </p:pic>
    </p:spTree>
    <p:extLst>
      <p:ext uri="{BB962C8B-B14F-4D97-AF65-F5344CB8AC3E}">
        <p14:creationId xmlns:p14="http://schemas.microsoft.com/office/powerpoint/2010/main" val="3818204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29F3D-0D31-12CD-1DAC-39734F933E6E}"/>
              </a:ext>
            </a:extLst>
          </p:cNvPr>
          <p:cNvSpPr>
            <a:spLocks noGrp="1"/>
          </p:cNvSpPr>
          <p:nvPr>
            <p:ph type="title"/>
          </p:nvPr>
        </p:nvSpPr>
        <p:spPr/>
        <p:txBody>
          <a:bodyPr/>
          <a:lstStyle/>
          <a:p>
            <a:r>
              <a:rPr lang="en-US">
                <a:solidFill>
                  <a:schemeClr val="bg1"/>
                </a:solidFill>
              </a:rPr>
              <a:t>Glossary</a:t>
            </a:r>
          </a:p>
        </p:txBody>
      </p:sp>
    </p:spTree>
    <p:extLst>
      <p:ext uri="{BB962C8B-B14F-4D97-AF65-F5344CB8AC3E}">
        <p14:creationId xmlns:p14="http://schemas.microsoft.com/office/powerpoint/2010/main" val="27207764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1AA90-CAD6-04F9-6A17-07ABCE484AC8}"/>
              </a:ext>
            </a:extLst>
          </p:cNvPr>
          <p:cNvSpPr>
            <a:spLocks noGrp="1"/>
          </p:cNvSpPr>
          <p:nvPr>
            <p:ph type="title"/>
          </p:nvPr>
        </p:nvSpPr>
        <p:spPr/>
        <p:txBody>
          <a:bodyPr/>
          <a:lstStyle/>
          <a:p>
            <a:r>
              <a:rPr lang="en-US" dirty="0"/>
              <a:t>Azure Arc-enabled Infrastructure Details (1/4)</a:t>
            </a:r>
          </a:p>
        </p:txBody>
      </p:sp>
      <p:sp>
        <p:nvSpPr>
          <p:cNvPr id="3" name="Text Placeholder 2">
            <a:extLst>
              <a:ext uri="{FF2B5EF4-FFF2-40B4-BE49-F238E27FC236}">
                <a16:creationId xmlns:a16="http://schemas.microsoft.com/office/drawing/2014/main" id="{73B18E48-9C3C-9E50-8DCE-2C58696DB8EE}"/>
              </a:ext>
            </a:extLst>
          </p:cNvPr>
          <p:cNvSpPr>
            <a:spLocks noGrp="1"/>
          </p:cNvSpPr>
          <p:nvPr>
            <p:ph type="body" sz="quarter" idx="10"/>
          </p:nvPr>
        </p:nvSpPr>
        <p:spPr>
          <a:xfrm>
            <a:off x="588714" y="1463669"/>
            <a:ext cx="5316593" cy="4825937"/>
          </a:xfrm>
        </p:spPr>
        <p:txBody>
          <a:bodyPr/>
          <a:lstStyle/>
          <a:p>
            <a:pPr lvl="1" algn="ctr"/>
            <a:r>
              <a:rPr lang="en-US" sz="2000" dirty="0">
                <a:hlinkClick r:id="rId2"/>
              </a:rPr>
              <a:t>Azure Policy for Kubernetes</a:t>
            </a:r>
            <a:endParaRPr lang="en-US" sz="2000" dirty="0"/>
          </a:p>
          <a:p>
            <a:pPr lvl="1"/>
            <a:r>
              <a:rPr lang="en-US" sz="1600" b="0" i="0" u="none" strike="noStrike" dirty="0">
                <a:effectLst/>
              </a:rPr>
              <a:t>Azure Policy for Kubernetes</a:t>
            </a:r>
            <a:r>
              <a:rPr lang="en-US" sz="1600" b="0" i="0" dirty="0">
                <a:solidFill>
                  <a:srgbClr val="E6E6E6"/>
                </a:solidFill>
                <a:effectLst/>
              </a:rPr>
              <a:t> makes it possible to manage and report on the compliance state of your Kubernetes clusters from one place.</a:t>
            </a:r>
          </a:p>
          <a:p>
            <a:pPr lvl="1"/>
            <a:endParaRPr lang="en-US" sz="1800" b="0" i="0" dirty="0">
              <a:solidFill>
                <a:srgbClr val="E6E6E6"/>
              </a:solidFill>
              <a:effectLst/>
            </a:endParaRPr>
          </a:p>
          <a:p>
            <a:pPr lvl="1" algn="ctr"/>
            <a:r>
              <a:rPr lang="en-US" sz="2000" dirty="0">
                <a:solidFill>
                  <a:srgbClr val="E6E6E6"/>
                </a:solidFill>
                <a:hlinkClick r:id="rId3"/>
              </a:rPr>
              <a:t>Kubernetes cluster browsing via Azure Portal</a:t>
            </a:r>
            <a:endParaRPr lang="en-US" sz="2000" dirty="0">
              <a:solidFill>
                <a:srgbClr val="E6E6E6"/>
              </a:solidFill>
            </a:endParaRPr>
          </a:p>
          <a:p>
            <a:pPr lvl="1"/>
            <a:r>
              <a:rPr lang="en-US" sz="1800" b="0" i="0" u="none" strike="noStrike" dirty="0">
                <a:effectLst/>
              </a:rPr>
              <a:t>The Azure Portal includes</a:t>
            </a:r>
            <a:r>
              <a:rPr lang="en-US" sz="1600" dirty="0">
                <a:solidFill>
                  <a:srgbClr val="E6E6E6"/>
                </a:solidFill>
              </a:rPr>
              <a:t> </a:t>
            </a:r>
            <a:r>
              <a:rPr lang="en-US" sz="1800" dirty="0"/>
              <a:t>a Kubernetes resource view for easy access to the Kubernetes resources in your Azure Arc-enabled Kubernetes cluster. </a:t>
            </a:r>
          </a:p>
          <a:p>
            <a:pPr lvl="1"/>
            <a:endParaRPr lang="en-US" sz="1800" dirty="0"/>
          </a:p>
          <a:p>
            <a:pPr lvl="1" algn="ctr"/>
            <a:r>
              <a:rPr lang="en-US" sz="2000" u="sng" dirty="0"/>
              <a:t>Azure Private 5G Core</a:t>
            </a:r>
          </a:p>
          <a:p>
            <a:pPr lvl="1"/>
            <a:r>
              <a:rPr lang="en-US" sz="1800" dirty="0"/>
              <a:t>Azure Private 5G Core Preview is an Azure cloud service for deploying and managing 5G core network functions on an Azure Stack Edge device, as part of an on-premises private mobile network for enterprises.</a:t>
            </a:r>
          </a:p>
        </p:txBody>
      </p:sp>
      <p:sp>
        <p:nvSpPr>
          <p:cNvPr id="9" name="Text Placeholder 2">
            <a:extLst>
              <a:ext uri="{FF2B5EF4-FFF2-40B4-BE49-F238E27FC236}">
                <a16:creationId xmlns:a16="http://schemas.microsoft.com/office/drawing/2014/main" id="{C9254D49-9C7D-39F7-0E13-A4F1D24E7FD8}"/>
              </a:ext>
            </a:extLst>
          </p:cNvPr>
          <p:cNvSpPr txBox="1">
            <a:spLocks/>
          </p:cNvSpPr>
          <p:nvPr/>
        </p:nvSpPr>
        <p:spPr>
          <a:xfrm>
            <a:off x="5905307" y="1463669"/>
            <a:ext cx="5316593" cy="4567404"/>
          </a:xfrm>
          <a:prstGeom prst="rect">
            <a:avLst/>
          </a:prstGeom>
        </p:spPr>
        <p:txBody>
          <a:bodyPr vert="horz" wrap="square" lIns="0" tIns="0" rIns="0" bIns="0" rtlCol="0">
            <a:spAutoFit/>
          </a:bodyPr>
          <a:lstStyle>
            <a:lvl1pPr marL="0" marR="0" indent="0" algn="l" defTabSz="951304" rtl="0" eaLnBrk="1" fontAlgn="auto" latinLnBrk="0" hangingPunct="1">
              <a:lnSpc>
                <a:spcPct val="100000"/>
              </a:lnSpc>
              <a:spcBef>
                <a:spcPts val="1248"/>
              </a:spcBef>
              <a:spcAft>
                <a:spcPts val="0"/>
              </a:spcAft>
              <a:buClr>
                <a:schemeClr val="tx1"/>
              </a:buClr>
              <a:buSzPct val="90000"/>
              <a:buFont typeface="Wingdings" panose="05000000000000000000" pitchFamily="2" charset="2"/>
              <a:buNone/>
              <a:tabLst/>
              <a:defRPr sz="2856" b="0" kern="1200" spc="0" baseline="0">
                <a:solidFill>
                  <a:schemeClr val="tx1"/>
                </a:solidFill>
                <a:latin typeface="Segoe UI" panose="020B0502040204020203" pitchFamily="34" charset="0"/>
                <a:ea typeface="+mn-ea"/>
                <a:cs typeface="Segoe UI" panose="020B0502040204020203" pitchFamily="34" charset="0"/>
              </a:defRPr>
            </a:lvl1pPr>
            <a:lvl2pPr marL="260674"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2040" b="0" kern="1200" spc="0" baseline="0">
                <a:solidFill>
                  <a:schemeClr val="tx1"/>
                </a:solidFill>
                <a:latin typeface="+mn-lt"/>
                <a:ea typeface="+mn-ea"/>
                <a:cs typeface="+mn-cs"/>
              </a:defRPr>
            </a:lvl2pPr>
            <a:lvl3pPr marL="459822"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1632" b="0" kern="1200" spc="0" baseline="0">
                <a:solidFill>
                  <a:schemeClr val="tx1"/>
                </a:solidFill>
                <a:latin typeface="+mn-lt"/>
                <a:ea typeface="+mn-ea"/>
                <a:cs typeface="+mn-cs"/>
              </a:defRPr>
            </a:lvl3pPr>
            <a:lvl4pPr marL="665446"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1428" b="0" kern="1200" spc="0" baseline="0">
                <a:solidFill>
                  <a:schemeClr val="tx1"/>
                </a:solidFill>
                <a:latin typeface="+mn-lt"/>
                <a:ea typeface="+mn-ea"/>
                <a:cs typeface="+mn-cs"/>
              </a:defRPr>
            </a:lvl4pPr>
            <a:lvl5pPr marL="871071"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1428" b="0" kern="1200" spc="0" baseline="0">
                <a:solidFill>
                  <a:schemeClr val="tx1"/>
                </a:soli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lvl="1" algn="ctr"/>
            <a:r>
              <a:rPr lang="en-US" sz="2000" u="sng" dirty="0">
                <a:solidFill>
                  <a:srgbClr val="E6E6E6"/>
                </a:solidFill>
                <a:hlinkClick r:id="rId4"/>
              </a:rPr>
              <a:t>Azure Arc-enabled Open Service Mesh</a:t>
            </a:r>
            <a:endParaRPr lang="en-US" sz="1800" u="sng" dirty="0">
              <a:solidFill>
                <a:srgbClr val="E6E6E6"/>
              </a:solidFill>
            </a:endParaRPr>
          </a:p>
          <a:p>
            <a:pPr lvl="1"/>
            <a:r>
              <a:rPr lang="en-US" sz="1600" dirty="0">
                <a:ea typeface="Calibri" panose="020F0502020204030204" pitchFamily="34" charset="0"/>
                <a:cs typeface="Times New Roman" panose="02020603050405020304" pitchFamily="18" charset="0"/>
              </a:rPr>
              <a:t>Open Service Mesh is a lightweight, extensible, Cloud Native service mesh that allows users to uniformly manage, secure, and get out-of-the-box observability features for highly dynamic microservice environments.</a:t>
            </a:r>
          </a:p>
          <a:p>
            <a:pPr lvl="1"/>
            <a:endParaRPr lang="en-US" sz="1800" dirty="0">
              <a:solidFill>
                <a:srgbClr val="E6E6E6"/>
              </a:solidFill>
            </a:endParaRPr>
          </a:p>
          <a:p>
            <a:pPr lvl="1" algn="ctr"/>
            <a:r>
              <a:rPr lang="en-US" sz="2000" dirty="0">
                <a:hlinkClick r:id="rId5"/>
              </a:rPr>
              <a:t>SQL Server health scans</a:t>
            </a:r>
            <a:endParaRPr lang="en-US" sz="2000" dirty="0"/>
          </a:p>
          <a:p>
            <a:pPr lvl="1"/>
            <a:r>
              <a:rPr lang="en-US" sz="1600" dirty="0">
                <a:ea typeface="Calibri" panose="020F0502020204030204" pitchFamily="34" charset="0"/>
                <a:cs typeface="Times New Roman" panose="02020603050405020304" pitchFamily="18" charset="0"/>
              </a:rPr>
              <a:t>Azure Arc-enabled SQL Servers can have assessments run against them. These assessments evaluate your configuration and highlight potential configuration issues.</a:t>
            </a:r>
          </a:p>
          <a:p>
            <a:pPr lvl="1"/>
            <a:endParaRPr lang="en-US" sz="1800" dirty="0">
              <a:solidFill>
                <a:srgbClr val="E6E6E6"/>
              </a:solidFill>
            </a:endParaRPr>
          </a:p>
          <a:p>
            <a:pPr lvl="1" algn="ctr"/>
            <a:r>
              <a:rPr lang="en-US" sz="2000" dirty="0">
                <a:solidFill>
                  <a:srgbClr val="E6E6E6"/>
                </a:solidFill>
                <a:hlinkClick r:id="rId6"/>
              </a:rPr>
              <a:t>Microsoft Defender for SQL Server</a:t>
            </a:r>
            <a:endParaRPr lang="en-US" sz="1800" dirty="0">
              <a:solidFill>
                <a:srgbClr val="E6E6E6"/>
              </a:solidFill>
            </a:endParaRPr>
          </a:p>
          <a:p>
            <a:pPr lvl="1"/>
            <a:r>
              <a:rPr lang="en-US" sz="1600" dirty="0">
                <a:ea typeface="Calibri" panose="020F0502020204030204" pitchFamily="34" charset="0"/>
                <a:cs typeface="Times New Roman" panose="02020603050405020304" pitchFamily="18" charset="0"/>
              </a:rPr>
              <a:t>Microsoft Defender for SQL Server detects anomalous activities indicating unusual and potentially harmful attempts to access or exploit databases.</a:t>
            </a:r>
          </a:p>
        </p:txBody>
      </p:sp>
    </p:spTree>
    <p:extLst>
      <p:ext uri="{BB962C8B-B14F-4D97-AF65-F5344CB8AC3E}">
        <p14:creationId xmlns:p14="http://schemas.microsoft.com/office/powerpoint/2010/main" val="1924270772"/>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1AA90-CAD6-04F9-6A17-07ABCE484AC8}"/>
              </a:ext>
            </a:extLst>
          </p:cNvPr>
          <p:cNvSpPr>
            <a:spLocks noGrp="1"/>
          </p:cNvSpPr>
          <p:nvPr>
            <p:ph type="title"/>
          </p:nvPr>
        </p:nvSpPr>
        <p:spPr/>
        <p:txBody>
          <a:bodyPr/>
          <a:lstStyle/>
          <a:p>
            <a:r>
              <a:rPr lang="en-US" dirty="0"/>
              <a:t>Azure Arc-enabled Infrastructure Details (2/4)</a:t>
            </a:r>
          </a:p>
        </p:txBody>
      </p:sp>
      <p:sp>
        <p:nvSpPr>
          <p:cNvPr id="3" name="Text Placeholder 2">
            <a:extLst>
              <a:ext uri="{FF2B5EF4-FFF2-40B4-BE49-F238E27FC236}">
                <a16:creationId xmlns:a16="http://schemas.microsoft.com/office/drawing/2014/main" id="{73B18E48-9C3C-9E50-8DCE-2C58696DB8EE}"/>
              </a:ext>
            </a:extLst>
          </p:cNvPr>
          <p:cNvSpPr>
            <a:spLocks noGrp="1"/>
          </p:cNvSpPr>
          <p:nvPr>
            <p:ph type="body" sz="quarter" idx="10"/>
          </p:nvPr>
        </p:nvSpPr>
        <p:spPr>
          <a:xfrm>
            <a:off x="595914" y="1463669"/>
            <a:ext cx="5316593" cy="4801314"/>
          </a:xfrm>
        </p:spPr>
        <p:txBody>
          <a:bodyPr vert="horz" wrap="square" lIns="0" tIns="0" rIns="0" bIns="0" rtlCol="0" anchor="t">
            <a:spAutoFit/>
          </a:bodyPr>
          <a:lstStyle/>
          <a:p>
            <a:pPr marL="260350" lvl="1" algn="ctr"/>
            <a:r>
              <a:rPr lang="en-US" sz="2000" u="sng" dirty="0">
                <a:solidFill>
                  <a:srgbClr val="E6E6E6"/>
                </a:solidFill>
                <a:cs typeface="Segoe UI"/>
                <a:hlinkClick r:id="rId2"/>
              </a:rPr>
              <a:t>Arc-enabled System Center VMM</a:t>
            </a:r>
            <a:endParaRPr lang="en-US" sz="1800" u="sng" dirty="0">
              <a:solidFill>
                <a:srgbClr val="E6E6E6"/>
              </a:solidFill>
              <a:cs typeface="Segoe UI"/>
            </a:endParaRPr>
          </a:p>
          <a:p>
            <a:pPr marL="260350" lvl="1"/>
            <a:r>
              <a:rPr lang="en-US" sz="1600" b="0" i="0" u="none" strike="noStrike" dirty="0">
                <a:effectLst/>
                <a:cs typeface="Segoe UI"/>
              </a:rPr>
              <a:t>Arc-enabled System Center VMM enables VM lifecycle management and centralized governance for System Center VMM environments from the Azure Portal.</a:t>
            </a:r>
            <a:endParaRPr lang="en-US" sz="1600" dirty="0">
              <a:cs typeface="Segoe UI"/>
            </a:endParaRPr>
          </a:p>
          <a:p>
            <a:pPr marL="260350" lvl="1"/>
            <a:endParaRPr lang="en-US" sz="1600" dirty="0">
              <a:highlight>
                <a:srgbClr val="800000"/>
              </a:highlight>
              <a:ea typeface="Calibri" panose="020F0502020204030204" pitchFamily="34" charset="0"/>
              <a:cs typeface="Times New Roman" panose="02020603050405020304" pitchFamily="18" charset="0"/>
            </a:endParaRPr>
          </a:p>
          <a:p>
            <a:pPr marL="260350" lvl="1" algn="ctr"/>
            <a:r>
              <a:rPr lang="en-US" sz="2000" dirty="0">
                <a:solidFill>
                  <a:srgbClr val="E6E6E6"/>
                </a:solidFill>
                <a:cs typeface="Segoe UI"/>
                <a:hlinkClick r:id="rId3"/>
              </a:rPr>
              <a:t>Update management center for Arc-enabled Servers</a:t>
            </a:r>
            <a:endParaRPr lang="en-US" sz="1800" dirty="0">
              <a:solidFill>
                <a:srgbClr val="E6E6E6"/>
              </a:solidFill>
              <a:cs typeface="Segoe UI"/>
            </a:endParaRPr>
          </a:p>
          <a:p>
            <a:pPr marL="260350" lvl="1"/>
            <a:r>
              <a:rPr lang="en-US" sz="1600" dirty="0">
                <a:ea typeface="Calibri" panose="020F0502020204030204" pitchFamily="34" charset="0"/>
                <a:cs typeface="Times New Roman"/>
              </a:rPr>
              <a:t>M</a:t>
            </a:r>
            <a:r>
              <a:rPr lang="en-US" sz="1600" dirty="0">
                <a:effectLst/>
                <a:ea typeface="Calibri" panose="020F0502020204030204" pitchFamily="34" charset="0"/>
                <a:cs typeface="Times New Roman"/>
              </a:rPr>
              <a:t>anage operating system updates for your Azure Arc-enabled servers running Windows or Linux with Update Management in Azure Automation.</a:t>
            </a:r>
          </a:p>
          <a:p>
            <a:pPr marL="260350" lvl="1"/>
            <a:endParaRPr lang="en-US" sz="1600" dirty="0">
              <a:highlight>
                <a:srgbClr val="800000"/>
              </a:highlight>
              <a:ea typeface="Calibri" panose="020F0502020204030204" pitchFamily="34" charset="0"/>
              <a:cs typeface="Times New Roman" panose="02020603050405020304" pitchFamily="18" charset="0"/>
            </a:endParaRPr>
          </a:p>
          <a:p>
            <a:pPr marL="260350" lvl="1" algn="ctr"/>
            <a:r>
              <a:rPr lang="en-US" sz="2000" dirty="0">
                <a:solidFill>
                  <a:srgbClr val="E6E6E6"/>
                </a:solidFill>
                <a:cs typeface="Segoe UI"/>
                <a:hlinkClick r:id="rId4"/>
              </a:rPr>
              <a:t>Azure Container Registry Connected Registry</a:t>
            </a:r>
            <a:endParaRPr lang="en-US" sz="1800" dirty="0">
              <a:solidFill>
                <a:srgbClr val="E6E6E6"/>
              </a:solidFill>
              <a:cs typeface="Segoe UI"/>
            </a:endParaRPr>
          </a:p>
          <a:p>
            <a:pPr marL="260350" lvl="1"/>
            <a:r>
              <a:rPr lang="en-US" sz="1600" dirty="0">
                <a:ea typeface="+mn-lt"/>
                <a:cs typeface="+mn-lt"/>
              </a:rPr>
              <a:t>A Connected Registry is an on-premises or remote replica that synchronizes container images and other OCI artifacts with your cloud-based Azure container registry. Use a connected registry to help speed up access to registry artifacts on-premises.</a:t>
            </a:r>
            <a:endParaRPr lang="en-US" sz="1600" dirty="0">
              <a:cs typeface="Segoe UI"/>
            </a:endParaRPr>
          </a:p>
        </p:txBody>
      </p:sp>
      <p:sp>
        <p:nvSpPr>
          <p:cNvPr id="9" name="Text Placeholder 2">
            <a:extLst>
              <a:ext uri="{FF2B5EF4-FFF2-40B4-BE49-F238E27FC236}">
                <a16:creationId xmlns:a16="http://schemas.microsoft.com/office/drawing/2014/main" id="{3F778EFE-2D18-BC3D-B63E-A56EC9BD7BB7}"/>
              </a:ext>
            </a:extLst>
          </p:cNvPr>
          <p:cNvSpPr txBox="1">
            <a:spLocks/>
          </p:cNvSpPr>
          <p:nvPr/>
        </p:nvSpPr>
        <p:spPr>
          <a:xfrm>
            <a:off x="5912507" y="1463669"/>
            <a:ext cx="5316593" cy="4555093"/>
          </a:xfrm>
          <a:prstGeom prst="rect">
            <a:avLst/>
          </a:prstGeom>
        </p:spPr>
        <p:txBody>
          <a:bodyPr vert="horz" wrap="square" lIns="0" tIns="0" rIns="0" bIns="0" rtlCol="0">
            <a:spAutoFit/>
          </a:bodyPr>
          <a:lstStyle>
            <a:lvl1pPr marL="0" marR="0" indent="0" algn="l" defTabSz="951304" rtl="0" eaLnBrk="1" fontAlgn="auto" latinLnBrk="0" hangingPunct="1">
              <a:lnSpc>
                <a:spcPct val="100000"/>
              </a:lnSpc>
              <a:spcBef>
                <a:spcPts val="1248"/>
              </a:spcBef>
              <a:spcAft>
                <a:spcPts val="0"/>
              </a:spcAft>
              <a:buClr>
                <a:schemeClr val="tx1"/>
              </a:buClr>
              <a:buSzPct val="90000"/>
              <a:buFont typeface="Wingdings" panose="05000000000000000000" pitchFamily="2" charset="2"/>
              <a:buNone/>
              <a:tabLst/>
              <a:defRPr sz="2856" b="0" kern="1200" spc="0" baseline="0">
                <a:solidFill>
                  <a:schemeClr val="tx1"/>
                </a:solidFill>
                <a:latin typeface="Segoe UI" panose="020B0502040204020203" pitchFamily="34" charset="0"/>
                <a:ea typeface="+mn-ea"/>
                <a:cs typeface="Segoe UI" panose="020B0502040204020203" pitchFamily="34" charset="0"/>
              </a:defRPr>
            </a:lvl1pPr>
            <a:lvl2pPr marL="260674"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2040" b="0" kern="1200" spc="0" baseline="0">
                <a:solidFill>
                  <a:schemeClr val="tx1"/>
                </a:solidFill>
                <a:latin typeface="+mn-lt"/>
                <a:ea typeface="+mn-ea"/>
                <a:cs typeface="+mn-cs"/>
              </a:defRPr>
            </a:lvl2pPr>
            <a:lvl3pPr marL="459822"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1632" b="0" kern="1200" spc="0" baseline="0">
                <a:solidFill>
                  <a:schemeClr val="tx1"/>
                </a:solidFill>
                <a:latin typeface="+mn-lt"/>
                <a:ea typeface="+mn-ea"/>
                <a:cs typeface="+mn-cs"/>
              </a:defRPr>
            </a:lvl3pPr>
            <a:lvl4pPr marL="665446"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1428" b="0" kern="1200" spc="0" baseline="0">
                <a:solidFill>
                  <a:schemeClr val="tx1"/>
                </a:solidFill>
                <a:latin typeface="+mn-lt"/>
                <a:ea typeface="+mn-ea"/>
                <a:cs typeface="+mn-cs"/>
              </a:defRPr>
            </a:lvl4pPr>
            <a:lvl5pPr marL="871071"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1428" b="0" kern="1200" spc="0" baseline="0">
                <a:solidFill>
                  <a:schemeClr val="tx1"/>
                </a:soli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lvl="1" algn="ctr"/>
            <a:r>
              <a:rPr lang="en-US" sz="2000" u="sng" dirty="0">
                <a:solidFill>
                  <a:srgbClr val="E6E6E6"/>
                </a:solidFill>
              </a:rPr>
              <a:t>Azure AD workload identity federation for Kubernetes</a:t>
            </a:r>
            <a:endParaRPr lang="en-US" sz="1800" u="sng" dirty="0">
              <a:solidFill>
                <a:srgbClr val="E6E6E6"/>
              </a:solidFill>
            </a:endParaRPr>
          </a:p>
          <a:p>
            <a:pPr lvl="1"/>
            <a:r>
              <a:rPr lang="en-US" sz="1600" b="0" i="0" u="none" strike="noStrike" dirty="0">
                <a:effectLst/>
              </a:rPr>
              <a:t>With this project, developers can use native Kubernetes service accounts and federation on their Arc-enabled Kubernetes clusters to access Azure AD protected resources.</a:t>
            </a:r>
            <a:endParaRPr lang="en-US" sz="1600" dirty="0"/>
          </a:p>
          <a:p>
            <a:pPr lvl="1"/>
            <a:endParaRPr lang="en-US" sz="1600" dirty="0">
              <a:highlight>
                <a:srgbClr val="800000"/>
              </a:highlight>
              <a:ea typeface="Calibri" panose="020F0502020204030204" pitchFamily="34" charset="0"/>
              <a:cs typeface="Times New Roman" panose="02020603050405020304" pitchFamily="18" charset="0"/>
            </a:endParaRPr>
          </a:p>
          <a:p>
            <a:pPr lvl="1" algn="ctr"/>
            <a:r>
              <a:rPr lang="en-US" sz="2000" dirty="0">
                <a:solidFill>
                  <a:srgbClr val="E6E6E6"/>
                </a:solidFill>
                <a:hlinkClick r:id="rId5"/>
              </a:rPr>
              <a:t>Kubernetes Namespaces in ARM</a:t>
            </a:r>
            <a:endParaRPr lang="en-US" sz="1800" dirty="0">
              <a:solidFill>
                <a:srgbClr val="E6E6E6"/>
              </a:solidFill>
            </a:endParaRPr>
          </a:p>
          <a:p>
            <a:pPr lvl="1"/>
            <a:r>
              <a:rPr lang="en-US" sz="1600" dirty="0"/>
              <a:t>Namespaces displays the namespaces of your Arc-enabled Kubernetes cluster in the Azure Portal. A service account token is used for authentication to the cluster.</a:t>
            </a:r>
          </a:p>
          <a:p>
            <a:pPr lvl="1"/>
            <a:endParaRPr lang="en-US" sz="1600" dirty="0"/>
          </a:p>
          <a:p>
            <a:pPr lvl="1" algn="ctr"/>
            <a:r>
              <a:rPr lang="en-US" sz="2000" dirty="0">
                <a:solidFill>
                  <a:srgbClr val="E6E6E6"/>
                </a:solidFill>
                <a:hlinkClick r:id="rId6"/>
              </a:rPr>
              <a:t>Arc-enabled VMware vSphere</a:t>
            </a:r>
            <a:endParaRPr lang="en-US" sz="1800" dirty="0">
              <a:solidFill>
                <a:srgbClr val="E6E6E6"/>
              </a:solidFill>
            </a:endParaRPr>
          </a:p>
          <a:p>
            <a:pPr lvl="1"/>
            <a:r>
              <a:rPr lang="en-US" sz="1600" dirty="0">
                <a:ea typeface="Calibri" panose="020F0502020204030204" pitchFamily="34" charset="0"/>
                <a:cs typeface="Times New Roman" panose="02020603050405020304" pitchFamily="18" charset="0"/>
              </a:rPr>
              <a:t>With Azure Arc-enabled VMware vSphere, you get a consistent management experience across Azure and VMware vSphere infrastructure.</a:t>
            </a:r>
          </a:p>
        </p:txBody>
      </p:sp>
    </p:spTree>
    <p:extLst>
      <p:ext uri="{BB962C8B-B14F-4D97-AF65-F5344CB8AC3E}">
        <p14:creationId xmlns:p14="http://schemas.microsoft.com/office/powerpoint/2010/main" val="2162099420"/>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1AA90-CAD6-04F9-6A17-07ABCE484AC8}"/>
              </a:ext>
            </a:extLst>
          </p:cNvPr>
          <p:cNvSpPr>
            <a:spLocks noGrp="1"/>
          </p:cNvSpPr>
          <p:nvPr>
            <p:ph type="title"/>
          </p:nvPr>
        </p:nvSpPr>
        <p:spPr/>
        <p:txBody>
          <a:bodyPr/>
          <a:lstStyle/>
          <a:p>
            <a:r>
              <a:rPr lang="en-US" dirty="0"/>
              <a:t>Azure Arc-enabled Infrastructure Details (3/4)</a:t>
            </a:r>
          </a:p>
        </p:txBody>
      </p:sp>
      <p:sp>
        <p:nvSpPr>
          <p:cNvPr id="3" name="Text Placeholder 2">
            <a:extLst>
              <a:ext uri="{FF2B5EF4-FFF2-40B4-BE49-F238E27FC236}">
                <a16:creationId xmlns:a16="http://schemas.microsoft.com/office/drawing/2014/main" id="{73B18E48-9C3C-9E50-8DCE-2C58696DB8EE}"/>
              </a:ext>
            </a:extLst>
          </p:cNvPr>
          <p:cNvSpPr>
            <a:spLocks noGrp="1"/>
          </p:cNvSpPr>
          <p:nvPr>
            <p:ph type="body" sz="quarter" idx="10"/>
          </p:nvPr>
        </p:nvSpPr>
        <p:spPr>
          <a:xfrm>
            <a:off x="595914" y="1463669"/>
            <a:ext cx="5316593" cy="5047536"/>
          </a:xfrm>
        </p:spPr>
        <p:txBody>
          <a:bodyPr/>
          <a:lstStyle/>
          <a:p>
            <a:pPr lvl="1" algn="ctr"/>
            <a:r>
              <a:rPr lang="en-US" sz="2000" u="sng" dirty="0">
                <a:solidFill>
                  <a:srgbClr val="E6E6E6"/>
                </a:solidFill>
                <a:hlinkClick r:id="rId2"/>
              </a:rPr>
              <a:t>Azure Key Vault secrets provider extension for Kubernetes</a:t>
            </a:r>
            <a:endParaRPr lang="en-US" sz="1800" u="sng" dirty="0">
              <a:solidFill>
                <a:srgbClr val="E6E6E6"/>
              </a:solidFill>
            </a:endParaRPr>
          </a:p>
          <a:p>
            <a:pPr lvl="1"/>
            <a:r>
              <a:rPr lang="en-US" sz="1600" dirty="0">
                <a:effectLst/>
                <a:ea typeface="Calibri" panose="020F0502020204030204" pitchFamily="34" charset="0"/>
                <a:cs typeface="Times New Roman" panose="02020603050405020304" pitchFamily="18" charset="0"/>
              </a:rPr>
              <a:t>This extension provides a way for Kubernetes workloads to access secrets stored remotely in an Azure Key Vault, without the need to store and manage them as Kubernetes secrets.</a:t>
            </a:r>
          </a:p>
          <a:p>
            <a:pPr lvl="1"/>
            <a:endParaRPr lang="en-US" sz="1600" dirty="0">
              <a:ea typeface="Calibri" panose="020F0502020204030204" pitchFamily="34" charset="0"/>
              <a:cs typeface="Times New Roman" panose="02020603050405020304" pitchFamily="18" charset="0"/>
            </a:endParaRPr>
          </a:p>
          <a:p>
            <a:pPr lvl="1" algn="ctr"/>
            <a:r>
              <a:rPr lang="en-US" sz="2000" dirty="0">
                <a:solidFill>
                  <a:srgbClr val="E6E6E6"/>
                </a:solidFill>
                <a:hlinkClick r:id="rId3"/>
              </a:rPr>
              <a:t>Microsoft Defender for Containers</a:t>
            </a:r>
            <a:endParaRPr lang="en-US" sz="1800" dirty="0">
              <a:solidFill>
                <a:srgbClr val="E6E6E6"/>
              </a:solidFill>
            </a:endParaRPr>
          </a:p>
          <a:p>
            <a:pPr lvl="1"/>
            <a:r>
              <a:rPr lang="en-US" sz="1600" dirty="0">
                <a:effectLst/>
                <a:ea typeface="Calibri" panose="020F0502020204030204" pitchFamily="34" charset="0"/>
                <a:cs typeface="Times New Roman" panose="02020603050405020304" pitchFamily="18" charset="0"/>
              </a:rPr>
              <a:t>Defender for Containers protects your Kubernetes clusters whether they're running on Azure Kubernetes Service, Kubernetes on-prem / IaaS, or Amazon EKS.</a:t>
            </a:r>
          </a:p>
          <a:p>
            <a:pPr lvl="1"/>
            <a:endParaRPr lang="en-US" sz="1600" dirty="0">
              <a:ea typeface="Calibri" panose="020F0502020204030204" pitchFamily="34" charset="0"/>
              <a:cs typeface="Times New Roman" panose="02020603050405020304" pitchFamily="18" charset="0"/>
            </a:endParaRPr>
          </a:p>
          <a:p>
            <a:pPr marL="260674" marR="0" lvl="1" indent="0" algn="ctr"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2000" u="sng" dirty="0">
                <a:solidFill>
                  <a:srgbClr val="E6E6E6"/>
                </a:solidFill>
                <a:hlinkClick r:id="rId4"/>
              </a:rPr>
              <a:t>Azure Arc Jumpstart scenarios </a:t>
            </a:r>
            <a:endParaRPr kumimoji="0" lang="en-US" sz="1800" b="0" i="0" u="sng" strike="noStrike" kern="1200" cap="none" spc="0" normalizeH="0" baseline="0" noProof="0" dirty="0">
              <a:ln>
                <a:noFill/>
              </a:ln>
              <a:solidFill>
                <a:srgbClr val="E6E6E6"/>
              </a:solidFill>
              <a:effectLst/>
              <a:uLnTx/>
              <a:uFillTx/>
              <a:ea typeface="+mn-ea"/>
              <a:cs typeface="+mn-cs"/>
            </a:endParaRPr>
          </a:p>
          <a:p>
            <a:pPr marL="260674" marR="0" lvl="1"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600" dirty="0">
                <a:solidFill>
                  <a:srgbClr val="FFFFFF"/>
                </a:solidFill>
                <a:ea typeface="Calibri" panose="020F0502020204030204" pitchFamily="34" charset="0"/>
                <a:cs typeface="Times New Roman" panose="02020603050405020304" pitchFamily="18" charset="0"/>
              </a:rPr>
              <a:t>Azure Arc Jumpstart allows you to quickly deploy and utilize all Arc-enabled services for evaluation and learning purposes. Soon, you’ll be able to discover and deploy these environments directly from the Marketplace.</a:t>
            </a:r>
          </a:p>
        </p:txBody>
      </p:sp>
      <p:sp>
        <p:nvSpPr>
          <p:cNvPr id="9" name="Text Placeholder 2">
            <a:extLst>
              <a:ext uri="{FF2B5EF4-FFF2-40B4-BE49-F238E27FC236}">
                <a16:creationId xmlns:a16="http://schemas.microsoft.com/office/drawing/2014/main" id="{3F778EFE-2D18-BC3D-B63E-A56EC9BD7BB7}"/>
              </a:ext>
            </a:extLst>
          </p:cNvPr>
          <p:cNvSpPr txBox="1">
            <a:spLocks/>
          </p:cNvSpPr>
          <p:nvPr/>
        </p:nvSpPr>
        <p:spPr>
          <a:xfrm>
            <a:off x="5912507" y="1463669"/>
            <a:ext cx="5316593" cy="5281446"/>
          </a:xfrm>
          <a:prstGeom prst="rect">
            <a:avLst/>
          </a:prstGeom>
        </p:spPr>
        <p:txBody>
          <a:bodyPr vert="horz" wrap="square" lIns="0" tIns="0" rIns="0" bIns="0" rtlCol="0">
            <a:spAutoFit/>
          </a:bodyPr>
          <a:lstStyle>
            <a:lvl1pPr marL="0" marR="0" indent="0" algn="l" defTabSz="951304" rtl="0" eaLnBrk="1" fontAlgn="auto" latinLnBrk="0" hangingPunct="1">
              <a:lnSpc>
                <a:spcPct val="100000"/>
              </a:lnSpc>
              <a:spcBef>
                <a:spcPts val="1248"/>
              </a:spcBef>
              <a:spcAft>
                <a:spcPts val="0"/>
              </a:spcAft>
              <a:buClr>
                <a:schemeClr val="tx1"/>
              </a:buClr>
              <a:buSzPct val="90000"/>
              <a:buFont typeface="Wingdings" panose="05000000000000000000" pitchFamily="2" charset="2"/>
              <a:buNone/>
              <a:tabLst/>
              <a:defRPr sz="2856" b="0" kern="1200" spc="0" baseline="0">
                <a:solidFill>
                  <a:schemeClr val="tx1"/>
                </a:solidFill>
                <a:latin typeface="Segoe UI" panose="020B0502040204020203" pitchFamily="34" charset="0"/>
                <a:ea typeface="+mn-ea"/>
                <a:cs typeface="Segoe UI" panose="020B0502040204020203" pitchFamily="34" charset="0"/>
              </a:defRPr>
            </a:lvl1pPr>
            <a:lvl2pPr marL="260674"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2040" b="0" kern="1200" spc="0" baseline="0">
                <a:solidFill>
                  <a:schemeClr val="tx1"/>
                </a:solidFill>
                <a:latin typeface="+mn-lt"/>
                <a:ea typeface="+mn-ea"/>
                <a:cs typeface="+mn-cs"/>
              </a:defRPr>
            </a:lvl2pPr>
            <a:lvl3pPr marL="459822"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1632" b="0" kern="1200" spc="0" baseline="0">
                <a:solidFill>
                  <a:schemeClr val="tx1"/>
                </a:solidFill>
                <a:latin typeface="+mn-lt"/>
                <a:ea typeface="+mn-ea"/>
                <a:cs typeface="+mn-cs"/>
              </a:defRPr>
            </a:lvl3pPr>
            <a:lvl4pPr marL="665446"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1428" b="0" kern="1200" spc="0" baseline="0">
                <a:solidFill>
                  <a:schemeClr val="tx1"/>
                </a:solidFill>
                <a:latin typeface="+mn-lt"/>
                <a:ea typeface="+mn-ea"/>
                <a:cs typeface="+mn-cs"/>
              </a:defRPr>
            </a:lvl4pPr>
            <a:lvl5pPr marL="871071"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1428" b="0" kern="1200" spc="0" baseline="0">
                <a:solidFill>
                  <a:schemeClr val="tx1"/>
                </a:soli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260674" marR="0" lvl="1" indent="0" algn="ctr"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rgbClr val="E6E6E6"/>
                </a:solidFill>
                <a:effectLst/>
                <a:uLnTx/>
                <a:uFillTx/>
                <a:ea typeface="+mn-ea"/>
                <a:cs typeface="+mn-cs"/>
                <a:hlinkClick r:id="rId5"/>
              </a:rPr>
              <a:t>Arc-enabled VM self-service</a:t>
            </a:r>
            <a:endParaRPr kumimoji="0" lang="en-US" sz="1800" b="0" i="0" u="none" strike="noStrike" kern="1200" cap="none" spc="0" normalizeH="0" baseline="0" noProof="0" dirty="0">
              <a:ln>
                <a:noFill/>
              </a:ln>
              <a:solidFill>
                <a:srgbClr val="E6E6E6"/>
              </a:solidFill>
              <a:effectLst/>
              <a:uLnTx/>
              <a:uFillTx/>
              <a:ea typeface="+mn-ea"/>
              <a:cs typeface="+mn-cs"/>
            </a:endParaRPr>
          </a:p>
          <a:p>
            <a:pPr marL="260674" marR="0" lvl="1"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600" dirty="0">
                <a:solidFill>
                  <a:srgbClr val="FFFFFF"/>
                </a:solidFill>
                <a:ea typeface="Calibri" panose="020F0502020204030204" pitchFamily="34" charset="0"/>
                <a:cs typeface="Times New Roman" panose="02020603050405020304" pitchFamily="18" charset="0"/>
              </a:rPr>
              <a:t>U</a:t>
            </a:r>
            <a:r>
              <a:rPr kumimoji="0" lang="en-US" sz="1600" b="0" i="0" u="none" strike="noStrike" kern="1200" cap="none" spc="0" normalizeH="0" baseline="0" noProof="0" dirty="0">
                <a:ln>
                  <a:noFill/>
                </a:ln>
                <a:solidFill>
                  <a:srgbClr val="FFFFFF"/>
                </a:solidFill>
                <a:effectLst/>
                <a:uLnTx/>
                <a:uFillTx/>
                <a:ea typeface="Calibri" panose="020F0502020204030204" pitchFamily="34" charset="0"/>
                <a:cs typeface="Times New Roman" panose="02020603050405020304" pitchFamily="18" charset="0"/>
              </a:rPr>
              <a:t>se the Azure portal to provision and manage on-premises Windows and Linux virtual machines (VMs) running on Azure Stack HCI clusters.</a:t>
            </a:r>
          </a:p>
          <a:p>
            <a:pPr marL="260674" marR="0" lvl="1"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1600" b="0" i="0" u="none" strike="noStrike" kern="1200" cap="none" spc="0" normalizeH="0" baseline="0" noProof="0" dirty="0">
              <a:ln>
                <a:noFill/>
              </a:ln>
              <a:solidFill>
                <a:srgbClr val="FFFFFF"/>
              </a:solidFill>
              <a:effectLst/>
              <a:highlight>
                <a:srgbClr val="800000"/>
              </a:highlight>
              <a:uLnTx/>
              <a:uFillTx/>
              <a:ea typeface="Calibri" panose="020F0502020204030204" pitchFamily="34" charset="0"/>
              <a:cs typeface="Times New Roman" panose="02020603050405020304" pitchFamily="18" charset="0"/>
            </a:endParaRPr>
          </a:p>
          <a:p>
            <a:pPr marL="260674" marR="0" lvl="1" indent="0" algn="ctr"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sng" strike="noStrike" kern="1200" cap="none" spc="0" normalizeH="0" baseline="0" noProof="0" dirty="0">
                <a:ln>
                  <a:noFill/>
                </a:ln>
                <a:solidFill>
                  <a:srgbClr val="E6E6E6"/>
                </a:solidFill>
                <a:effectLst/>
                <a:uLnTx/>
                <a:uFillTx/>
                <a:ea typeface="+mn-ea"/>
                <a:cs typeface="+mn-cs"/>
                <a:hlinkClick r:id="rId6"/>
              </a:rPr>
              <a:t>Windows Admin Center over Arc</a:t>
            </a:r>
            <a:endParaRPr kumimoji="0" lang="en-US" sz="1800" b="0" i="0" u="sng" strike="noStrike" kern="1200" cap="none" spc="0" normalizeH="0" baseline="0" noProof="0" dirty="0">
              <a:ln>
                <a:noFill/>
              </a:ln>
              <a:solidFill>
                <a:srgbClr val="E6E6E6"/>
              </a:solidFill>
              <a:effectLst/>
              <a:uLnTx/>
              <a:uFillTx/>
              <a:ea typeface="+mn-ea"/>
              <a:cs typeface="+mn-cs"/>
            </a:endParaRPr>
          </a:p>
          <a:p>
            <a:pPr marL="260674" marR="0" lvl="1"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600" dirty="0">
                <a:solidFill>
                  <a:srgbClr val="FFFFFF"/>
                </a:solidFill>
                <a:ea typeface="Calibri" panose="020F0502020204030204" pitchFamily="34" charset="0"/>
                <a:cs typeface="Times New Roman" panose="02020603050405020304" pitchFamily="18" charset="0"/>
              </a:rPr>
              <a:t>Use Windows Admin Center in Azure, communicating over Azure Arc, to get the familiar functionality of WAC for server and cluster management, directly from the Azure Portal. </a:t>
            </a:r>
          </a:p>
          <a:p>
            <a:pPr marL="260674" marR="0" lvl="1"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1600" b="0" i="0" u="none" strike="noStrike" kern="1200" cap="none" spc="0" normalizeH="0" baseline="0" noProof="0" dirty="0">
              <a:ln>
                <a:noFill/>
              </a:ln>
              <a:solidFill>
                <a:srgbClr val="FFFFFF"/>
              </a:solidFill>
              <a:effectLst/>
              <a:highlight>
                <a:srgbClr val="800000"/>
              </a:highlight>
              <a:uLnTx/>
              <a:uFillTx/>
              <a:ea typeface="Calibri" panose="020F0502020204030204" pitchFamily="34" charset="0"/>
              <a:cs typeface="Times New Roman" panose="02020603050405020304" pitchFamily="18" charset="0"/>
            </a:endParaRPr>
          </a:p>
          <a:p>
            <a:pPr marL="260674" marR="0" lvl="1" indent="0" algn="ctr"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sng" strike="noStrike" kern="1200" cap="none" spc="0" normalizeH="0" baseline="0" noProof="0" dirty="0">
                <a:ln>
                  <a:noFill/>
                </a:ln>
                <a:solidFill>
                  <a:srgbClr val="E6E6E6"/>
                </a:solidFill>
                <a:effectLst/>
                <a:uLnTx/>
                <a:uFillTx/>
                <a:ea typeface="+mn-ea"/>
                <a:cs typeface="+mn-cs"/>
                <a:hlinkClick r:id="rId7"/>
              </a:rPr>
              <a:t>Azure </a:t>
            </a:r>
            <a:r>
              <a:rPr kumimoji="0" lang="en-US" sz="2000" b="0" i="0" u="sng" strike="noStrike" kern="1200" cap="none" spc="0" normalizeH="0" baseline="0" noProof="0" dirty="0" err="1">
                <a:ln>
                  <a:noFill/>
                </a:ln>
                <a:solidFill>
                  <a:srgbClr val="E6E6E6"/>
                </a:solidFill>
                <a:effectLst/>
                <a:uLnTx/>
                <a:uFillTx/>
                <a:ea typeface="+mn-ea"/>
                <a:cs typeface="+mn-cs"/>
                <a:hlinkClick r:id="rId7"/>
              </a:rPr>
              <a:t>Automanage</a:t>
            </a:r>
            <a:r>
              <a:rPr kumimoji="0" lang="en-US" sz="2000" b="0" i="0" u="sng" strike="noStrike" kern="1200" cap="none" spc="0" normalizeH="0" baseline="0" noProof="0" dirty="0">
                <a:ln>
                  <a:noFill/>
                </a:ln>
                <a:solidFill>
                  <a:srgbClr val="E6E6E6"/>
                </a:solidFill>
                <a:effectLst/>
                <a:uLnTx/>
                <a:uFillTx/>
                <a:ea typeface="+mn-ea"/>
                <a:cs typeface="+mn-cs"/>
                <a:hlinkClick r:id="rId7"/>
              </a:rPr>
              <a:t> for Arc-enabled Servers</a:t>
            </a:r>
            <a:endParaRPr kumimoji="0" lang="en-US" sz="1800" b="0" i="0" u="sng" strike="noStrike" kern="1200" cap="none" spc="0" normalizeH="0" baseline="0" noProof="0" dirty="0">
              <a:ln>
                <a:noFill/>
              </a:ln>
              <a:solidFill>
                <a:srgbClr val="E6E6E6"/>
              </a:solidFill>
              <a:effectLst/>
              <a:uLnTx/>
              <a:uFillTx/>
              <a:ea typeface="+mn-ea"/>
              <a:cs typeface="+mn-cs"/>
            </a:endParaRPr>
          </a:p>
          <a:p>
            <a:pPr marL="260674" marR="0" lvl="1"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600" dirty="0" err="1">
                <a:solidFill>
                  <a:srgbClr val="FFFFFF"/>
                </a:solidFill>
                <a:ea typeface="Calibri" panose="020F0502020204030204" pitchFamily="34" charset="0"/>
                <a:cs typeface="Times New Roman" panose="02020603050405020304" pitchFamily="18" charset="0"/>
              </a:rPr>
              <a:t>Automanage</a:t>
            </a:r>
            <a:r>
              <a:rPr lang="en-US" sz="1600" dirty="0">
                <a:solidFill>
                  <a:srgbClr val="FFFFFF"/>
                </a:solidFill>
                <a:ea typeface="Calibri" panose="020F0502020204030204" pitchFamily="34" charset="0"/>
                <a:cs typeface="Times New Roman" panose="02020603050405020304" pitchFamily="18" charset="0"/>
              </a:rPr>
              <a:t> reduces IT admin </a:t>
            </a:r>
            <a:r>
              <a:rPr lang="en-US" sz="1600" dirty="0" err="1">
                <a:solidFill>
                  <a:srgbClr val="FFFFFF"/>
                </a:solidFill>
                <a:ea typeface="Calibri" panose="020F0502020204030204" pitchFamily="34" charset="0"/>
                <a:cs typeface="Times New Roman" panose="02020603050405020304" pitchFamily="18" charset="0"/>
              </a:rPr>
              <a:t>OpEx</a:t>
            </a:r>
            <a:r>
              <a:rPr lang="en-US" sz="1600" dirty="0">
                <a:solidFill>
                  <a:srgbClr val="FFFFFF"/>
                </a:solidFill>
                <a:ea typeface="Calibri" panose="020F0502020204030204" pitchFamily="34" charset="0"/>
                <a:cs typeface="Times New Roman" panose="02020603050405020304" pitchFamily="18" charset="0"/>
              </a:rPr>
              <a:t> by onboarding to and configuring best practices Azure services. The services are automatically monitored and drift-corrected across the Arc-enabled Server’s entire lifecycle. You can choose to use Azure recommended best practices services or define your own.</a:t>
            </a:r>
            <a:endParaRPr lang="en-US" sz="1600" dirty="0">
              <a:solidFill>
                <a:srgbClr val="FFFFFF"/>
              </a:solidFill>
              <a:cs typeface="Times New Roman" panose="02020603050405020304" pitchFamily="18" charset="0"/>
            </a:endParaRPr>
          </a:p>
          <a:p>
            <a:pPr lvl="1"/>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810258866"/>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1AA90-CAD6-04F9-6A17-07ABCE484AC8}"/>
              </a:ext>
            </a:extLst>
          </p:cNvPr>
          <p:cNvSpPr>
            <a:spLocks noGrp="1"/>
          </p:cNvSpPr>
          <p:nvPr>
            <p:ph type="title"/>
          </p:nvPr>
        </p:nvSpPr>
        <p:spPr/>
        <p:txBody>
          <a:bodyPr/>
          <a:lstStyle/>
          <a:p>
            <a:r>
              <a:rPr lang="en-US" dirty="0"/>
              <a:t>Azure Arc-enabled Infrastructure Details (4/4)</a:t>
            </a:r>
          </a:p>
        </p:txBody>
      </p:sp>
      <p:sp>
        <p:nvSpPr>
          <p:cNvPr id="3" name="Text Placeholder 2">
            <a:extLst>
              <a:ext uri="{FF2B5EF4-FFF2-40B4-BE49-F238E27FC236}">
                <a16:creationId xmlns:a16="http://schemas.microsoft.com/office/drawing/2014/main" id="{73B18E48-9C3C-9E50-8DCE-2C58696DB8EE}"/>
              </a:ext>
            </a:extLst>
          </p:cNvPr>
          <p:cNvSpPr>
            <a:spLocks noGrp="1"/>
          </p:cNvSpPr>
          <p:nvPr>
            <p:ph type="body" sz="quarter" idx="10"/>
          </p:nvPr>
        </p:nvSpPr>
        <p:spPr>
          <a:xfrm>
            <a:off x="595914" y="1463669"/>
            <a:ext cx="5316593" cy="917174"/>
          </a:xfrm>
        </p:spPr>
        <p:txBody>
          <a:bodyPr/>
          <a:lstStyle/>
          <a:p>
            <a:pPr lvl="1" algn="ctr"/>
            <a:r>
              <a:rPr lang="en-US" sz="2000" u="sng" dirty="0">
                <a:solidFill>
                  <a:srgbClr val="E6E6E6"/>
                </a:solidFill>
              </a:rPr>
              <a:t>Private links in AKS extensions</a:t>
            </a:r>
          </a:p>
          <a:p>
            <a:pPr lvl="1"/>
            <a:r>
              <a:rPr lang="en-US" sz="1800" dirty="0">
                <a:solidFill>
                  <a:srgbClr val="FFFFFF"/>
                </a:solidFill>
                <a:ea typeface="Calibri" panose="020F0502020204030204" pitchFamily="34" charset="0"/>
                <a:cs typeface="Times New Roman" panose="02020603050405020304" pitchFamily="18" charset="0"/>
              </a:rPr>
              <a:t>Enable private link for extensions on Azure Kubernetes Service (AKS)</a:t>
            </a:r>
          </a:p>
        </p:txBody>
      </p:sp>
    </p:spTree>
    <p:extLst>
      <p:ext uri="{BB962C8B-B14F-4D97-AF65-F5344CB8AC3E}">
        <p14:creationId xmlns:p14="http://schemas.microsoft.com/office/powerpoint/2010/main" val="623588041"/>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1AA90-CAD6-04F9-6A17-07ABCE484AC8}"/>
              </a:ext>
            </a:extLst>
          </p:cNvPr>
          <p:cNvSpPr>
            <a:spLocks noGrp="1"/>
          </p:cNvSpPr>
          <p:nvPr>
            <p:ph type="title"/>
          </p:nvPr>
        </p:nvSpPr>
        <p:spPr/>
        <p:txBody>
          <a:bodyPr/>
          <a:lstStyle/>
          <a:p>
            <a:r>
              <a:rPr lang="en-US"/>
              <a:t>Azure Arc-enabled Services Details (</a:t>
            </a:r>
            <a:r>
              <a:rPr lang="en-US" dirty="0"/>
              <a:t>1/4</a:t>
            </a:r>
            <a:r>
              <a:rPr lang="en-US"/>
              <a:t>)</a:t>
            </a:r>
          </a:p>
        </p:txBody>
      </p:sp>
      <p:sp>
        <p:nvSpPr>
          <p:cNvPr id="3" name="Text Placeholder 2">
            <a:extLst>
              <a:ext uri="{FF2B5EF4-FFF2-40B4-BE49-F238E27FC236}">
                <a16:creationId xmlns:a16="http://schemas.microsoft.com/office/drawing/2014/main" id="{73B18E48-9C3C-9E50-8DCE-2C58696DB8EE}"/>
              </a:ext>
            </a:extLst>
          </p:cNvPr>
          <p:cNvSpPr>
            <a:spLocks noGrp="1"/>
          </p:cNvSpPr>
          <p:nvPr>
            <p:ph type="body" sz="quarter" idx="10"/>
          </p:nvPr>
        </p:nvSpPr>
        <p:spPr>
          <a:xfrm>
            <a:off x="595914" y="1463669"/>
            <a:ext cx="5316593" cy="4308872"/>
          </a:xfrm>
        </p:spPr>
        <p:txBody>
          <a:bodyPr/>
          <a:lstStyle/>
          <a:p>
            <a:pPr lvl="1" algn="ctr"/>
            <a:r>
              <a:rPr lang="en-US" sz="2000" u="sng" dirty="0">
                <a:solidFill>
                  <a:srgbClr val="E6E6E6"/>
                </a:solidFill>
                <a:hlinkClick r:id="rId2"/>
              </a:rPr>
              <a:t>Azure SQL Managed Instances – Business Critical</a:t>
            </a:r>
            <a:endParaRPr lang="en-US" sz="1800" u="sng" dirty="0">
              <a:solidFill>
                <a:srgbClr val="E6E6E6"/>
              </a:solidFill>
            </a:endParaRPr>
          </a:p>
          <a:p>
            <a:pPr lvl="1"/>
            <a:r>
              <a:rPr lang="en-US" sz="1600" dirty="0">
                <a:effectLst/>
                <a:ea typeface="Calibri" panose="020F0502020204030204" pitchFamily="34" charset="0"/>
                <a:cs typeface="Times New Roman" panose="02020603050405020304" pitchFamily="18" charset="0"/>
              </a:rPr>
              <a:t>Business Critical instances are designed for performance-sensitive workloads with higher availability requirements.</a:t>
            </a:r>
          </a:p>
          <a:p>
            <a:pPr lvl="1"/>
            <a:endParaRPr lang="en-US" sz="1600" dirty="0">
              <a:highlight>
                <a:srgbClr val="800000"/>
              </a:highlight>
              <a:ea typeface="Calibri" panose="020F0502020204030204" pitchFamily="34" charset="0"/>
              <a:cs typeface="Times New Roman" panose="02020603050405020304" pitchFamily="18" charset="0"/>
            </a:endParaRPr>
          </a:p>
          <a:p>
            <a:pPr lvl="1" algn="ctr"/>
            <a:r>
              <a:rPr lang="en-US" sz="2000" u="sng" dirty="0">
                <a:solidFill>
                  <a:srgbClr val="E6E6E6"/>
                </a:solidFill>
                <a:hlinkClick r:id="rId3"/>
              </a:rPr>
              <a:t>Data services: backup/restore</a:t>
            </a:r>
            <a:endParaRPr lang="en-US" sz="1800" u="sng" dirty="0">
              <a:solidFill>
                <a:srgbClr val="E6E6E6"/>
              </a:solidFill>
            </a:endParaRPr>
          </a:p>
          <a:p>
            <a:pPr lvl="1"/>
            <a:r>
              <a:rPr lang="en-US" sz="1600" dirty="0">
                <a:effectLst/>
                <a:ea typeface="Calibri" panose="020F0502020204030204" pitchFamily="34" charset="0"/>
                <a:cs typeface="Times New Roman" panose="02020603050405020304" pitchFamily="18" charset="0"/>
              </a:rPr>
              <a:t>Use the built-in point in time restore (PITR) feature to recover from situations such as data corruptions caused by human errors.</a:t>
            </a:r>
          </a:p>
          <a:p>
            <a:pPr lvl="1"/>
            <a:endParaRPr lang="en-US" sz="1600" dirty="0">
              <a:effectLst/>
              <a:ea typeface="Calibri" panose="020F0502020204030204" pitchFamily="34" charset="0"/>
              <a:cs typeface="Times New Roman" panose="02020603050405020304" pitchFamily="18" charset="0"/>
            </a:endParaRPr>
          </a:p>
          <a:p>
            <a:pPr lvl="1" algn="ctr"/>
            <a:r>
              <a:rPr lang="en-US" sz="2000" dirty="0">
                <a:solidFill>
                  <a:srgbClr val="E6E6E6"/>
                </a:solidFill>
                <a:hlinkClick r:id="rId4"/>
              </a:rPr>
              <a:t>Data services: disaster recovery</a:t>
            </a:r>
            <a:endParaRPr lang="en-US" sz="1800" dirty="0">
              <a:solidFill>
                <a:srgbClr val="E6E6E6"/>
              </a:solidFill>
            </a:endParaRPr>
          </a:p>
          <a:p>
            <a:pPr lvl="1"/>
            <a:r>
              <a:rPr kumimoji="0" lang="en-US" sz="1600" b="0" i="0" u="none" strike="noStrike" kern="1200" cap="none" spc="0" normalizeH="0" baseline="0" noProof="0" dirty="0">
                <a:ln>
                  <a:noFill/>
                </a:ln>
                <a:solidFill>
                  <a:srgbClr val="FFFFFF"/>
                </a:solidFill>
                <a:effectLst/>
                <a:uLnTx/>
                <a:uFillTx/>
                <a:latin typeface="Segoe UI" panose="020B0502040204020203" pitchFamily="34" charset="0"/>
                <a:ea typeface="Calibri" panose="020F0502020204030204" pitchFamily="34" charset="0"/>
                <a:cs typeface="Times New Roman" panose="02020603050405020304" pitchFamily="18" charset="0"/>
              </a:rPr>
              <a:t>Distributed availability groups allow you to create SQL Managed Instances across multiple sites for disaster recovery purposes.</a:t>
            </a:r>
            <a:endParaRPr lang="en-US" sz="2000" dirty="0">
              <a:solidFill>
                <a:srgbClr val="E6E6E6"/>
              </a:solidFill>
            </a:endParaRPr>
          </a:p>
        </p:txBody>
      </p:sp>
      <p:sp>
        <p:nvSpPr>
          <p:cNvPr id="6" name="Text Placeholder 5">
            <a:extLst>
              <a:ext uri="{FF2B5EF4-FFF2-40B4-BE49-F238E27FC236}">
                <a16:creationId xmlns:a16="http://schemas.microsoft.com/office/drawing/2014/main" id="{55CD9CCF-5B73-DA9D-E533-BEDF0965542B}"/>
              </a:ext>
            </a:extLst>
          </p:cNvPr>
          <p:cNvSpPr>
            <a:spLocks noGrp="1"/>
          </p:cNvSpPr>
          <p:nvPr>
            <p:ph type="body" sz="quarter" idx="12"/>
          </p:nvPr>
        </p:nvSpPr>
        <p:spPr>
          <a:xfrm>
            <a:off x="6525448" y="1463669"/>
            <a:ext cx="5316593" cy="4493538"/>
          </a:xfrm>
        </p:spPr>
        <p:txBody>
          <a:bodyPr vert="horz" wrap="square" lIns="0" tIns="0" rIns="0" bIns="0" rtlCol="0" anchor="t">
            <a:spAutoFit/>
          </a:bodyPr>
          <a:lstStyle/>
          <a:p>
            <a:pPr marL="260674" marR="0" lvl="1" indent="0" algn="ctr"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rgbClr val="E6E6E6"/>
                </a:solidFill>
                <a:effectLst/>
                <a:uLnTx/>
                <a:uFillTx/>
                <a:ea typeface="+mn-ea"/>
                <a:cs typeface="+mn-cs"/>
                <a:hlinkClick r:id="rId5"/>
              </a:rPr>
              <a:t>Azure Machine Learning - Inferencing</a:t>
            </a:r>
            <a:endParaRPr kumimoji="0" lang="en-US" sz="1800" b="0" i="0" u="none" strike="noStrike" kern="1200" cap="none" spc="0" normalizeH="0" baseline="0" noProof="0" dirty="0">
              <a:ln>
                <a:noFill/>
              </a:ln>
              <a:solidFill>
                <a:srgbClr val="E6E6E6"/>
              </a:solidFill>
              <a:effectLst/>
              <a:uLnTx/>
              <a:uFillTx/>
              <a:ea typeface="+mn-ea"/>
              <a:cs typeface="+mn-cs"/>
            </a:endParaRPr>
          </a:p>
          <a:p>
            <a:pPr marL="260674" marR="0" lvl="1"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dirty="0">
                <a:ln>
                  <a:noFill/>
                </a:ln>
                <a:solidFill>
                  <a:srgbClr val="FFFFFF"/>
                </a:solidFill>
                <a:effectLst/>
                <a:uLnTx/>
                <a:uFillTx/>
                <a:ea typeface="Calibri" panose="020F0502020204030204" pitchFamily="34" charset="0"/>
                <a:cs typeface="Times New Roman" panose="02020603050405020304" pitchFamily="18" charset="0"/>
              </a:rPr>
              <a:t>Azure Arc-enabled machine learning lets you configure and use Azure Kubernetes Service or Azure Arc-enabled Kubernetes clusters to inference and manage machine learning models in Azure Machine Learning.</a:t>
            </a:r>
          </a:p>
          <a:p>
            <a:pPr marL="260674" marR="0" lvl="1"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1600" b="0" i="0" u="none" strike="noStrike" kern="1200" cap="none" spc="0" normalizeH="0" baseline="0" noProof="0" dirty="0">
              <a:ln>
                <a:noFill/>
              </a:ln>
              <a:solidFill>
                <a:srgbClr val="FFFFFF"/>
              </a:solidFill>
              <a:effectLst/>
              <a:uLnTx/>
              <a:uFillTx/>
              <a:ea typeface="Calibri" panose="020F0502020204030204" pitchFamily="34" charset="0"/>
              <a:cs typeface="Times New Roman" panose="02020603050405020304" pitchFamily="18" charset="0"/>
            </a:endParaRPr>
          </a:p>
          <a:p>
            <a:pPr marL="260350" lvl="1" algn="ctr"/>
            <a:r>
              <a:rPr lang="en-US" sz="2000" dirty="0">
                <a:solidFill>
                  <a:srgbClr val="E6E6E6"/>
                </a:solidFill>
                <a:cs typeface="Segoe UI"/>
                <a:hlinkClick r:id="rId6"/>
              </a:rPr>
              <a:t>Azure Machine Learning - Training</a:t>
            </a:r>
            <a:endParaRPr lang="en-US" sz="1800" dirty="0">
              <a:solidFill>
                <a:srgbClr val="E6E6E6"/>
              </a:solidFill>
              <a:cs typeface="Segoe UI" panose="020B0502040204020203" pitchFamily="34" charset="0"/>
            </a:endParaRPr>
          </a:p>
          <a:p>
            <a:pPr marL="260674" marR="0" lvl="1"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dirty="0">
                <a:ln>
                  <a:noFill/>
                </a:ln>
                <a:solidFill>
                  <a:srgbClr val="FFFFFF"/>
                </a:solidFill>
                <a:effectLst/>
                <a:uLnTx/>
                <a:uFillTx/>
                <a:ea typeface="Calibri" panose="020F0502020204030204" pitchFamily="34" charset="0"/>
                <a:cs typeface="Times New Roman" panose="02020603050405020304" pitchFamily="18" charset="0"/>
              </a:rPr>
              <a:t>Azure Arc-enabled machine learning lets you configure and use Azure Kubernetes Service or Azure Arc-enabled Kubernetes clusters to train and manage machine learning models in Azure Machine Learning.</a:t>
            </a:r>
          </a:p>
          <a:p>
            <a:pPr marL="260674" marR="0" lvl="1"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1600" b="0" i="0" u="none" strike="noStrike" kern="1200" cap="none" spc="0" normalizeH="0" baseline="0" noProof="0" dirty="0">
              <a:ln>
                <a:noFill/>
              </a:ln>
              <a:solidFill>
                <a:srgbClr val="FFFFFF"/>
              </a:solidFill>
              <a:effectLst/>
              <a:uLnTx/>
              <a:uFillTx/>
              <a:ea typeface="Calibri" panose="020F0502020204030204" pitchFamily="34" charset="0"/>
              <a:cs typeface="Times New Roman" panose="02020603050405020304" pitchFamily="18" charset="0"/>
            </a:endParaRPr>
          </a:p>
          <a:p>
            <a:pPr marL="260674" marR="0" lvl="1" indent="0" algn="ctr"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2000" dirty="0">
                <a:solidFill>
                  <a:srgbClr val="E6E6E6"/>
                </a:solidFill>
                <a:hlinkClick r:id="rId7"/>
              </a:rPr>
              <a:t>Data services: Distributed availability groups</a:t>
            </a:r>
            <a:endParaRPr kumimoji="0" lang="en-US" sz="1800" b="0" i="0" u="none" strike="noStrike" kern="1200" cap="none" spc="0" normalizeH="0" baseline="0" noProof="0" dirty="0">
              <a:ln>
                <a:noFill/>
              </a:ln>
              <a:solidFill>
                <a:srgbClr val="E6E6E6"/>
              </a:solidFill>
              <a:effectLst/>
              <a:uLnTx/>
              <a:uFillTx/>
              <a:ea typeface="+mn-ea"/>
              <a:cs typeface="+mn-cs"/>
            </a:endParaRPr>
          </a:p>
          <a:p>
            <a:pPr lvl="1"/>
            <a:r>
              <a:rPr lang="en-US" sz="1600" dirty="0">
                <a:effectLst/>
                <a:ea typeface="Calibri" panose="020F0502020204030204" pitchFamily="34" charset="0"/>
                <a:cs typeface="Times New Roman" panose="02020603050405020304" pitchFamily="18" charset="0"/>
              </a:rPr>
              <a:t>The same distributed availability group feature that powers traditional SQL servers comes to</a:t>
            </a:r>
            <a:r>
              <a:rPr lang="en-US" sz="1600" dirty="0">
                <a:ea typeface="Calibri" panose="020F0502020204030204" pitchFamily="34" charset="0"/>
                <a:cs typeface="Times New Roman" panose="02020603050405020304" pitchFamily="18" charset="0"/>
              </a:rPr>
              <a:t> Arc-enabled SQL managed instances.</a:t>
            </a:r>
            <a:endParaRPr lang="en-US" sz="1600" dirty="0">
              <a:effectLs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70412772"/>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D808211-E935-1473-1A54-C96AEE8C254C}"/>
              </a:ext>
            </a:extLst>
          </p:cNvPr>
          <p:cNvSpPr>
            <a:spLocks noGrp="1"/>
          </p:cNvSpPr>
          <p:nvPr>
            <p:ph type="title"/>
          </p:nvPr>
        </p:nvSpPr>
        <p:spPr>
          <a:xfrm>
            <a:off x="511441" y="-939805"/>
            <a:ext cx="11239464" cy="615553"/>
          </a:xfrm>
        </p:spPr>
        <p:txBody>
          <a:bodyPr/>
          <a:lstStyle/>
          <a:p>
            <a:r>
              <a:rPr lang="en-US" sz="4000" b="1" spc="-51" dirty="0">
                <a:gradFill>
                  <a:gsLst>
                    <a:gs pos="0">
                      <a:srgbClr val="50E6FF"/>
                    </a:gs>
                    <a:gs pos="100000">
                      <a:srgbClr val="8661C5"/>
                    </a:gs>
                  </a:gsLst>
                  <a:lin ang="2700000" scaled="1"/>
                </a:gradFill>
                <a:latin typeface="Segoe UI Semibold"/>
              </a:rPr>
              <a:t>The need for a hybrid and multicloud platform</a:t>
            </a:r>
            <a:endParaRPr lang="en-US" dirty="0"/>
          </a:p>
        </p:txBody>
      </p:sp>
      <p:sp>
        <p:nvSpPr>
          <p:cNvPr id="23" name="Title 11">
            <a:extLst>
              <a:ext uri="{FF2B5EF4-FFF2-40B4-BE49-F238E27FC236}">
                <a16:creationId xmlns:a16="http://schemas.microsoft.com/office/drawing/2014/main" id="{CC716AE2-619F-7A55-5AD2-E89D298C4E3C}"/>
              </a:ext>
            </a:extLst>
          </p:cNvPr>
          <p:cNvSpPr txBox="1">
            <a:spLocks/>
          </p:cNvSpPr>
          <p:nvPr/>
        </p:nvSpPr>
        <p:spPr>
          <a:xfrm>
            <a:off x="3769046" y="1039754"/>
            <a:ext cx="4690995" cy="922223"/>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ctr" defTabSz="932563">
              <a:lnSpc>
                <a:spcPct val="90000"/>
              </a:lnSpc>
              <a:spcBef>
                <a:spcPts val="1224"/>
              </a:spcBef>
              <a:defRPr/>
            </a:pPr>
            <a:r>
              <a:rPr lang="en-US" sz="3264" b="1" spc="-51" dirty="0">
                <a:gradFill>
                  <a:gsLst>
                    <a:gs pos="0">
                      <a:srgbClr val="50E6FF"/>
                    </a:gs>
                    <a:gs pos="100000">
                      <a:srgbClr val="8661C5"/>
                    </a:gs>
                  </a:gsLst>
                  <a:lin ang="2700000" scaled="1"/>
                </a:gradFill>
                <a:latin typeface="Segoe UI Semibold"/>
              </a:rPr>
              <a:t>The need for a hybrid and multicloud platform</a:t>
            </a:r>
          </a:p>
        </p:txBody>
      </p:sp>
      <p:grpSp>
        <p:nvGrpSpPr>
          <p:cNvPr id="5" name="Group 4">
            <a:extLst>
              <a:ext uri="{FF2B5EF4-FFF2-40B4-BE49-F238E27FC236}">
                <a16:creationId xmlns:a16="http://schemas.microsoft.com/office/drawing/2014/main" id="{283182FC-08C3-9C77-9F02-FE57425750E3}"/>
              </a:ext>
              <a:ext uri="{C183D7F6-B498-43B3-948B-1728B52AA6E4}">
                <adec:decorative xmlns:adec="http://schemas.microsoft.com/office/drawing/2017/decorative" val="1"/>
              </a:ext>
            </a:extLst>
          </p:cNvPr>
          <p:cNvGrpSpPr/>
          <p:nvPr/>
        </p:nvGrpSpPr>
        <p:grpSpPr>
          <a:xfrm>
            <a:off x="4658857" y="1971951"/>
            <a:ext cx="2940353" cy="2940353"/>
            <a:chOff x="7569661" y="1967293"/>
            <a:chExt cx="2882961" cy="2882961"/>
          </a:xfrm>
        </p:grpSpPr>
        <p:sp>
          <p:nvSpPr>
            <p:cNvPr id="15" name="Circle: Hollow 14">
              <a:extLst>
                <a:ext uri="{FF2B5EF4-FFF2-40B4-BE49-F238E27FC236}">
                  <a16:creationId xmlns:a16="http://schemas.microsoft.com/office/drawing/2014/main" id="{D6B0143F-A306-6A71-72BF-608E7BFAB6EE}"/>
                </a:ext>
                <a:ext uri="{C183D7F6-B498-43B3-948B-1728B52AA6E4}">
                  <adec:decorative xmlns:adec="http://schemas.microsoft.com/office/drawing/2017/decorative" val="1"/>
                </a:ext>
              </a:extLst>
            </p:cNvPr>
            <p:cNvSpPr/>
            <p:nvPr/>
          </p:nvSpPr>
          <p:spPr bwMode="auto">
            <a:xfrm>
              <a:off x="7778566" y="2176594"/>
              <a:ext cx="2464547" cy="2464547"/>
            </a:xfrm>
            <a:prstGeom prst="donut">
              <a:avLst>
                <a:gd name="adj" fmla="val 3850"/>
              </a:avLst>
            </a:prstGeom>
            <a:solidFill>
              <a:srgbClr val="464444"/>
            </a:solidFill>
            <a:ln w="222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err="1">
                <a:solidFill>
                  <a:srgbClr val="000000"/>
                </a:solidFill>
                <a:latin typeface="Segoe UI"/>
                <a:cs typeface="Segoe UI" pitchFamily="34" charset="0"/>
              </a:endParaRPr>
            </a:p>
          </p:txBody>
        </p:sp>
        <p:grpSp>
          <p:nvGrpSpPr>
            <p:cNvPr id="4" name="Group 3">
              <a:extLst>
                <a:ext uri="{FF2B5EF4-FFF2-40B4-BE49-F238E27FC236}">
                  <a16:creationId xmlns:a16="http://schemas.microsoft.com/office/drawing/2014/main" id="{9B95BD76-F77C-91EB-29F6-727B985F6CF2}"/>
                </a:ext>
              </a:extLst>
            </p:cNvPr>
            <p:cNvGrpSpPr/>
            <p:nvPr/>
          </p:nvGrpSpPr>
          <p:grpSpPr>
            <a:xfrm>
              <a:off x="7569661" y="1967293"/>
              <a:ext cx="2882961" cy="2882961"/>
              <a:chOff x="7569661" y="1967293"/>
              <a:chExt cx="2882961" cy="2882961"/>
            </a:xfrm>
          </p:grpSpPr>
          <p:grpSp>
            <p:nvGrpSpPr>
              <p:cNvPr id="16" name="Group 15" descr="65% filled donut chart">
                <a:extLst>
                  <a:ext uri="{FF2B5EF4-FFF2-40B4-BE49-F238E27FC236}">
                    <a16:creationId xmlns:a16="http://schemas.microsoft.com/office/drawing/2014/main" id="{F7F61622-6A65-1E53-29EA-5A09B49FDC3D}"/>
                  </a:ext>
                </a:extLst>
              </p:cNvPr>
              <p:cNvGrpSpPr/>
              <p:nvPr/>
            </p:nvGrpSpPr>
            <p:grpSpPr>
              <a:xfrm>
                <a:off x="7569661" y="1967293"/>
                <a:ext cx="2882961" cy="2882961"/>
                <a:chOff x="14461820" y="2368649"/>
                <a:chExt cx="6770826" cy="6770826"/>
              </a:xfrm>
            </p:grpSpPr>
            <p:sp>
              <p:nvSpPr>
                <p:cNvPr id="20" name="Oval 19">
                  <a:extLst>
                    <a:ext uri="{FF2B5EF4-FFF2-40B4-BE49-F238E27FC236}">
                      <a16:creationId xmlns:a16="http://schemas.microsoft.com/office/drawing/2014/main" id="{BC008A4F-41BB-DD7D-2967-CF612D3AAA29}"/>
                    </a:ext>
                    <a:ext uri="{C183D7F6-B498-43B3-948B-1728B52AA6E4}">
                      <adec:decorative xmlns:adec="http://schemas.microsoft.com/office/drawing/2017/decorative" val="1"/>
                    </a:ext>
                  </a:extLst>
                </p:cNvPr>
                <p:cNvSpPr/>
                <p:nvPr/>
              </p:nvSpPr>
              <p:spPr bwMode="auto">
                <a:xfrm flipH="1">
                  <a:off x="14461820" y="2368649"/>
                  <a:ext cx="6770826" cy="6770826"/>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solidFill>
                      <a:srgbClr val="000000"/>
                    </a:solidFill>
                    <a:latin typeface="Segoe UI"/>
                    <a:cs typeface="Segoe UI" pitchFamily="34" charset="0"/>
                  </a:endParaRPr>
                </a:p>
              </p:txBody>
            </p:sp>
            <p:sp>
              <p:nvSpPr>
                <p:cNvPr id="21" name="Block Arc 20">
                  <a:extLst>
                    <a:ext uri="{FF2B5EF4-FFF2-40B4-BE49-F238E27FC236}">
                      <a16:creationId xmlns:a16="http://schemas.microsoft.com/office/drawing/2014/main" id="{3E1E2079-C477-D7A5-03B2-30D769B0385A}"/>
                    </a:ext>
                    <a:ext uri="{C183D7F6-B498-43B3-948B-1728B52AA6E4}">
                      <adec:decorative xmlns:adec="http://schemas.microsoft.com/office/drawing/2017/decorative" val="1"/>
                    </a:ext>
                  </a:extLst>
                </p:cNvPr>
                <p:cNvSpPr/>
                <p:nvPr/>
              </p:nvSpPr>
              <p:spPr bwMode="auto">
                <a:xfrm flipH="1">
                  <a:off x="14952447" y="2859986"/>
                  <a:ext cx="5788153" cy="5788153"/>
                </a:xfrm>
                <a:prstGeom prst="blockArc">
                  <a:avLst>
                    <a:gd name="adj1" fmla="val 17262905"/>
                    <a:gd name="adj2" fmla="val 16209838"/>
                    <a:gd name="adj3" fmla="val 4225"/>
                  </a:avLst>
                </a:prstGeom>
                <a:gradFill flip="none" rotWithShape="1">
                  <a:gsLst>
                    <a:gs pos="15000">
                      <a:srgbClr val="51E4FE"/>
                    </a:gs>
                    <a:gs pos="87000">
                      <a:srgbClr val="8564C6"/>
                    </a:gs>
                  </a:gsLst>
                  <a:lin ang="42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solidFill>
                      <a:srgbClr val="000000"/>
                    </a:solidFill>
                    <a:latin typeface="Segoe UI"/>
                    <a:cs typeface="Segoe UI" pitchFamily="34" charset="0"/>
                  </a:endParaRPr>
                </a:p>
              </p:txBody>
            </p:sp>
          </p:grpSp>
          <p:sp>
            <p:nvSpPr>
              <p:cNvPr id="18" name="Oval 17">
                <a:extLst>
                  <a:ext uri="{FF2B5EF4-FFF2-40B4-BE49-F238E27FC236}">
                    <a16:creationId xmlns:a16="http://schemas.microsoft.com/office/drawing/2014/main" id="{982F1CD1-75E9-28E2-7B20-90FB0A45F8F2}"/>
                  </a:ext>
                  <a:ext uri="{C183D7F6-B498-43B3-948B-1728B52AA6E4}">
                    <adec:decorative xmlns:adec="http://schemas.microsoft.com/office/drawing/2017/decorative" val="1"/>
                  </a:ext>
                </a:extLst>
              </p:cNvPr>
              <p:cNvSpPr/>
              <p:nvPr/>
            </p:nvSpPr>
            <p:spPr bwMode="auto">
              <a:xfrm>
                <a:off x="8955071" y="2176500"/>
                <a:ext cx="103150" cy="103150"/>
              </a:xfrm>
              <a:prstGeom prst="ellipse">
                <a:avLst/>
              </a:prstGeom>
              <a:solidFill>
                <a:srgbClr val="52E4F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err="1">
                  <a:solidFill>
                    <a:srgbClr val="000000"/>
                  </a:solidFill>
                  <a:latin typeface="Segoe UI"/>
                  <a:ea typeface="Segoe UI" pitchFamily="34" charset="0"/>
                  <a:cs typeface="Segoe UI" pitchFamily="34" charset="0"/>
                </a:endParaRPr>
              </a:p>
            </p:txBody>
          </p:sp>
          <p:sp>
            <p:nvSpPr>
              <p:cNvPr id="19" name="Oval 18">
                <a:extLst>
                  <a:ext uri="{FF2B5EF4-FFF2-40B4-BE49-F238E27FC236}">
                    <a16:creationId xmlns:a16="http://schemas.microsoft.com/office/drawing/2014/main" id="{BE682EE7-9923-DEE2-16ED-3611547D4003}"/>
                  </a:ext>
                  <a:ext uri="{C183D7F6-B498-43B3-948B-1728B52AA6E4}">
                    <adec:decorative xmlns:adec="http://schemas.microsoft.com/office/drawing/2017/decorative" val="1"/>
                  </a:ext>
                </a:extLst>
              </p:cNvPr>
              <p:cNvSpPr/>
              <p:nvPr/>
            </p:nvSpPr>
            <p:spPr bwMode="auto">
              <a:xfrm>
                <a:off x="8599471" y="2233698"/>
                <a:ext cx="103150" cy="103150"/>
              </a:xfrm>
              <a:prstGeom prst="ellipse">
                <a:avLst/>
              </a:prstGeom>
              <a:solidFill>
                <a:srgbClr val="55D9F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err="1">
                  <a:solidFill>
                    <a:srgbClr val="000000"/>
                  </a:solidFill>
                  <a:latin typeface="Segoe UI"/>
                  <a:cs typeface="Segoe UI" pitchFamily="34" charset="0"/>
                </a:endParaRPr>
              </a:p>
            </p:txBody>
          </p:sp>
        </p:grpSp>
      </p:grpSp>
      <p:sp>
        <p:nvSpPr>
          <p:cNvPr id="17" name="Oval 16">
            <a:extLst>
              <a:ext uri="{FF2B5EF4-FFF2-40B4-BE49-F238E27FC236}">
                <a16:creationId xmlns:a16="http://schemas.microsoft.com/office/drawing/2014/main" id="{8BCF9740-F736-9B94-B3DD-3B56D9CA20B1}"/>
              </a:ext>
              <a:ext uri="{C183D7F6-B498-43B3-948B-1728B52AA6E4}">
                <adec:decorative xmlns:adec="http://schemas.microsoft.com/office/drawing/2017/decorative" val="1"/>
              </a:ext>
            </a:extLst>
          </p:cNvPr>
          <p:cNvSpPr/>
          <p:nvPr/>
        </p:nvSpPr>
        <p:spPr bwMode="auto">
          <a:xfrm flipH="1">
            <a:off x="4658857" y="1971951"/>
            <a:ext cx="2940353" cy="2940353"/>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solidFill>
                <a:srgbClr val="000000"/>
              </a:solidFill>
              <a:latin typeface="Segoe UI"/>
              <a:cs typeface="Segoe UI" pitchFamily="34" charset="0"/>
            </a:endParaRPr>
          </a:p>
        </p:txBody>
      </p:sp>
      <p:sp>
        <p:nvSpPr>
          <p:cNvPr id="25" name="Oval 24">
            <a:extLst>
              <a:ext uri="{FF2B5EF4-FFF2-40B4-BE49-F238E27FC236}">
                <a16:creationId xmlns:a16="http://schemas.microsoft.com/office/drawing/2014/main" id="{00AD993C-858F-9324-1484-0D76717EA845}"/>
              </a:ext>
              <a:ext uri="{C183D7F6-B498-43B3-948B-1728B52AA6E4}">
                <adec:decorative xmlns:adec="http://schemas.microsoft.com/office/drawing/2017/decorative" val="1"/>
              </a:ext>
            </a:extLst>
          </p:cNvPr>
          <p:cNvSpPr/>
          <p:nvPr/>
        </p:nvSpPr>
        <p:spPr bwMode="auto">
          <a:xfrm flipH="1">
            <a:off x="4992008" y="2381297"/>
            <a:ext cx="2531007" cy="2531007"/>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solidFill>
                <a:srgbClr val="000000"/>
              </a:solidFill>
              <a:latin typeface="Segoe UI"/>
              <a:cs typeface="Segoe UI" pitchFamily="34" charset="0"/>
            </a:endParaRPr>
          </a:p>
        </p:txBody>
      </p:sp>
      <p:sp>
        <p:nvSpPr>
          <p:cNvPr id="8" name="TextBox 7">
            <a:extLst>
              <a:ext uri="{FF2B5EF4-FFF2-40B4-BE49-F238E27FC236}">
                <a16:creationId xmlns:a16="http://schemas.microsoft.com/office/drawing/2014/main" id="{6A5243B5-3688-AC0F-3CC3-93EB8EC659E7}"/>
              </a:ext>
            </a:extLst>
          </p:cNvPr>
          <p:cNvSpPr txBox="1"/>
          <p:nvPr/>
        </p:nvSpPr>
        <p:spPr>
          <a:xfrm>
            <a:off x="5362784" y="2974169"/>
            <a:ext cx="1536779" cy="864347"/>
          </a:xfrm>
          <a:prstGeom prst="rect">
            <a:avLst/>
          </a:prstGeom>
          <a:noFill/>
        </p:spPr>
        <p:txBody>
          <a:bodyPr wrap="square" lIns="0" tIns="0" rIns="0" bIns="0" anchor="ctr" anchorCtr="0">
            <a:spAutoFit/>
          </a:bodyPr>
          <a:lstStyle/>
          <a:p>
            <a:pPr algn="ctr" defTabSz="932563" fontAlgn="base">
              <a:spcBef>
                <a:spcPct val="0"/>
              </a:spcBef>
              <a:spcAft>
                <a:spcPct val="0"/>
              </a:spcAft>
              <a:defRPr/>
            </a:pPr>
            <a:r>
              <a:rPr lang="en-US" sz="5507" spc="-306">
                <a:ln w="3175">
                  <a:noFill/>
                </a:ln>
                <a:gradFill>
                  <a:gsLst>
                    <a:gs pos="11446">
                      <a:srgbClr val="FFFFFF"/>
                    </a:gs>
                    <a:gs pos="26000">
                      <a:srgbClr val="FFFFFF"/>
                    </a:gs>
                  </a:gsLst>
                  <a:lin ang="2700000" scaled="0"/>
                </a:gradFill>
                <a:latin typeface="Segoe UI Semibold"/>
                <a:cs typeface="Segoe UI" pitchFamily="34" charset="0"/>
              </a:rPr>
              <a:t>93%</a:t>
            </a:r>
          </a:p>
        </p:txBody>
      </p:sp>
      <p:sp>
        <p:nvSpPr>
          <p:cNvPr id="22" name="TextBox 21">
            <a:extLst>
              <a:ext uri="{FF2B5EF4-FFF2-40B4-BE49-F238E27FC236}">
                <a16:creationId xmlns:a16="http://schemas.microsoft.com/office/drawing/2014/main" id="{AD88FE5D-896A-7D1C-1185-AF3DC60295F0}"/>
              </a:ext>
            </a:extLst>
          </p:cNvPr>
          <p:cNvSpPr txBox="1"/>
          <p:nvPr/>
        </p:nvSpPr>
        <p:spPr>
          <a:xfrm>
            <a:off x="3769046" y="4951319"/>
            <a:ext cx="4690995" cy="640363"/>
          </a:xfrm>
          <a:prstGeom prst="rect">
            <a:avLst/>
          </a:prstGeom>
          <a:noFill/>
        </p:spPr>
        <p:txBody>
          <a:bodyPr wrap="square" lIns="0" tIns="0" rIns="0" bIns="0" rtlCol="0">
            <a:spAutoFit/>
          </a:bodyPr>
          <a:lstStyle>
            <a:defPPr>
              <a:defRPr lang="en-US"/>
            </a:defPPr>
            <a:lvl1pPr algn="ctr">
              <a:defRPr sz="2400"/>
            </a:lvl1pPr>
          </a:lstStyle>
          <a:p>
            <a:pPr defTabSz="932563">
              <a:defRPr/>
            </a:pPr>
            <a:r>
              <a:rPr lang="en-US" sz="2040" dirty="0">
                <a:solidFill>
                  <a:srgbClr val="FFFFFF"/>
                </a:solidFill>
                <a:latin typeface="Segoe UI"/>
              </a:rPr>
              <a:t>of enterprises are committed</a:t>
            </a:r>
            <a:br>
              <a:rPr lang="en-US" sz="2040" dirty="0">
                <a:solidFill>
                  <a:srgbClr val="FFFFFF"/>
                </a:solidFill>
                <a:latin typeface="Segoe UI"/>
              </a:rPr>
            </a:br>
            <a:r>
              <a:rPr lang="en-US" sz="2040" dirty="0">
                <a:solidFill>
                  <a:srgbClr val="FFFFFF"/>
                </a:solidFill>
                <a:latin typeface="Segoe UI"/>
              </a:rPr>
              <a:t>to a hybrid cloud strategy</a:t>
            </a:r>
          </a:p>
        </p:txBody>
      </p:sp>
      <p:sp>
        <p:nvSpPr>
          <p:cNvPr id="2" name="TextBox 1">
            <a:extLst>
              <a:ext uri="{FF2B5EF4-FFF2-40B4-BE49-F238E27FC236}">
                <a16:creationId xmlns:a16="http://schemas.microsoft.com/office/drawing/2014/main" id="{261484CC-70B4-82E2-652D-66D46B7ED216}"/>
              </a:ext>
            </a:extLst>
          </p:cNvPr>
          <p:cNvSpPr txBox="1"/>
          <p:nvPr/>
        </p:nvSpPr>
        <p:spPr>
          <a:xfrm>
            <a:off x="5307713" y="6047689"/>
            <a:ext cx="1639819" cy="168070"/>
          </a:xfrm>
          <a:prstGeom prst="rect">
            <a:avLst/>
          </a:prstGeom>
          <a:noFill/>
        </p:spPr>
        <p:txBody>
          <a:bodyPr wrap="none" lIns="0" tIns="0" rIns="0" bIns="0" rtlCol="0">
            <a:spAutoFit/>
          </a:bodyPr>
          <a:lstStyle/>
          <a:p>
            <a:pPr defTabSz="932563"/>
            <a:r>
              <a:rPr lang="en-US" sz="1071" dirty="0">
                <a:solidFill>
                  <a:srgbClr val="FFFFFF">
                    <a:lumMod val="65000"/>
                  </a:srgbClr>
                </a:solidFill>
                <a:latin typeface="Segoe UI"/>
              </a:rPr>
              <a:t>ESG - Hybrid Cloud Trends</a:t>
            </a:r>
          </a:p>
        </p:txBody>
      </p:sp>
    </p:spTree>
    <p:extLst>
      <p:ext uri="{BB962C8B-B14F-4D97-AF65-F5344CB8AC3E}">
        <p14:creationId xmlns:p14="http://schemas.microsoft.com/office/powerpoint/2010/main" val="194400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42" presetClass="path" presetSubtype="0" decel="100000" fill="hold" grpId="1" nodeType="withEffect">
                                  <p:stCondLst>
                                    <p:cond delay="0"/>
                                  </p:stCondLst>
                                  <p:childTnLst>
                                    <p:animMotion origin="layout" path="M -6.25E-7 4.44444E-6 L -6.25E-7 0.03541 " pathEditMode="relative" rAng="0" ptsTypes="AA">
                                      <p:cBhvr>
                                        <p:cTn id="9" dur="700" spd="-100000" fill="hold"/>
                                        <p:tgtEl>
                                          <p:spTgt spid="23"/>
                                        </p:tgtEl>
                                        <p:attrNameLst>
                                          <p:attrName>ppt_x</p:attrName>
                                          <p:attrName>ppt_y</p:attrName>
                                        </p:attrNameLst>
                                      </p:cBhvr>
                                      <p:rCtr x="0" y="1759"/>
                                    </p:animMotion>
                                  </p:childTnLst>
                                </p:cTn>
                              </p:par>
                              <p:par>
                                <p:cTn id="10" presetID="10" presetClass="entr" presetSubtype="0" fill="hold" grpId="0" nodeType="withEffect">
                                  <p:stCondLst>
                                    <p:cond delay="20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42" presetClass="path" presetSubtype="0" decel="100000" fill="hold" grpId="1" nodeType="withEffect">
                                  <p:stCondLst>
                                    <p:cond delay="200"/>
                                  </p:stCondLst>
                                  <p:childTnLst>
                                    <p:animMotion origin="layout" path="M -6.25E-7 4.44444E-6 L -6.25E-7 0.03541 " pathEditMode="relative" rAng="0" ptsTypes="AA">
                                      <p:cBhvr>
                                        <p:cTn id="14" dur="700" spd="-100000" fill="hold"/>
                                        <p:tgtEl>
                                          <p:spTgt spid="8"/>
                                        </p:tgtEl>
                                        <p:attrNameLst>
                                          <p:attrName>ppt_x</p:attrName>
                                          <p:attrName>ppt_y</p:attrName>
                                        </p:attrNameLst>
                                      </p:cBhvr>
                                      <p:rCtr x="0" y="1759"/>
                                    </p:animMotion>
                                  </p:childTnLst>
                                </p:cTn>
                              </p:par>
                              <p:par>
                                <p:cTn id="15" presetID="10" presetClass="entr" presetSubtype="0" fill="hold" grpId="0" nodeType="withEffect">
                                  <p:stCondLst>
                                    <p:cond delay="300"/>
                                  </p:stCondLst>
                                  <p:childTnLst>
                                    <p:set>
                                      <p:cBhvr>
                                        <p:cTn id="16" dur="1" fill="hold">
                                          <p:stCondLst>
                                            <p:cond delay="0"/>
                                          </p:stCondLst>
                                        </p:cTn>
                                        <p:tgtEl>
                                          <p:spTgt spid="22"/>
                                        </p:tgtEl>
                                        <p:attrNameLst>
                                          <p:attrName>style.visibility</p:attrName>
                                        </p:attrNameLst>
                                      </p:cBhvr>
                                      <p:to>
                                        <p:strVal val="visible"/>
                                      </p:to>
                                    </p:set>
                                    <p:animEffect transition="in" filter="fade">
                                      <p:cBhvr>
                                        <p:cTn id="17" dur="500"/>
                                        <p:tgtEl>
                                          <p:spTgt spid="22"/>
                                        </p:tgtEl>
                                      </p:cBhvr>
                                    </p:animEffect>
                                  </p:childTnLst>
                                </p:cTn>
                              </p:par>
                              <p:par>
                                <p:cTn id="18" presetID="42" presetClass="path" presetSubtype="0" decel="100000" fill="hold" grpId="1" nodeType="withEffect">
                                  <p:stCondLst>
                                    <p:cond delay="300"/>
                                  </p:stCondLst>
                                  <p:childTnLst>
                                    <p:animMotion origin="layout" path="M -6.25E-7 4.44444E-6 L -6.25E-7 0.03541 " pathEditMode="relative" rAng="0" ptsTypes="AA">
                                      <p:cBhvr>
                                        <p:cTn id="19" dur="700" spd="-100000" fill="hold"/>
                                        <p:tgtEl>
                                          <p:spTgt spid="22"/>
                                        </p:tgtEl>
                                        <p:attrNameLst>
                                          <p:attrName>ppt_x</p:attrName>
                                          <p:attrName>ppt_y</p:attrName>
                                        </p:attrNameLst>
                                      </p:cBhvr>
                                      <p:rCtr x="0" y="1759"/>
                                    </p:animMotion>
                                  </p:childTnLst>
                                </p:cTn>
                              </p:par>
                              <p:par>
                                <p:cTn id="20" presetID="10" presetClass="entr" presetSubtype="0" fill="hold" grpId="0" nodeType="withEffect">
                                  <p:stCondLst>
                                    <p:cond delay="40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500"/>
                                        <p:tgtEl>
                                          <p:spTgt spid="2"/>
                                        </p:tgtEl>
                                      </p:cBhvr>
                                    </p:animEffect>
                                  </p:childTnLst>
                                </p:cTn>
                              </p:par>
                              <p:par>
                                <p:cTn id="23" presetID="42" presetClass="path" presetSubtype="0" decel="100000" fill="hold" grpId="1" nodeType="withEffect">
                                  <p:stCondLst>
                                    <p:cond delay="400"/>
                                  </p:stCondLst>
                                  <p:childTnLst>
                                    <p:animMotion origin="layout" path="M -6.25E-7 4.44444E-6 L -6.25E-7 0.03541 " pathEditMode="relative" rAng="0" ptsTypes="AA">
                                      <p:cBhvr>
                                        <p:cTn id="24" dur="700" spd="-100000" fill="hold"/>
                                        <p:tgtEl>
                                          <p:spTgt spid="2"/>
                                        </p:tgtEl>
                                        <p:attrNameLst>
                                          <p:attrName>ppt_x</p:attrName>
                                          <p:attrName>ppt_y</p:attrName>
                                        </p:attrNameLst>
                                      </p:cBhvr>
                                      <p:rCtr x="0" y="1759"/>
                                    </p:animMotion>
                                  </p:childTnLst>
                                </p:cTn>
                              </p:par>
                              <p:par>
                                <p:cTn id="25" presetID="10" presetClass="entr" presetSubtype="0" fill="hold" nodeType="withEffect">
                                  <p:stCondLst>
                                    <p:cond delay="10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par>
                                <p:cTn id="28" presetID="42" presetClass="path" presetSubtype="0" decel="100000" fill="hold" nodeType="withEffect">
                                  <p:stCondLst>
                                    <p:cond delay="100"/>
                                  </p:stCondLst>
                                  <p:childTnLst>
                                    <p:animMotion origin="layout" path="M -6.25E-7 4.44444E-6 L -6.25E-7 0.03541 " pathEditMode="relative" rAng="0" ptsTypes="AA">
                                      <p:cBhvr>
                                        <p:cTn id="29" dur="700" spd="-100000" fill="hold"/>
                                        <p:tgtEl>
                                          <p:spTgt spid="5"/>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3" grpId="1"/>
      <p:bldP spid="8" grpId="0"/>
      <p:bldP spid="8" grpId="1"/>
      <p:bldP spid="22" grpId="0"/>
      <p:bldP spid="22" grpId="1"/>
      <p:bldP spid="2" grpId="0"/>
      <p:bldP spid="2" grpId="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1AA90-CAD6-04F9-6A17-07ABCE484AC8}"/>
              </a:ext>
            </a:extLst>
          </p:cNvPr>
          <p:cNvSpPr>
            <a:spLocks noGrp="1"/>
          </p:cNvSpPr>
          <p:nvPr>
            <p:ph type="title"/>
          </p:nvPr>
        </p:nvSpPr>
        <p:spPr/>
        <p:txBody>
          <a:bodyPr/>
          <a:lstStyle/>
          <a:p>
            <a:r>
              <a:rPr lang="en-US"/>
              <a:t>Azure Arc-enabled Services Details (</a:t>
            </a:r>
            <a:r>
              <a:rPr lang="en-US" dirty="0"/>
              <a:t>2/4</a:t>
            </a:r>
            <a:r>
              <a:rPr lang="en-US"/>
              <a:t>)</a:t>
            </a:r>
          </a:p>
        </p:txBody>
      </p:sp>
      <p:sp>
        <p:nvSpPr>
          <p:cNvPr id="3" name="Text Placeholder 2">
            <a:extLst>
              <a:ext uri="{FF2B5EF4-FFF2-40B4-BE49-F238E27FC236}">
                <a16:creationId xmlns:a16="http://schemas.microsoft.com/office/drawing/2014/main" id="{73B18E48-9C3C-9E50-8DCE-2C58696DB8EE}"/>
              </a:ext>
            </a:extLst>
          </p:cNvPr>
          <p:cNvSpPr>
            <a:spLocks noGrp="1"/>
          </p:cNvSpPr>
          <p:nvPr>
            <p:ph type="body" sz="quarter" idx="10"/>
          </p:nvPr>
        </p:nvSpPr>
        <p:spPr>
          <a:xfrm>
            <a:off x="595914" y="1463669"/>
            <a:ext cx="5316593" cy="4912114"/>
          </a:xfrm>
        </p:spPr>
        <p:txBody>
          <a:bodyPr/>
          <a:lstStyle/>
          <a:p>
            <a:pPr lvl="1" algn="ctr"/>
            <a:r>
              <a:rPr lang="en-US" sz="2000" u="sng" dirty="0">
                <a:solidFill>
                  <a:srgbClr val="E6E6E6"/>
                </a:solidFill>
              </a:rPr>
              <a:t>PostgreSQL General purpose</a:t>
            </a:r>
          </a:p>
          <a:p>
            <a:pPr marL="546424" lvl="1" indent="-285750">
              <a:buFont typeface="Arial" panose="020B0604020202020204" pitchFamily="34" charset="0"/>
              <a:buChar char="•"/>
            </a:pPr>
            <a:r>
              <a:rPr lang="en-US" sz="1600" dirty="0">
                <a:effectLst/>
                <a:ea typeface="Calibri" panose="020F0502020204030204" pitchFamily="34" charset="0"/>
                <a:cs typeface="Times New Roman" panose="02020603050405020304" pitchFamily="18" charset="0"/>
              </a:rPr>
              <a:t>PostgreSQL v14​</a:t>
            </a:r>
          </a:p>
          <a:p>
            <a:pPr marL="546424" lvl="1" indent="-285750">
              <a:buFont typeface="Arial" panose="020B0604020202020204" pitchFamily="34" charset="0"/>
              <a:buChar char="•"/>
            </a:pPr>
            <a:r>
              <a:rPr lang="en-US" sz="1600" dirty="0">
                <a:effectLst/>
                <a:ea typeface="Calibri" panose="020F0502020204030204" pitchFamily="34" charset="0"/>
                <a:cs typeface="Times New Roman" panose="02020603050405020304" pitchFamily="18" charset="0"/>
              </a:rPr>
              <a:t>Single node deployment​</a:t>
            </a:r>
          </a:p>
          <a:p>
            <a:pPr marL="546424" lvl="1" indent="-285750">
              <a:buFont typeface="Arial" panose="020B0604020202020204" pitchFamily="34" charset="0"/>
              <a:buChar char="•"/>
            </a:pPr>
            <a:r>
              <a:rPr lang="en-US" sz="1600" dirty="0">
                <a:effectLst/>
                <a:ea typeface="Calibri" panose="020F0502020204030204" pitchFamily="34" charset="0"/>
                <a:cs typeface="Times New Roman" panose="02020603050405020304" pitchFamily="18" charset="0"/>
              </a:rPr>
              <a:t>Onboard to Arc-SQL Server during SQL Server 2022 setup​</a:t>
            </a:r>
          </a:p>
          <a:p>
            <a:pPr marL="546424" lvl="1" indent="-285750">
              <a:buFont typeface="Arial" panose="020B0604020202020204" pitchFamily="34" charset="0"/>
              <a:buChar char="•"/>
            </a:pPr>
            <a:r>
              <a:rPr lang="en-US" sz="1600" dirty="0">
                <a:effectLst/>
                <a:ea typeface="Calibri" panose="020F0502020204030204" pitchFamily="34" charset="0"/>
                <a:cs typeface="Times New Roman" panose="02020603050405020304" pitchFamily="18" charset="0"/>
              </a:rPr>
              <a:t>Basic PostgreSQL authentication​</a:t>
            </a:r>
          </a:p>
          <a:p>
            <a:pPr marL="546424" lvl="1" indent="-285750">
              <a:buFont typeface="Arial" panose="020B0604020202020204" pitchFamily="34" charset="0"/>
              <a:buChar char="•"/>
            </a:pPr>
            <a:r>
              <a:rPr lang="en-US" sz="1600" dirty="0">
                <a:effectLst/>
                <a:ea typeface="Calibri" panose="020F0502020204030204" pitchFamily="34" charset="0"/>
                <a:cs typeface="Times New Roman" panose="02020603050405020304" pitchFamily="18" charset="0"/>
              </a:rPr>
              <a:t>Active Directory​</a:t>
            </a:r>
          </a:p>
          <a:p>
            <a:pPr marL="546424" lvl="1" indent="-285750">
              <a:buFont typeface="Arial" panose="020B0604020202020204" pitchFamily="34" charset="0"/>
              <a:buChar char="•"/>
            </a:pPr>
            <a:r>
              <a:rPr lang="en-US" sz="1600" dirty="0">
                <a:effectLst/>
                <a:ea typeface="Calibri" panose="020F0502020204030204" pitchFamily="34" charset="0"/>
                <a:cs typeface="Times New Roman" panose="02020603050405020304" pitchFamily="18" charset="0"/>
              </a:rPr>
              <a:t>Automated single cluster backup and restore​</a:t>
            </a:r>
          </a:p>
          <a:p>
            <a:pPr marL="546424" lvl="1" indent="-285750">
              <a:buFont typeface="Arial" panose="020B0604020202020204" pitchFamily="34" charset="0"/>
              <a:buChar char="•"/>
            </a:pPr>
            <a:r>
              <a:rPr lang="en-US" sz="1600" dirty="0">
                <a:effectLst/>
                <a:ea typeface="Calibri" panose="020F0502020204030204" pitchFamily="34" charset="0"/>
                <a:cs typeface="Times New Roman" panose="02020603050405020304" pitchFamily="18" charset="0"/>
              </a:rPr>
              <a:t>Top 5 PostgreSQL extension (prioritized by strategic customers)​</a:t>
            </a:r>
          </a:p>
          <a:p>
            <a:pPr marL="546424" lvl="1" indent="-285750">
              <a:buFont typeface="Arial" panose="020B0604020202020204" pitchFamily="34" charset="0"/>
              <a:buChar char="•"/>
            </a:pPr>
            <a:r>
              <a:rPr lang="en-US" sz="1600" dirty="0">
                <a:effectLst/>
                <a:ea typeface="Calibri" panose="020F0502020204030204" pitchFamily="34" charset="0"/>
                <a:cs typeface="Times New Roman" panose="02020603050405020304" pitchFamily="18" charset="0"/>
              </a:rPr>
              <a:t>No Hyperscale</a:t>
            </a:r>
            <a:endParaRPr lang="en-US" sz="1600" dirty="0">
              <a:highlight>
                <a:srgbClr val="800000"/>
              </a:highlight>
              <a:ea typeface="Calibri" panose="020F0502020204030204" pitchFamily="34" charset="0"/>
              <a:cs typeface="Times New Roman" panose="02020603050405020304" pitchFamily="18" charset="0"/>
            </a:endParaRPr>
          </a:p>
          <a:p>
            <a:pPr lvl="1" algn="ctr"/>
            <a:r>
              <a:rPr lang="en-US" sz="2000" u="sng" dirty="0">
                <a:solidFill>
                  <a:srgbClr val="E6E6E6"/>
                </a:solidFill>
              </a:rPr>
              <a:t>Portal and CLI​</a:t>
            </a:r>
          </a:p>
          <a:p>
            <a:pPr marL="546424" lvl="1" indent="-285750">
              <a:buFont typeface="Arial" panose="020B0604020202020204" pitchFamily="34" charset="0"/>
              <a:buChar char="•"/>
            </a:pPr>
            <a:r>
              <a:rPr lang="en-US" sz="1600" dirty="0">
                <a:effectLst/>
                <a:ea typeface="Calibri" panose="020F0502020204030204" pitchFamily="34" charset="0"/>
                <a:cs typeface="Times New Roman" panose="02020603050405020304" pitchFamily="18" charset="0"/>
              </a:rPr>
              <a:t>Configure readable secondaries from portal and Azure data studio​</a:t>
            </a:r>
          </a:p>
          <a:p>
            <a:pPr marL="546424" lvl="1" indent="-285750">
              <a:buFont typeface="Arial" panose="020B0604020202020204" pitchFamily="34" charset="0"/>
              <a:buChar char="•"/>
            </a:pPr>
            <a:r>
              <a:rPr lang="en-US" sz="1600" dirty="0">
                <a:effectLst/>
                <a:ea typeface="Calibri" panose="020F0502020204030204" pitchFamily="34" charset="0"/>
                <a:cs typeface="Times New Roman" panose="02020603050405020304" pitchFamily="18" charset="0"/>
              </a:rPr>
              <a:t>AD support integration with CLI, Azure data studio​</a:t>
            </a:r>
          </a:p>
          <a:p>
            <a:pPr marL="546424" lvl="1" indent="-285750">
              <a:buFont typeface="Arial" panose="020B0604020202020204" pitchFamily="34" charset="0"/>
              <a:buChar char="•"/>
            </a:pPr>
            <a:r>
              <a:rPr lang="en-US" sz="1600" dirty="0">
                <a:effectLst/>
                <a:ea typeface="Calibri" panose="020F0502020204030204" pitchFamily="34" charset="0"/>
                <a:cs typeface="Times New Roman" panose="02020603050405020304" pitchFamily="18" charset="0"/>
              </a:rPr>
              <a:t>PostgreSQL consistent support in portal and Arc data studio</a:t>
            </a:r>
          </a:p>
        </p:txBody>
      </p:sp>
      <p:sp>
        <p:nvSpPr>
          <p:cNvPr id="6" name="Text Placeholder 5">
            <a:extLst>
              <a:ext uri="{FF2B5EF4-FFF2-40B4-BE49-F238E27FC236}">
                <a16:creationId xmlns:a16="http://schemas.microsoft.com/office/drawing/2014/main" id="{55CD9CCF-5B73-DA9D-E533-BEDF0965542B}"/>
              </a:ext>
            </a:extLst>
          </p:cNvPr>
          <p:cNvSpPr>
            <a:spLocks noGrp="1"/>
          </p:cNvSpPr>
          <p:nvPr>
            <p:ph type="body" sz="quarter" idx="12"/>
          </p:nvPr>
        </p:nvSpPr>
        <p:spPr>
          <a:xfrm>
            <a:off x="6525448" y="1463669"/>
            <a:ext cx="5316593" cy="4518160"/>
          </a:xfrm>
        </p:spPr>
        <p:txBody>
          <a:bodyPr vert="horz" wrap="square" lIns="0" tIns="0" rIns="0" bIns="0" rtlCol="0" anchor="t">
            <a:spAutoFit/>
          </a:bodyPr>
          <a:lstStyle/>
          <a:p>
            <a:pPr marL="260674" marR="0" lvl="1" indent="0" algn="ctr"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sng" strike="noStrike" kern="1200" cap="none" spc="0" normalizeH="0" baseline="0" noProof="0" dirty="0">
                <a:ln>
                  <a:noFill/>
                </a:ln>
                <a:solidFill>
                  <a:srgbClr val="E6E6E6"/>
                </a:solidFill>
                <a:effectLst/>
                <a:uLnTx/>
                <a:uFillTx/>
                <a:ea typeface="+mn-ea"/>
                <a:cs typeface="+mn-cs"/>
              </a:rPr>
              <a:t>PostgreSQL Business critical​</a:t>
            </a:r>
          </a:p>
          <a:p>
            <a:pPr marL="546424" marR="0" lvl="1" indent="-285750" defTabSz="951304"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1600" b="0" i="0" u="none" strike="noStrike" kern="1200" cap="none" spc="0" normalizeH="0" baseline="0" noProof="0" dirty="0">
                <a:ln>
                  <a:noFill/>
                </a:ln>
                <a:solidFill>
                  <a:srgbClr val="FFFFFF"/>
                </a:solidFill>
                <a:effectLst/>
                <a:uLnTx/>
                <a:uFillTx/>
                <a:ea typeface="Calibri" panose="020F0502020204030204" pitchFamily="34" charset="0"/>
                <a:cs typeface="Times New Roman" panose="02020603050405020304" pitchFamily="18" charset="0"/>
              </a:rPr>
              <a:t>Upgrade to Postgres15​</a:t>
            </a:r>
          </a:p>
          <a:p>
            <a:pPr marL="546424" marR="0" lvl="1" indent="-285750" defTabSz="951304"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1600" b="0" i="0" u="none" strike="noStrike" kern="1200" cap="none" spc="0" normalizeH="0" baseline="0" noProof="0" dirty="0">
                <a:ln>
                  <a:noFill/>
                </a:ln>
                <a:solidFill>
                  <a:srgbClr val="FFFFFF"/>
                </a:solidFill>
                <a:effectLst/>
                <a:uLnTx/>
                <a:uFillTx/>
                <a:ea typeface="Calibri" panose="020F0502020204030204" pitchFamily="34" charset="0"/>
                <a:cs typeface="Times New Roman" panose="02020603050405020304" pitchFamily="18" charset="0"/>
              </a:rPr>
              <a:t>Availability groups​</a:t>
            </a:r>
          </a:p>
          <a:p>
            <a:pPr marL="546424" marR="0" lvl="1" indent="-285750" defTabSz="951304"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1600" b="0" i="0" u="none" strike="noStrike" kern="1200" cap="none" spc="0" normalizeH="0" baseline="0" noProof="0" dirty="0">
                <a:ln>
                  <a:noFill/>
                </a:ln>
                <a:solidFill>
                  <a:srgbClr val="FFFFFF"/>
                </a:solidFill>
                <a:effectLst/>
                <a:uLnTx/>
                <a:uFillTx/>
                <a:ea typeface="Calibri" panose="020F0502020204030204" pitchFamily="34" charset="0"/>
                <a:cs typeface="Times New Roman" panose="02020603050405020304" pitchFamily="18" charset="0"/>
              </a:rPr>
              <a:t>Failover groups​</a:t>
            </a:r>
          </a:p>
          <a:p>
            <a:pPr marL="546424" marR="0" lvl="1" indent="-285750" defTabSz="951304"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1600" b="0" i="0" u="none" strike="noStrike" kern="1200" cap="none" spc="0" normalizeH="0" baseline="0" noProof="0" dirty="0">
                <a:ln>
                  <a:noFill/>
                </a:ln>
                <a:solidFill>
                  <a:srgbClr val="FFFFFF"/>
                </a:solidFill>
                <a:effectLst/>
                <a:uLnTx/>
                <a:uFillTx/>
                <a:ea typeface="Calibri" panose="020F0502020204030204" pitchFamily="34" charset="0"/>
                <a:cs typeface="Times New Roman" panose="02020603050405020304" pitchFamily="18" charset="0"/>
              </a:rPr>
              <a:t>Long term retention of backups​</a:t>
            </a:r>
          </a:p>
          <a:p>
            <a:pPr marL="546424" marR="0" lvl="1" indent="-285750" defTabSz="951304"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1600" b="0" i="0" u="none" strike="noStrike" kern="1200" cap="none" spc="0" normalizeH="0" baseline="0" noProof="0" dirty="0">
                <a:ln>
                  <a:noFill/>
                </a:ln>
                <a:solidFill>
                  <a:srgbClr val="FFFFFF"/>
                </a:solidFill>
                <a:effectLst/>
                <a:uLnTx/>
                <a:uFillTx/>
                <a:ea typeface="Calibri" panose="020F0502020204030204" pitchFamily="34" charset="0"/>
                <a:cs typeface="Times New Roman" panose="02020603050405020304" pitchFamily="18" charset="0"/>
              </a:rPr>
              <a:t>Azure AD​</a:t>
            </a:r>
          </a:p>
          <a:p>
            <a:pPr marL="546424" marR="0" lvl="1" indent="-285750" defTabSz="951304"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1600" b="0" i="0" u="none" strike="noStrike" kern="1200" cap="none" spc="0" normalizeH="0" baseline="0" noProof="0" dirty="0">
                <a:ln>
                  <a:noFill/>
                </a:ln>
                <a:solidFill>
                  <a:srgbClr val="FFFFFF"/>
                </a:solidFill>
                <a:effectLst/>
                <a:uLnTx/>
                <a:uFillTx/>
                <a:ea typeface="Calibri" panose="020F0502020204030204" pitchFamily="34" charset="0"/>
                <a:cs typeface="Times New Roman" panose="02020603050405020304" pitchFamily="18" charset="0"/>
              </a:rPr>
              <a:t>Bring your own extension​</a:t>
            </a:r>
          </a:p>
          <a:p>
            <a:pPr marL="260674" marR="0" lvl="1"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1600" b="0" i="0" u="none" strike="noStrike" kern="1200" cap="none" spc="0" normalizeH="0" baseline="0" noProof="0" dirty="0">
              <a:ln>
                <a:noFill/>
              </a:ln>
              <a:solidFill>
                <a:srgbClr val="FFFFFF"/>
              </a:solidFill>
              <a:effectLst/>
              <a:uLnTx/>
              <a:uFillTx/>
              <a:ea typeface="Calibri" panose="020F0502020204030204" pitchFamily="34" charset="0"/>
              <a:cs typeface="Times New Roman" panose="02020603050405020304" pitchFamily="18" charset="0"/>
            </a:endParaRPr>
          </a:p>
          <a:p>
            <a:pPr marL="260350" lvl="1" algn="ctr"/>
            <a:r>
              <a:rPr lang="en-US" sz="2000" u="sng" dirty="0">
                <a:solidFill>
                  <a:srgbClr val="E6E6E6"/>
                </a:solidFill>
                <a:cs typeface="Segoe UI"/>
              </a:rPr>
              <a:t>Arc SQL MI Observability and insights​</a:t>
            </a:r>
          </a:p>
          <a:p>
            <a:pPr marL="546100" lvl="1" indent="-285750">
              <a:buFont typeface="Arial" panose="020B0604020202020204" pitchFamily="34" charset="0"/>
              <a:buChar char="•"/>
            </a:pPr>
            <a:r>
              <a:rPr kumimoji="0" lang="en-US" sz="1600" b="0" i="0" u="none" strike="noStrike" kern="1200" cap="none" spc="0" normalizeH="0" baseline="0" noProof="0" dirty="0">
                <a:ln>
                  <a:noFill/>
                </a:ln>
                <a:solidFill>
                  <a:srgbClr val="FFFFFF"/>
                </a:solidFill>
                <a:effectLst/>
                <a:uLnTx/>
                <a:uFillTx/>
                <a:ea typeface="Calibri" panose="020F0502020204030204" pitchFamily="34" charset="0"/>
                <a:cs typeface="Times New Roman" panose="02020603050405020304" pitchFamily="18" charset="0"/>
              </a:rPr>
              <a:t>Observability with SQL performance views​</a:t>
            </a:r>
          </a:p>
          <a:p>
            <a:pPr marL="546100" lvl="1" indent="-285750">
              <a:buFont typeface="Arial" panose="020B0604020202020204" pitchFamily="34" charset="0"/>
              <a:buChar char="•"/>
            </a:pPr>
            <a:r>
              <a:rPr kumimoji="0" lang="en-US" sz="1600" b="0" i="0" u="none" strike="noStrike" kern="1200" cap="none" spc="0" normalizeH="0" baseline="0" noProof="0" dirty="0">
                <a:ln>
                  <a:noFill/>
                </a:ln>
                <a:solidFill>
                  <a:srgbClr val="FFFFFF"/>
                </a:solidFill>
                <a:effectLst/>
                <a:uLnTx/>
                <a:uFillTx/>
                <a:ea typeface="Calibri" panose="020F0502020204030204" pitchFamily="34" charset="0"/>
                <a:cs typeface="Times New Roman" panose="02020603050405020304" pitchFamily="18" charset="0"/>
              </a:rPr>
              <a:t>Improved metrics and log​</a:t>
            </a:r>
          </a:p>
          <a:p>
            <a:pPr marL="546100" lvl="1" indent="-285750">
              <a:buFont typeface="Arial" panose="020B0604020202020204" pitchFamily="34" charset="0"/>
              <a:buChar char="•"/>
            </a:pPr>
            <a:r>
              <a:rPr kumimoji="0" lang="en-US" sz="1600" b="0" i="0" u="none" strike="noStrike" kern="1200" cap="none" spc="0" normalizeH="0" baseline="0" noProof="0" dirty="0">
                <a:ln>
                  <a:noFill/>
                </a:ln>
                <a:solidFill>
                  <a:srgbClr val="FFFFFF"/>
                </a:solidFill>
                <a:effectLst/>
                <a:uLnTx/>
                <a:uFillTx/>
                <a:ea typeface="Calibri" panose="020F0502020204030204" pitchFamily="34" charset="0"/>
                <a:cs typeface="Times New Roman" panose="02020603050405020304" pitchFamily="18" charset="0"/>
              </a:rPr>
              <a:t>Integration with 3P tooling</a:t>
            </a:r>
          </a:p>
          <a:p>
            <a:pPr marL="546100" lvl="1" indent="-285750">
              <a:buFont typeface="Arial" panose="020B0604020202020204" pitchFamily="34" charset="0"/>
              <a:buChar char="•"/>
            </a:pPr>
            <a:r>
              <a:rPr kumimoji="0" lang="en-US" sz="1600" b="0" i="0" u="none" strike="noStrike" kern="1200" cap="none" spc="0" normalizeH="0" baseline="0" noProof="0" dirty="0">
                <a:ln>
                  <a:noFill/>
                </a:ln>
                <a:solidFill>
                  <a:srgbClr val="FFFFFF"/>
                </a:solidFill>
                <a:effectLst/>
                <a:uLnTx/>
                <a:uFillTx/>
                <a:ea typeface="Calibri" panose="020F0502020204030204" pitchFamily="34" charset="0"/>
                <a:cs typeface="Times New Roman" panose="02020603050405020304" pitchFamily="18" charset="0"/>
              </a:rPr>
              <a:t>Observability with SQL performance views​</a:t>
            </a:r>
          </a:p>
          <a:p>
            <a:pPr marL="546100" lvl="1" indent="-285750">
              <a:buFont typeface="Arial" panose="020B0604020202020204" pitchFamily="34" charset="0"/>
              <a:buChar char="•"/>
            </a:pPr>
            <a:r>
              <a:rPr kumimoji="0" lang="en-US" sz="1600" b="0" i="0" u="none" strike="noStrike" kern="1200" cap="none" spc="0" normalizeH="0" baseline="0" noProof="0" dirty="0">
                <a:ln>
                  <a:noFill/>
                </a:ln>
                <a:solidFill>
                  <a:srgbClr val="FFFFFF"/>
                </a:solidFill>
                <a:effectLst/>
                <a:uLnTx/>
                <a:uFillTx/>
                <a:ea typeface="Calibri" panose="020F0502020204030204" pitchFamily="34" charset="0"/>
                <a:cs typeface="Times New Roman" panose="02020603050405020304" pitchFamily="18" charset="0"/>
              </a:rPr>
              <a:t>SQL Insights​</a:t>
            </a:r>
          </a:p>
          <a:p>
            <a:pPr marL="546100" lvl="1" indent="-285750">
              <a:buFont typeface="Arial" panose="020B0604020202020204" pitchFamily="34" charset="0"/>
              <a:buChar char="•"/>
            </a:pPr>
            <a:r>
              <a:rPr kumimoji="0" lang="en-US" sz="1600" b="0" i="0" u="none" strike="noStrike" kern="1200" cap="none" spc="0" normalizeH="0" baseline="0" noProof="0" dirty="0">
                <a:ln>
                  <a:noFill/>
                </a:ln>
                <a:solidFill>
                  <a:srgbClr val="FFFFFF"/>
                </a:solidFill>
                <a:effectLst/>
                <a:uLnTx/>
                <a:uFillTx/>
                <a:ea typeface="Calibri" panose="020F0502020204030204" pitchFamily="34" charset="0"/>
                <a:cs typeface="Times New Roman" panose="02020603050405020304" pitchFamily="18" charset="0"/>
              </a:rPr>
              <a:t>Upgrade ​</a:t>
            </a:r>
          </a:p>
        </p:txBody>
      </p:sp>
    </p:spTree>
    <p:extLst>
      <p:ext uri="{BB962C8B-B14F-4D97-AF65-F5344CB8AC3E}">
        <p14:creationId xmlns:p14="http://schemas.microsoft.com/office/powerpoint/2010/main" val="1099790881"/>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1AA90-CAD6-04F9-6A17-07ABCE484AC8}"/>
              </a:ext>
            </a:extLst>
          </p:cNvPr>
          <p:cNvSpPr>
            <a:spLocks noGrp="1"/>
          </p:cNvSpPr>
          <p:nvPr>
            <p:ph type="title"/>
          </p:nvPr>
        </p:nvSpPr>
        <p:spPr/>
        <p:txBody>
          <a:bodyPr/>
          <a:lstStyle/>
          <a:p>
            <a:r>
              <a:rPr lang="en-US"/>
              <a:t>Azure Arc-enabled Services Details (</a:t>
            </a:r>
            <a:r>
              <a:rPr lang="en-US" dirty="0"/>
              <a:t>3/4</a:t>
            </a:r>
            <a:r>
              <a:rPr lang="en-US"/>
              <a:t>)</a:t>
            </a:r>
          </a:p>
        </p:txBody>
      </p:sp>
      <p:sp>
        <p:nvSpPr>
          <p:cNvPr id="3" name="Text Placeholder 2">
            <a:extLst>
              <a:ext uri="{FF2B5EF4-FFF2-40B4-BE49-F238E27FC236}">
                <a16:creationId xmlns:a16="http://schemas.microsoft.com/office/drawing/2014/main" id="{73B18E48-9C3C-9E50-8DCE-2C58696DB8EE}"/>
              </a:ext>
            </a:extLst>
          </p:cNvPr>
          <p:cNvSpPr>
            <a:spLocks noGrp="1"/>
          </p:cNvSpPr>
          <p:nvPr>
            <p:ph type="body" sz="quarter" idx="10"/>
          </p:nvPr>
        </p:nvSpPr>
        <p:spPr>
          <a:xfrm>
            <a:off x="595914" y="1463669"/>
            <a:ext cx="5316593" cy="4062651"/>
          </a:xfrm>
        </p:spPr>
        <p:txBody>
          <a:bodyPr/>
          <a:lstStyle/>
          <a:p>
            <a:pPr lvl="1" algn="ctr"/>
            <a:r>
              <a:rPr lang="en-US" sz="2000" dirty="0">
                <a:solidFill>
                  <a:srgbClr val="E6E6E6"/>
                </a:solidFill>
                <a:hlinkClick r:id="rId2"/>
              </a:rPr>
              <a:t>Data services: Active Directory authentication</a:t>
            </a:r>
            <a:endParaRPr lang="en-US" sz="1800" dirty="0">
              <a:solidFill>
                <a:srgbClr val="E6E6E6"/>
              </a:solidFill>
            </a:endParaRPr>
          </a:p>
          <a:p>
            <a:pPr lvl="1"/>
            <a:r>
              <a:rPr lang="en-US" sz="1600" dirty="0">
                <a:effectLst/>
                <a:ea typeface="Calibri" panose="020F0502020204030204" pitchFamily="34" charset="0"/>
                <a:cs typeface="Times New Roman" panose="02020603050405020304" pitchFamily="18" charset="0"/>
              </a:rPr>
              <a:t>Arc-enabled SQL Managed Instance can use an existing on-premises Active Directory (AD) domain for identity and access management.</a:t>
            </a:r>
          </a:p>
          <a:p>
            <a:pPr lvl="1"/>
            <a:endParaRPr lang="en-US" sz="1600" dirty="0">
              <a:ea typeface="Calibri" panose="020F0502020204030204" pitchFamily="34" charset="0"/>
              <a:cs typeface="Times New Roman" panose="02020603050405020304" pitchFamily="18" charset="0"/>
            </a:endParaRPr>
          </a:p>
          <a:p>
            <a:pPr lvl="1" algn="ctr"/>
            <a:r>
              <a:rPr lang="en-US" sz="2000" dirty="0">
                <a:solidFill>
                  <a:srgbClr val="E6E6E6"/>
                </a:solidFill>
              </a:rPr>
              <a:t>Azure Key Vault client for Data Services</a:t>
            </a:r>
            <a:endParaRPr lang="en-US" sz="1800" dirty="0">
              <a:solidFill>
                <a:srgbClr val="E6E6E6"/>
              </a:solidFill>
            </a:endParaRPr>
          </a:p>
          <a:p>
            <a:pPr lvl="1"/>
            <a:r>
              <a:rPr lang="en-US" sz="1600" dirty="0">
                <a:ea typeface="Calibri" panose="020F0502020204030204" pitchFamily="34" charset="0"/>
                <a:cs typeface="Times New Roman" panose="02020603050405020304" pitchFamily="18" charset="0"/>
              </a:rPr>
              <a:t>Allows Active Directory enabled SQL Managed Instances to retrieve and store credentials securely.</a:t>
            </a:r>
            <a:endParaRPr lang="en-US" sz="1600" dirty="0">
              <a:effectLst/>
              <a:ea typeface="Calibri" panose="020F0502020204030204" pitchFamily="34" charset="0"/>
              <a:cs typeface="Times New Roman" panose="02020603050405020304" pitchFamily="18" charset="0"/>
            </a:endParaRPr>
          </a:p>
          <a:p>
            <a:pPr lvl="1"/>
            <a:endParaRPr lang="en-US" sz="1600" dirty="0">
              <a:effectLst/>
              <a:highlight>
                <a:srgbClr val="800000"/>
              </a:highlight>
              <a:ea typeface="Calibri" panose="020F0502020204030204" pitchFamily="34" charset="0"/>
              <a:cs typeface="Times New Roman" panose="02020603050405020304" pitchFamily="18" charset="0"/>
            </a:endParaRPr>
          </a:p>
          <a:p>
            <a:pPr lvl="1" algn="ctr"/>
            <a:r>
              <a:rPr lang="en-US" sz="2000" dirty="0">
                <a:solidFill>
                  <a:srgbClr val="E6E6E6"/>
                </a:solidFill>
                <a:hlinkClick r:id="rId3"/>
              </a:rPr>
              <a:t>Azure App Service</a:t>
            </a:r>
            <a:endParaRPr lang="en-US" sz="1800" dirty="0">
              <a:solidFill>
                <a:srgbClr val="E6E6E6"/>
              </a:solidFill>
            </a:endParaRPr>
          </a:p>
          <a:p>
            <a:pPr lvl="1"/>
            <a:r>
              <a:rPr lang="en-US" sz="1600" dirty="0">
                <a:effectLst/>
                <a:ea typeface="Calibri" panose="020F0502020204030204" pitchFamily="34" charset="0"/>
                <a:cs typeface="Times New Roman" panose="02020603050405020304" pitchFamily="18" charset="0"/>
              </a:rPr>
              <a:t>Azure App Service is an HTTP-based service for hosting web applications, REST APIs, and mobile back ends. It can be run on any Arc-enabled Kubernetes cluster.</a:t>
            </a:r>
          </a:p>
        </p:txBody>
      </p:sp>
      <p:sp>
        <p:nvSpPr>
          <p:cNvPr id="6" name="Text Placeholder 5">
            <a:extLst>
              <a:ext uri="{FF2B5EF4-FFF2-40B4-BE49-F238E27FC236}">
                <a16:creationId xmlns:a16="http://schemas.microsoft.com/office/drawing/2014/main" id="{55CD9CCF-5B73-DA9D-E533-BEDF0965542B}"/>
              </a:ext>
            </a:extLst>
          </p:cNvPr>
          <p:cNvSpPr>
            <a:spLocks noGrp="1"/>
          </p:cNvSpPr>
          <p:nvPr>
            <p:ph type="body" sz="quarter" idx="12"/>
          </p:nvPr>
        </p:nvSpPr>
        <p:spPr>
          <a:xfrm>
            <a:off x="6525448" y="1463669"/>
            <a:ext cx="5316593" cy="4198072"/>
          </a:xfrm>
        </p:spPr>
        <p:txBody>
          <a:bodyPr/>
          <a:lstStyle/>
          <a:p>
            <a:pPr marL="260674" marR="0" lvl="1" indent="0" algn="ctr"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rgbClr val="E6E6E6"/>
                </a:solidFill>
                <a:effectLst/>
                <a:uLnTx/>
                <a:uFillTx/>
                <a:ea typeface="+mn-ea"/>
                <a:cs typeface="+mn-cs"/>
                <a:hlinkClick r:id="rId4"/>
              </a:rPr>
              <a:t>Data services: Evergreen SQL upgrades</a:t>
            </a:r>
            <a:endParaRPr kumimoji="0" lang="en-US" sz="1800" b="0" i="0" u="none" strike="noStrike" kern="1200" cap="none" spc="0" normalizeH="0" baseline="0" noProof="0" dirty="0">
              <a:ln>
                <a:noFill/>
              </a:ln>
              <a:solidFill>
                <a:srgbClr val="E6E6E6"/>
              </a:solidFill>
              <a:effectLst/>
              <a:uLnTx/>
              <a:uFillTx/>
              <a:ea typeface="+mn-ea"/>
              <a:cs typeface="+mn-cs"/>
            </a:endParaRPr>
          </a:p>
          <a:p>
            <a:pPr marL="260674" marR="0" lvl="1"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dirty="0">
                <a:ln>
                  <a:noFill/>
                </a:ln>
                <a:solidFill>
                  <a:srgbClr val="FFFFFF"/>
                </a:solidFill>
                <a:effectLst/>
                <a:uLnTx/>
                <a:uFillTx/>
                <a:ea typeface="Calibri" panose="020F0502020204030204" pitchFamily="34" charset="0"/>
                <a:cs typeface="Times New Roman" panose="02020603050405020304" pitchFamily="18" charset="0"/>
              </a:rPr>
              <a:t>Keep your on-premises SQL Managed Instances always up-to-date by enabling automatic upgrades. Works in both Direct and Indirect connectivity modes.</a:t>
            </a:r>
          </a:p>
          <a:p>
            <a:pPr marL="260674" marR="0" lvl="1"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1600" b="0" i="0" u="none" strike="noStrike" kern="1200" cap="none" spc="0" normalizeH="0" baseline="0" noProof="0" dirty="0">
              <a:ln>
                <a:noFill/>
              </a:ln>
              <a:solidFill>
                <a:srgbClr val="FFFFFF"/>
              </a:solidFill>
              <a:effectLst/>
              <a:highlight>
                <a:srgbClr val="800000"/>
              </a:highlight>
              <a:uLnTx/>
              <a:uFillTx/>
              <a:ea typeface="Calibri" panose="020F0502020204030204" pitchFamily="34" charset="0"/>
              <a:cs typeface="Times New Roman" panose="02020603050405020304" pitchFamily="18" charset="0"/>
            </a:endParaRPr>
          </a:p>
          <a:p>
            <a:pPr marL="260674" marR="0" lvl="1" indent="0" algn="ctr"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rgbClr val="E6E6E6"/>
                </a:solidFill>
                <a:effectLst/>
                <a:uLnTx/>
                <a:uFillTx/>
                <a:ea typeface="+mn-ea"/>
                <a:cs typeface="+mn-cs"/>
                <a:hlinkClick r:id="rId5"/>
              </a:rPr>
              <a:t>Azure PostgreSQL</a:t>
            </a:r>
            <a:endParaRPr kumimoji="0" lang="en-US" sz="1800" b="0" i="0" u="none" strike="noStrike" kern="1200" cap="none" spc="0" normalizeH="0" baseline="0" noProof="0" dirty="0">
              <a:ln>
                <a:noFill/>
              </a:ln>
              <a:solidFill>
                <a:srgbClr val="E6E6E6"/>
              </a:solidFill>
              <a:effectLst/>
              <a:uLnTx/>
              <a:uFillTx/>
              <a:ea typeface="+mn-ea"/>
              <a:cs typeface="+mn-cs"/>
            </a:endParaRPr>
          </a:p>
          <a:p>
            <a:pPr marL="260674" marR="0" lvl="1"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dirty="0">
                <a:ln>
                  <a:noFill/>
                </a:ln>
                <a:solidFill>
                  <a:srgbClr val="FFFFFF"/>
                </a:solidFill>
                <a:effectLst/>
                <a:uLnTx/>
                <a:uFillTx/>
                <a:ea typeface="Calibri" panose="020F0502020204030204" pitchFamily="34" charset="0"/>
                <a:cs typeface="Times New Roman" panose="02020603050405020304" pitchFamily="18" charset="0"/>
              </a:rPr>
              <a:t>Azure PostgreSQL single server platform is designed to handle most of the database management functions such as patching, backups, high availability, security with minimal user configuration and control.</a:t>
            </a:r>
            <a:endParaRPr lang="en-US" sz="1600" dirty="0">
              <a:solidFill>
                <a:srgbClr val="FFFFFF"/>
              </a:solidFill>
              <a:ea typeface="Calibri" panose="020F0502020204030204" pitchFamily="34" charset="0"/>
              <a:cs typeface="Times New Roman" panose="02020603050405020304" pitchFamily="18" charset="0"/>
            </a:endParaRPr>
          </a:p>
          <a:p>
            <a:pPr marL="260674" marR="0" lvl="1" indent="0" algn="ctr"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rgbClr val="E6E6E6"/>
                </a:solidFill>
                <a:effectLst/>
                <a:uLnTx/>
                <a:uFillTx/>
                <a:ea typeface="+mn-ea"/>
                <a:cs typeface="+mn-cs"/>
                <a:hlinkClick r:id="rId6"/>
              </a:rPr>
              <a:t>Azure Functions</a:t>
            </a:r>
            <a:endParaRPr kumimoji="0" lang="en-US" sz="1800" b="0" i="0" u="none" strike="noStrike" kern="1200" cap="none" spc="0" normalizeH="0" baseline="0" noProof="0" dirty="0">
              <a:ln>
                <a:noFill/>
              </a:ln>
              <a:solidFill>
                <a:srgbClr val="E6E6E6"/>
              </a:solidFill>
              <a:effectLst/>
              <a:uLnTx/>
              <a:uFillTx/>
              <a:ea typeface="+mn-ea"/>
              <a:cs typeface="+mn-cs"/>
            </a:endParaRPr>
          </a:p>
          <a:p>
            <a:pPr marL="260674" marR="0" lvl="1"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dirty="0">
                <a:ln>
                  <a:noFill/>
                </a:ln>
                <a:solidFill>
                  <a:srgbClr val="FFFFFF"/>
                </a:solidFill>
                <a:effectLst/>
                <a:uLnTx/>
                <a:uFillTx/>
                <a:ea typeface="Calibri" panose="020F0502020204030204" pitchFamily="34" charset="0"/>
                <a:cs typeface="Times New Roman" panose="02020603050405020304" pitchFamily="18" charset="0"/>
              </a:rPr>
              <a:t>Azure Functions is a serverless solution that allows you to write less code, maintain less infrastructure, and save on costs. </a:t>
            </a:r>
            <a:r>
              <a:rPr lang="en-US" sz="1600" dirty="0">
                <a:effectLst/>
                <a:ea typeface="Calibri" panose="020F0502020204030204" pitchFamily="34" charset="0"/>
                <a:cs typeface="Times New Roman" panose="02020603050405020304" pitchFamily="18" charset="0"/>
              </a:rPr>
              <a:t>It can be run on any Arc-enabled Kubernetes cluster.</a:t>
            </a:r>
            <a:endParaRPr kumimoji="0" lang="en-US" sz="1600" b="0" i="0" u="none" strike="noStrike" kern="1200" cap="none" spc="0" normalizeH="0" baseline="0" noProof="0" dirty="0">
              <a:ln>
                <a:noFill/>
              </a:ln>
              <a:solidFill>
                <a:srgbClr val="FFFFFF"/>
              </a:solidFill>
              <a:effectLst/>
              <a:uLnTx/>
              <a:uFillTx/>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00656815"/>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1AA90-CAD6-04F9-6A17-07ABCE484AC8}"/>
              </a:ext>
            </a:extLst>
          </p:cNvPr>
          <p:cNvSpPr>
            <a:spLocks noGrp="1"/>
          </p:cNvSpPr>
          <p:nvPr>
            <p:ph type="title"/>
          </p:nvPr>
        </p:nvSpPr>
        <p:spPr/>
        <p:txBody>
          <a:bodyPr/>
          <a:lstStyle/>
          <a:p>
            <a:r>
              <a:rPr lang="en-US" dirty="0"/>
              <a:t>Azure Arc-enabled Services Details (4/4)</a:t>
            </a:r>
          </a:p>
        </p:txBody>
      </p:sp>
      <p:sp>
        <p:nvSpPr>
          <p:cNvPr id="3" name="Text Placeholder 2">
            <a:extLst>
              <a:ext uri="{FF2B5EF4-FFF2-40B4-BE49-F238E27FC236}">
                <a16:creationId xmlns:a16="http://schemas.microsoft.com/office/drawing/2014/main" id="{73B18E48-9C3C-9E50-8DCE-2C58696DB8EE}"/>
              </a:ext>
            </a:extLst>
          </p:cNvPr>
          <p:cNvSpPr>
            <a:spLocks noGrp="1"/>
          </p:cNvSpPr>
          <p:nvPr>
            <p:ph type="body" sz="quarter" idx="10"/>
          </p:nvPr>
        </p:nvSpPr>
        <p:spPr>
          <a:xfrm>
            <a:off x="595914" y="1463669"/>
            <a:ext cx="5316593" cy="2499146"/>
          </a:xfrm>
        </p:spPr>
        <p:txBody>
          <a:bodyPr/>
          <a:lstStyle/>
          <a:p>
            <a:pPr lvl="1" algn="ctr"/>
            <a:r>
              <a:rPr lang="en-US" sz="2000" dirty="0">
                <a:solidFill>
                  <a:srgbClr val="E6E6E6"/>
                </a:solidFill>
                <a:hlinkClick r:id="rId2"/>
              </a:rPr>
              <a:t>Azure Logic Apps</a:t>
            </a:r>
            <a:endParaRPr lang="en-US" sz="1800" dirty="0">
              <a:solidFill>
                <a:srgbClr val="E6E6E6"/>
              </a:solidFill>
            </a:endParaRPr>
          </a:p>
          <a:p>
            <a:pPr lvl="1"/>
            <a:r>
              <a:rPr lang="en-US" sz="1600" dirty="0">
                <a:effectLst/>
                <a:ea typeface="Calibri" panose="020F0502020204030204" pitchFamily="34" charset="0"/>
                <a:cs typeface="Times New Roman" panose="02020603050405020304" pitchFamily="18" charset="0"/>
              </a:rPr>
              <a:t>With Azure Arc-enabled Logic Apps, you can create and deploy logic app workflows in the same way as in the single-tenant experience for Azure Logic Apps.</a:t>
            </a:r>
            <a:endParaRPr lang="en-US" sz="1600" dirty="0">
              <a:ea typeface="Calibri" panose="020F0502020204030204" pitchFamily="34" charset="0"/>
              <a:cs typeface="Times New Roman" panose="02020603050405020304" pitchFamily="18" charset="0"/>
            </a:endParaRPr>
          </a:p>
          <a:p>
            <a:pPr lvl="1" algn="ctr"/>
            <a:r>
              <a:rPr lang="en-US" sz="2000" dirty="0">
                <a:solidFill>
                  <a:srgbClr val="E6E6E6"/>
                </a:solidFill>
                <a:hlinkClick r:id="rId3"/>
              </a:rPr>
              <a:t>Azure Event Grid</a:t>
            </a:r>
            <a:endParaRPr lang="en-US" sz="1800" dirty="0">
              <a:solidFill>
                <a:srgbClr val="E6E6E6"/>
              </a:solidFill>
            </a:endParaRPr>
          </a:p>
          <a:p>
            <a:pPr lvl="1"/>
            <a:r>
              <a:rPr lang="en-US" sz="1600" dirty="0">
                <a:effectLst/>
                <a:ea typeface="Calibri" panose="020F0502020204030204" pitchFamily="34" charset="0"/>
                <a:cs typeface="Times New Roman" panose="02020603050405020304" pitchFamily="18" charset="0"/>
              </a:rPr>
              <a:t>Event Grid is an event broker used to integrate workloads that use event-driven architectures. An event-driven architecture uses events to communicate occurrences in system state changes.</a:t>
            </a:r>
          </a:p>
        </p:txBody>
      </p:sp>
      <p:sp>
        <p:nvSpPr>
          <p:cNvPr id="6" name="Text Placeholder 5">
            <a:extLst>
              <a:ext uri="{FF2B5EF4-FFF2-40B4-BE49-F238E27FC236}">
                <a16:creationId xmlns:a16="http://schemas.microsoft.com/office/drawing/2014/main" id="{55CD9CCF-5B73-DA9D-E533-BEDF0965542B}"/>
              </a:ext>
            </a:extLst>
          </p:cNvPr>
          <p:cNvSpPr>
            <a:spLocks noGrp="1"/>
          </p:cNvSpPr>
          <p:nvPr>
            <p:ph type="body" sz="quarter" idx="12"/>
          </p:nvPr>
        </p:nvSpPr>
        <p:spPr>
          <a:xfrm>
            <a:off x="6525448" y="1463669"/>
            <a:ext cx="5316593" cy="3582519"/>
          </a:xfrm>
        </p:spPr>
        <p:txBody>
          <a:bodyPr/>
          <a:lstStyle/>
          <a:p>
            <a:pPr marL="260674" marR="0" lvl="1" indent="0" algn="ctr"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rgbClr val="E6E6E6"/>
                </a:solidFill>
                <a:effectLst/>
                <a:uLnTx/>
                <a:uFillTx/>
                <a:ea typeface="+mn-ea"/>
                <a:cs typeface="+mn-cs"/>
                <a:hlinkClick r:id="rId4"/>
              </a:rPr>
              <a:t>Azure API Management</a:t>
            </a:r>
            <a:endParaRPr kumimoji="0" lang="en-US" sz="1800" b="0" i="0" u="none" strike="noStrike" kern="1200" cap="none" spc="0" normalizeH="0" baseline="0" noProof="0" dirty="0">
              <a:ln>
                <a:noFill/>
              </a:ln>
              <a:solidFill>
                <a:srgbClr val="E6E6E6"/>
              </a:solidFill>
              <a:effectLst/>
              <a:uLnTx/>
              <a:uFillTx/>
              <a:ea typeface="+mn-ea"/>
              <a:cs typeface="+mn-cs"/>
            </a:endParaRPr>
          </a:p>
          <a:p>
            <a:pPr marL="260674" marR="0" lvl="1"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dirty="0">
                <a:ln>
                  <a:noFill/>
                </a:ln>
                <a:solidFill>
                  <a:srgbClr val="FFFFFF"/>
                </a:solidFill>
                <a:effectLst/>
                <a:uLnTx/>
                <a:uFillTx/>
                <a:ea typeface="Calibri" panose="020F0502020204030204" pitchFamily="34" charset="0"/>
                <a:cs typeface="Times New Roman" panose="02020603050405020304" pitchFamily="18" charset="0"/>
              </a:rPr>
              <a:t>Deploying the API Management gateway on an Azure Arc-enabled Kubernetes cluster expands API Management support for hybrid and multi-cloud environments.</a:t>
            </a:r>
          </a:p>
          <a:p>
            <a:pPr marL="260674" marR="0" lvl="1"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lang="en-US" sz="1600" dirty="0">
              <a:solidFill>
                <a:srgbClr val="FFFFFF"/>
              </a:solidFill>
              <a:ea typeface="Calibri" panose="020F0502020204030204" pitchFamily="34" charset="0"/>
              <a:cs typeface="Times New Roman" panose="02020603050405020304" pitchFamily="18" charset="0"/>
            </a:endParaRPr>
          </a:p>
          <a:p>
            <a:pPr marL="260674" marR="0" lvl="1" indent="0" algn="ctr"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2000" u="sng" dirty="0">
                <a:solidFill>
                  <a:srgbClr val="E6E6E6"/>
                </a:solidFill>
                <a:hlinkClick r:id="rId5"/>
              </a:rPr>
              <a:t>Azure Arc Jumpstart scenarios </a:t>
            </a:r>
            <a:endParaRPr kumimoji="0" lang="en-US" sz="1800" b="0" i="0" u="sng" strike="noStrike" kern="1200" cap="none" spc="0" normalizeH="0" baseline="0" noProof="0" dirty="0">
              <a:ln>
                <a:noFill/>
              </a:ln>
              <a:solidFill>
                <a:srgbClr val="E6E6E6"/>
              </a:solidFill>
              <a:effectLst/>
              <a:uLnTx/>
              <a:uFillTx/>
              <a:ea typeface="+mn-ea"/>
              <a:cs typeface="+mn-cs"/>
            </a:endParaRPr>
          </a:p>
          <a:p>
            <a:pPr marL="260674" marR="0" lvl="1"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600" dirty="0">
                <a:solidFill>
                  <a:srgbClr val="FFFFFF"/>
                </a:solidFill>
                <a:ea typeface="Calibri" panose="020F0502020204030204" pitchFamily="34" charset="0"/>
                <a:cs typeface="Times New Roman" panose="02020603050405020304" pitchFamily="18" charset="0"/>
              </a:rPr>
              <a:t>Azure Arc Jumpstart allows you to quickly deploy and utilize all Arc-enabled services for evaluation and learning purposes. Soon, you’ll be able to discover and deploy these environments directly from the Marketplace.</a:t>
            </a:r>
          </a:p>
          <a:p>
            <a:pPr marL="260674" marR="0" lvl="1"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1600" b="0" i="0" u="none" strike="noStrike" kern="1200" cap="none" spc="0" normalizeH="0" baseline="0" noProof="0" dirty="0">
              <a:ln>
                <a:noFill/>
              </a:ln>
              <a:solidFill>
                <a:srgbClr val="FFFFFF"/>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244643504"/>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1AA90-CAD6-04F9-6A17-07ABCE484AC8}"/>
              </a:ext>
            </a:extLst>
          </p:cNvPr>
          <p:cNvSpPr>
            <a:spLocks noGrp="1"/>
          </p:cNvSpPr>
          <p:nvPr>
            <p:ph type="title"/>
          </p:nvPr>
        </p:nvSpPr>
        <p:spPr/>
        <p:txBody>
          <a:bodyPr/>
          <a:lstStyle/>
          <a:p>
            <a:r>
              <a:rPr lang="en-US" dirty="0">
                <a:cs typeface="Segoe UI"/>
              </a:rPr>
              <a:t>Azure Stack HCI  Details (1/5)</a:t>
            </a:r>
            <a:endParaRPr lang="en-US" dirty="0"/>
          </a:p>
        </p:txBody>
      </p:sp>
      <p:sp>
        <p:nvSpPr>
          <p:cNvPr id="3" name="Text Placeholder 2">
            <a:extLst>
              <a:ext uri="{FF2B5EF4-FFF2-40B4-BE49-F238E27FC236}">
                <a16:creationId xmlns:a16="http://schemas.microsoft.com/office/drawing/2014/main" id="{73B18E48-9C3C-9E50-8DCE-2C58696DB8EE}"/>
              </a:ext>
            </a:extLst>
          </p:cNvPr>
          <p:cNvSpPr>
            <a:spLocks noGrp="1"/>
          </p:cNvSpPr>
          <p:nvPr>
            <p:ph type="body" sz="quarter" idx="10"/>
          </p:nvPr>
        </p:nvSpPr>
        <p:spPr>
          <a:xfrm>
            <a:off x="595914" y="1463669"/>
            <a:ext cx="5316593" cy="5047536"/>
          </a:xfrm>
        </p:spPr>
        <p:txBody>
          <a:bodyPr/>
          <a:lstStyle/>
          <a:p>
            <a:pPr lvl="1" algn="ctr"/>
            <a:r>
              <a:rPr lang="en-US" sz="2000" u="sng" dirty="0">
                <a:solidFill>
                  <a:srgbClr val="E6E6E6"/>
                </a:solidFill>
              </a:rPr>
              <a:t>Enhanced Azure remote support</a:t>
            </a:r>
            <a:endParaRPr lang="en-US" sz="1800" u="sng" dirty="0">
              <a:solidFill>
                <a:srgbClr val="E6E6E6"/>
              </a:solidFill>
            </a:endParaRPr>
          </a:p>
          <a:p>
            <a:pPr lvl="1"/>
            <a:r>
              <a:rPr lang="en-US" sz="1600" dirty="0">
                <a:solidFill>
                  <a:srgbClr val="FFFFFF"/>
                </a:solidFill>
                <a:ea typeface="Calibri" panose="020F0502020204030204" pitchFamily="34" charset="0"/>
                <a:cs typeface="Times New Roman" panose="02020603050405020304" pitchFamily="18" charset="0"/>
              </a:rPr>
              <a:t>Grant consent on an as-required basis for Microsoft support personnel to remotely gather logs and run commands.</a:t>
            </a:r>
          </a:p>
          <a:p>
            <a:pPr lvl="1"/>
            <a:endParaRPr lang="en-US" sz="1600" dirty="0">
              <a:highlight>
                <a:srgbClr val="800000"/>
              </a:highlight>
              <a:ea typeface="Calibri" panose="020F0502020204030204" pitchFamily="34" charset="0"/>
              <a:cs typeface="Times New Roman" panose="02020603050405020304" pitchFamily="18" charset="0"/>
            </a:endParaRPr>
          </a:p>
          <a:p>
            <a:pPr lvl="1" algn="ctr"/>
            <a:r>
              <a:rPr lang="en-US" sz="2000" u="sng" dirty="0">
                <a:solidFill>
                  <a:srgbClr val="E6E6E6"/>
                </a:solidFill>
                <a:hlinkClick r:id="rId2"/>
              </a:rPr>
              <a:t>OEM Hardware-as-a-Service offerings</a:t>
            </a:r>
            <a:endParaRPr lang="en-US" sz="1800" u="sng" dirty="0">
              <a:solidFill>
                <a:srgbClr val="E6E6E6"/>
              </a:solidFill>
            </a:endParaRPr>
          </a:p>
          <a:p>
            <a:pPr lvl="1"/>
            <a:r>
              <a:rPr lang="en-US" sz="1600" dirty="0">
                <a:effectLst/>
                <a:ea typeface="Calibri" panose="020F0502020204030204" pitchFamily="34" charset="0"/>
                <a:cs typeface="Times New Roman" panose="02020603050405020304" pitchFamily="18" charset="0"/>
              </a:rPr>
              <a:t>Azure Stack HCI Integrated Systems can now be acquired on a service basis from Lenovo </a:t>
            </a:r>
            <a:r>
              <a:rPr lang="en-US" sz="1600" dirty="0" err="1">
                <a:effectLst/>
                <a:ea typeface="Calibri" panose="020F0502020204030204" pitchFamily="34" charset="0"/>
                <a:cs typeface="Times New Roman" panose="02020603050405020304" pitchFamily="18" charset="0"/>
              </a:rPr>
              <a:t>TruScale</a:t>
            </a:r>
            <a:r>
              <a:rPr lang="en-US" sz="1600" dirty="0">
                <a:effectLst/>
                <a:ea typeface="Calibri" panose="020F0502020204030204" pitchFamily="34" charset="0"/>
                <a:cs typeface="Times New Roman" panose="02020603050405020304" pitchFamily="18" charset="0"/>
              </a:rPr>
              <a:t> and HPE </a:t>
            </a:r>
            <a:r>
              <a:rPr lang="en-US" sz="1600" dirty="0" err="1">
                <a:effectLst/>
                <a:ea typeface="Calibri" panose="020F0502020204030204" pitchFamily="34" charset="0"/>
                <a:cs typeface="Times New Roman" panose="02020603050405020304" pitchFamily="18" charset="0"/>
              </a:rPr>
              <a:t>GreenLake</a:t>
            </a:r>
            <a:r>
              <a:rPr lang="en-US" sz="1600" dirty="0">
                <a:ea typeface="Calibri" panose="020F0502020204030204" pitchFamily="34" charset="0"/>
                <a:cs typeface="Times New Roman" panose="02020603050405020304" pitchFamily="18" charset="0"/>
              </a:rPr>
              <a:t>, allowing customers to acquire and scale their edge infrastructure on a true as-a-service basis.</a:t>
            </a:r>
            <a:endParaRPr lang="en-US" sz="1600" dirty="0">
              <a:effectLst/>
              <a:ea typeface="Calibri" panose="020F0502020204030204" pitchFamily="34" charset="0"/>
              <a:cs typeface="Times New Roman" panose="02020603050405020304" pitchFamily="18" charset="0"/>
            </a:endParaRPr>
          </a:p>
          <a:p>
            <a:pPr lvl="1"/>
            <a:endParaRPr lang="en-US" sz="1600" dirty="0">
              <a:effectLst/>
              <a:highlight>
                <a:srgbClr val="800000"/>
              </a:highlight>
              <a:ea typeface="Calibri" panose="020F0502020204030204" pitchFamily="34" charset="0"/>
              <a:cs typeface="Times New Roman" panose="02020603050405020304" pitchFamily="18" charset="0"/>
            </a:endParaRPr>
          </a:p>
          <a:p>
            <a:pPr lvl="1" algn="ctr"/>
            <a:r>
              <a:rPr lang="en-US" sz="2000" dirty="0">
                <a:solidFill>
                  <a:srgbClr val="E6E6E6"/>
                </a:solidFill>
                <a:hlinkClick r:id="rId3"/>
              </a:rPr>
              <a:t>Intent-based network automation with Network ATC</a:t>
            </a:r>
            <a:endParaRPr lang="en-US" sz="1800" dirty="0">
              <a:solidFill>
                <a:srgbClr val="E6E6E6"/>
              </a:solidFill>
            </a:endParaRPr>
          </a:p>
          <a:p>
            <a:pPr lvl="1"/>
            <a:r>
              <a:rPr lang="en-US" sz="1600" dirty="0">
                <a:effectLst/>
                <a:ea typeface="Calibri" panose="020F0502020204030204" pitchFamily="34" charset="0"/>
                <a:cs typeface="Times New Roman" panose="02020603050405020304" pitchFamily="18" charset="0"/>
              </a:rPr>
              <a:t>Network ATC provides an intent-based approach to host network deployment. By specifying one or more intents (management, compute, or storage) for a network adapter, you can automate the deployment of the intended configuration.</a:t>
            </a:r>
          </a:p>
        </p:txBody>
      </p:sp>
      <p:sp>
        <p:nvSpPr>
          <p:cNvPr id="6" name="Text Placeholder 5">
            <a:extLst>
              <a:ext uri="{FF2B5EF4-FFF2-40B4-BE49-F238E27FC236}">
                <a16:creationId xmlns:a16="http://schemas.microsoft.com/office/drawing/2014/main" id="{55CD9CCF-5B73-DA9D-E533-BEDF0965542B}"/>
              </a:ext>
            </a:extLst>
          </p:cNvPr>
          <p:cNvSpPr>
            <a:spLocks noGrp="1"/>
          </p:cNvSpPr>
          <p:nvPr>
            <p:ph type="body" sz="quarter" idx="12"/>
          </p:nvPr>
        </p:nvSpPr>
        <p:spPr>
          <a:xfrm>
            <a:off x="6525448" y="1463669"/>
            <a:ext cx="5316593" cy="2548390"/>
          </a:xfrm>
        </p:spPr>
        <p:txBody>
          <a:bodyPr/>
          <a:lstStyle/>
          <a:p>
            <a:pPr lvl="1" algn="ctr"/>
            <a:r>
              <a:rPr lang="en-US" sz="2000" u="sng" dirty="0">
                <a:solidFill>
                  <a:srgbClr val="E6E6E6"/>
                </a:solidFill>
              </a:rPr>
              <a:t>Custom image upload for VM self-service</a:t>
            </a:r>
            <a:endParaRPr lang="en-US" sz="1800" u="sng" dirty="0">
              <a:solidFill>
                <a:srgbClr val="E6E6E6"/>
              </a:solidFill>
            </a:endParaRPr>
          </a:p>
          <a:p>
            <a:pPr lvl="1"/>
            <a:r>
              <a:rPr lang="en-US" sz="1600" dirty="0">
                <a:effectLst/>
                <a:ea typeface="Calibri" panose="020F0502020204030204" pitchFamily="34" charset="0"/>
                <a:cs typeface="Times New Roman" panose="02020603050405020304" pitchFamily="18" charset="0"/>
              </a:rPr>
              <a:t>Upload custom operating system images to Azure for distribution to your edge sites from a centralized cloud location.</a:t>
            </a:r>
          </a:p>
          <a:p>
            <a:pPr lvl="1"/>
            <a:endParaRPr lang="en-US" sz="1600" dirty="0">
              <a:highlight>
                <a:srgbClr val="800000"/>
              </a:highlight>
              <a:ea typeface="Calibri" panose="020F0502020204030204" pitchFamily="34" charset="0"/>
              <a:cs typeface="Times New Roman" panose="02020603050405020304" pitchFamily="18" charset="0"/>
            </a:endParaRPr>
          </a:p>
          <a:p>
            <a:pPr lvl="1" algn="ctr"/>
            <a:r>
              <a:rPr lang="en-US" sz="2000" u="sng" dirty="0" err="1">
                <a:solidFill>
                  <a:srgbClr val="E6E6E6"/>
                </a:solidFill>
              </a:rPr>
              <a:t>ReFS</a:t>
            </a:r>
            <a:r>
              <a:rPr lang="en-US" sz="2000" u="sng" dirty="0">
                <a:solidFill>
                  <a:srgbClr val="E6E6E6"/>
                </a:solidFill>
              </a:rPr>
              <a:t> deduplication</a:t>
            </a:r>
            <a:endParaRPr lang="en-US" sz="1800" u="sng" dirty="0">
              <a:solidFill>
                <a:srgbClr val="E6E6E6"/>
              </a:solidFill>
            </a:endParaRPr>
          </a:p>
          <a:p>
            <a:pPr lvl="1"/>
            <a:r>
              <a:rPr lang="en-US" sz="1600" dirty="0">
                <a:effectLst/>
                <a:ea typeface="Calibri" panose="020F0502020204030204" pitchFamily="34" charset="0"/>
                <a:cs typeface="Times New Roman" panose="02020603050405020304" pitchFamily="18" charset="0"/>
              </a:rPr>
              <a:t>A new dedu</a:t>
            </a:r>
            <a:r>
              <a:rPr lang="en-US" sz="1600" dirty="0">
                <a:ea typeface="Calibri" panose="020F0502020204030204" pitchFamily="34" charset="0"/>
                <a:cs typeface="Times New Roman" panose="02020603050405020304" pitchFamily="18" charset="0"/>
              </a:rPr>
              <a:t>plication system that integrates seamlessly into </a:t>
            </a:r>
            <a:r>
              <a:rPr lang="en-US" sz="1600" dirty="0" err="1">
                <a:ea typeface="Calibri" panose="020F0502020204030204" pitchFamily="34" charset="0"/>
                <a:cs typeface="Times New Roman" panose="02020603050405020304" pitchFamily="18" charset="0"/>
              </a:rPr>
              <a:t>ReFS</a:t>
            </a:r>
            <a:r>
              <a:rPr lang="en-US" sz="1600" dirty="0">
                <a:ea typeface="Calibri" panose="020F0502020204030204" pitchFamily="34" charset="0"/>
                <a:cs typeface="Times New Roman" panose="02020603050405020304" pitchFamily="18" charset="0"/>
              </a:rPr>
              <a:t> volumes will improve storage efficiency and performance on the live VM workloads hosted on HCI.</a:t>
            </a:r>
            <a:endParaRPr lang="en-US" sz="1600" dirty="0">
              <a:effectLs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957467716"/>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1AA90-CAD6-04F9-6A17-07ABCE484AC8}"/>
              </a:ext>
            </a:extLst>
          </p:cNvPr>
          <p:cNvSpPr>
            <a:spLocks noGrp="1"/>
          </p:cNvSpPr>
          <p:nvPr>
            <p:ph type="title"/>
          </p:nvPr>
        </p:nvSpPr>
        <p:spPr/>
        <p:txBody>
          <a:bodyPr/>
          <a:lstStyle/>
          <a:p>
            <a:r>
              <a:rPr lang="en-US" dirty="0">
                <a:cs typeface="Segoe UI"/>
              </a:rPr>
              <a:t>Azure Stack HCI Details </a:t>
            </a:r>
            <a:r>
              <a:rPr lang="en-US" dirty="0"/>
              <a:t>(2/5)</a:t>
            </a:r>
          </a:p>
        </p:txBody>
      </p:sp>
      <p:sp>
        <p:nvSpPr>
          <p:cNvPr id="3" name="Text Placeholder 2">
            <a:extLst>
              <a:ext uri="{FF2B5EF4-FFF2-40B4-BE49-F238E27FC236}">
                <a16:creationId xmlns:a16="http://schemas.microsoft.com/office/drawing/2014/main" id="{73B18E48-9C3C-9E50-8DCE-2C58696DB8EE}"/>
              </a:ext>
            </a:extLst>
          </p:cNvPr>
          <p:cNvSpPr>
            <a:spLocks noGrp="1"/>
          </p:cNvSpPr>
          <p:nvPr>
            <p:ph type="body" sz="quarter" idx="10"/>
          </p:nvPr>
        </p:nvSpPr>
        <p:spPr>
          <a:xfrm>
            <a:off x="595914" y="1463669"/>
            <a:ext cx="5316593" cy="4247317"/>
          </a:xfrm>
        </p:spPr>
        <p:txBody>
          <a:bodyPr/>
          <a:lstStyle/>
          <a:p>
            <a:pPr lvl="1" algn="ctr"/>
            <a:r>
              <a:rPr lang="en-US" sz="2000" u="sng" dirty="0">
                <a:solidFill>
                  <a:srgbClr val="E6E6E6"/>
                </a:solidFill>
              </a:rPr>
              <a:t>Azure Migrate from Hyper-V to HCI</a:t>
            </a:r>
            <a:endParaRPr lang="en-US" sz="1800" u="sng" dirty="0">
              <a:solidFill>
                <a:srgbClr val="E6E6E6"/>
              </a:solidFill>
            </a:endParaRPr>
          </a:p>
          <a:p>
            <a:pPr lvl="1"/>
            <a:r>
              <a:rPr lang="en-US" sz="1600" dirty="0">
                <a:effectLst/>
                <a:ea typeface="Calibri" panose="020F0502020204030204" pitchFamily="34" charset="0"/>
                <a:cs typeface="Times New Roman" panose="02020603050405020304" pitchFamily="18" charset="0"/>
              </a:rPr>
              <a:t>Use Azure Migrate tools to migrate VMs from existing Windows Server and Hyper-V Server environments over to Azure Stack HCI, without downtime.</a:t>
            </a:r>
          </a:p>
          <a:p>
            <a:pPr lvl="1"/>
            <a:endParaRPr lang="en-US" sz="1600" dirty="0">
              <a:highlight>
                <a:srgbClr val="800000"/>
              </a:highlight>
              <a:ea typeface="Calibri" panose="020F0502020204030204" pitchFamily="34" charset="0"/>
              <a:cs typeface="Times New Roman" panose="02020603050405020304" pitchFamily="18" charset="0"/>
            </a:endParaRPr>
          </a:p>
          <a:p>
            <a:pPr lvl="1" algn="ctr"/>
            <a:r>
              <a:rPr lang="en-US" sz="2000" u="sng" dirty="0">
                <a:solidFill>
                  <a:srgbClr val="E6E6E6"/>
                </a:solidFill>
              </a:rPr>
              <a:t>Single-node HCI deployments</a:t>
            </a:r>
            <a:endParaRPr lang="en-US" sz="1800" u="sng" dirty="0">
              <a:solidFill>
                <a:srgbClr val="E6E6E6"/>
              </a:solidFill>
            </a:endParaRPr>
          </a:p>
          <a:p>
            <a:pPr lvl="1"/>
            <a:r>
              <a:rPr lang="en-US" sz="1600" dirty="0">
                <a:effectLst/>
                <a:ea typeface="Calibri" panose="020F0502020204030204" pitchFamily="34" charset="0"/>
                <a:cs typeface="Times New Roman" panose="02020603050405020304" pitchFamily="18" charset="0"/>
              </a:rPr>
              <a:t>Azure Stack HCI can be deployed onto single-node configurations, allowing for lower hardware costs in situations where high-availability is not a requirement</a:t>
            </a:r>
          </a:p>
          <a:p>
            <a:pPr lvl="1"/>
            <a:endParaRPr lang="en-US" sz="1600" dirty="0">
              <a:effectLst/>
              <a:highlight>
                <a:srgbClr val="800000"/>
              </a:highlight>
              <a:ea typeface="Calibri" panose="020F0502020204030204" pitchFamily="34" charset="0"/>
              <a:cs typeface="Times New Roman" panose="02020603050405020304" pitchFamily="18" charset="0"/>
            </a:endParaRPr>
          </a:p>
          <a:p>
            <a:pPr lvl="1" algn="ctr"/>
            <a:r>
              <a:rPr lang="en-US" sz="2000" u="sng" dirty="0">
                <a:solidFill>
                  <a:srgbClr val="E6E6E6"/>
                </a:solidFill>
              </a:rPr>
              <a:t>GPU-P with live migration</a:t>
            </a:r>
            <a:endParaRPr lang="en-US" sz="1800" u="sng" dirty="0">
              <a:solidFill>
                <a:srgbClr val="E6E6E6"/>
              </a:solidFill>
            </a:endParaRPr>
          </a:p>
          <a:p>
            <a:pPr lvl="1"/>
            <a:r>
              <a:rPr lang="en-US" sz="1600" dirty="0">
                <a:effectLst/>
                <a:ea typeface="Calibri" panose="020F0502020204030204" pitchFamily="34" charset="0"/>
                <a:cs typeface="Times New Roman" panose="02020603050405020304" pitchFamily="18" charset="0"/>
              </a:rPr>
              <a:t>GPU-P will allow you to partition GPUs between multiple virtual machines and migrate them between hosts in a cluster without losing access to hardware acceleration</a:t>
            </a:r>
          </a:p>
        </p:txBody>
      </p:sp>
      <p:sp>
        <p:nvSpPr>
          <p:cNvPr id="6" name="Text Placeholder 5">
            <a:extLst>
              <a:ext uri="{FF2B5EF4-FFF2-40B4-BE49-F238E27FC236}">
                <a16:creationId xmlns:a16="http://schemas.microsoft.com/office/drawing/2014/main" id="{55CD9CCF-5B73-DA9D-E533-BEDF0965542B}"/>
              </a:ext>
            </a:extLst>
          </p:cNvPr>
          <p:cNvSpPr>
            <a:spLocks noGrp="1"/>
          </p:cNvSpPr>
          <p:nvPr>
            <p:ph type="body" sz="quarter" idx="12"/>
          </p:nvPr>
        </p:nvSpPr>
        <p:spPr>
          <a:xfrm>
            <a:off x="6525448" y="1463669"/>
            <a:ext cx="5316593" cy="4493538"/>
          </a:xfrm>
        </p:spPr>
        <p:txBody>
          <a:bodyPr/>
          <a:lstStyle/>
          <a:p>
            <a:pPr marL="260674" marR="0" lvl="1" indent="0" algn="ctr"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sng" strike="noStrike" kern="1200" cap="none" spc="0" normalizeH="0" baseline="0" noProof="0" dirty="0">
                <a:ln>
                  <a:noFill/>
                </a:ln>
                <a:solidFill>
                  <a:srgbClr val="E6E6E6"/>
                </a:solidFill>
                <a:effectLst/>
                <a:uLnTx/>
                <a:uFillTx/>
                <a:ea typeface="+mn-ea"/>
                <a:cs typeface="+mn-cs"/>
              </a:rPr>
              <a:t>Azure Marketplace for VM self-service</a:t>
            </a:r>
            <a:endParaRPr kumimoji="0" lang="en-US" sz="1800" b="0" i="0" u="sng" strike="noStrike" kern="1200" cap="none" spc="0" normalizeH="0" baseline="0" noProof="0" dirty="0">
              <a:ln>
                <a:noFill/>
              </a:ln>
              <a:solidFill>
                <a:srgbClr val="E6E6E6"/>
              </a:solidFill>
              <a:effectLst/>
              <a:uLnTx/>
              <a:uFillTx/>
              <a:ea typeface="+mn-ea"/>
              <a:cs typeface="+mn-cs"/>
            </a:endParaRPr>
          </a:p>
          <a:p>
            <a:pPr marL="260674" marR="0" lvl="1"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dirty="0">
                <a:ln>
                  <a:noFill/>
                </a:ln>
                <a:solidFill>
                  <a:srgbClr val="FFFFFF"/>
                </a:solidFill>
                <a:effectLst/>
                <a:uLnTx/>
                <a:uFillTx/>
                <a:ea typeface="Calibri" panose="020F0502020204030204" pitchFamily="34" charset="0"/>
                <a:cs typeface="Times New Roman" panose="02020603050405020304" pitchFamily="18" charset="0"/>
              </a:rPr>
              <a:t>Get VM images including Windows 10 Enterprise multi-session and Windows 11 Enterprise multi-session directly from the Azure Marketplace.</a:t>
            </a:r>
          </a:p>
          <a:p>
            <a:pPr marL="260674" marR="0" lvl="1"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dirty="0">
                <a:ln>
                  <a:noFill/>
                </a:ln>
                <a:solidFill>
                  <a:srgbClr val="FFFFFF"/>
                </a:solidFill>
                <a:effectLst/>
                <a:uLnTx/>
                <a:uFillTx/>
                <a:ea typeface="Calibri" panose="020F0502020204030204" pitchFamily="34" charset="0"/>
                <a:cs typeface="Times New Roman" panose="02020603050405020304" pitchFamily="18" charset="0"/>
              </a:rPr>
              <a:t>​</a:t>
            </a:r>
          </a:p>
          <a:p>
            <a:pPr marL="260674" marR="0" lvl="1" indent="0" algn="ctr"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sng" strike="noStrike" kern="1200" cap="none" spc="0" normalizeH="0" baseline="0" noProof="0" dirty="0">
                <a:ln>
                  <a:noFill/>
                </a:ln>
                <a:solidFill>
                  <a:srgbClr val="E6E6E6"/>
                </a:solidFill>
                <a:effectLst/>
                <a:uLnTx/>
                <a:uFillTx/>
                <a:ea typeface="+mn-ea"/>
                <a:cs typeface="+mn-cs"/>
              </a:rPr>
              <a:t>Trusted launch</a:t>
            </a:r>
            <a:endParaRPr kumimoji="0" lang="en-US" sz="1800" b="0" i="0" u="sng" strike="noStrike" kern="1200" cap="none" spc="0" normalizeH="0" baseline="0" noProof="0" dirty="0">
              <a:ln>
                <a:noFill/>
              </a:ln>
              <a:solidFill>
                <a:srgbClr val="E6E6E6"/>
              </a:solidFill>
              <a:effectLst/>
              <a:uLnTx/>
              <a:uFillTx/>
              <a:ea typeface="+mn-ea"/>
              <a:cs typeface="+mn-cs"/>
            </a:endParaRPr>
          </a:p>
          <a:p>
            <a:pPr marL="260674" marR="0" lvl="1"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dirty="0">
                <a:ln>
                  <a:noFill/>
                </a:ln>
                <a:solidFill>
                  <a:srgbClr val="FFFFFF"/>
                </a:solidFill>
                <a:effectLst/>
                <a:uLnTx/>
                <a:uFillTx/>
                <a:ea typeface="Calibri" panose="020F0502020204030204" pitchFamily="34" charset="0"/>
                <a:cs typeface="Times New Roman" panose="02020603050405020304" pitchFamily="18" charset="0"/>
              </a:rPr>
              <a:t>Trusted launch protects against advanced and persistent attack techniques. Secure Boot is attested by virtualized TPM (</a:t>
            </a:r>
            <a:r>
              <a:rPr kumimoji="0" lang="en-US" sz="1600" b="0" i="0" u="none" strike="noStrike" kern="1200" cap="none" spc="0" normalizeH="0" baseline="0" noProof="0" dirty="0" err="1">
                <a:ln>
                  <a:noFill/>
                </a:ln>
                <a:solidFill>
                  <a:srgbClr val="FFFFFF"/>
                </a:solidFill>
                <a:effectLst/>
                <a:uLnTx/>
                <a:uFillTx/>
                <a:ea typeface="Calibri" panose="020F0502020204030204" pitchFamily="34" charset="0"/>
                <a:cs typeface="Times New Roman" panose="02020603050405020304" pitchFamily="18" charset="0"/>
              </a:rPr>
              <a:t>vTPM</a:t>
            </a:r>
            <a:r>
              <a:rPr kumimoji="0" lang="en-US" sz="1600" b="0" i="0" u="none" strike="noStrike" kern="1200" cap="none" spc="0" normalizeH="0" baseline="0" noProof="0" dirty="0">
                <a:ln>
                  <a:noFill/>
                </a:ln>
                <a:solidFill>
                  <a:srgbClr val="FFFFFF"/>
                </a:solidFill>
                <a:effectLst/>
                <a:uLnTx/>
                <a:uFillTx/>
                <a:ea typeface="Calibri" panose="020F0502020204030204" pitchFamily="34" charset="0"/>
                <a:cs typeface="Times New Roman" panose="02020603050405020304" pitchFamily="18" charset="0"/>
              </a:rPr>
              <a:t>) with support for live migration without Host Guardian Service.</a:t>
            </a:r>
          </a:p>
          <a:p>
            <a:pPr marL="260674" marR="0" lvl="1"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1600" b="0" i="0" u="none" strike="noStrike" kern="1200" cap="none" spc="0" normalizeH="0" baseline="0" noProof="0" dirty="0">
              <a:ln>
                <a:noFill/>
              </a:ln>
              <a:solidFill>
                <a:srgbClr val="FFFFFF"/>
              </a:solidFill>
              <a:effectLst/>
              <a:highlight>
                <a:srgbClr val="800000"/>
              </a:highlight>
              <a:uLnTx/>
              <a:uFillTx/>
              <a:ea typeface="Calibri" panose="020F0502020204030204" pitchFamily="34" charset="0"/>
              <a:cs typeface="Times New Roman" panose="02020603050405020304" pitchFamily="18" charset="0"/>
            </a:endParaRPr>
          </a:p>
          <a:p>
            <a:pPr marL="260674" marR="0" lvl="1" indent="0" algn="ctr"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sng" strike="noStrike" kern="1200" cap="none" spc="0" normalizeH="0" baseline="0" noProof="0" dirty="0">
                <a:ln>
                  <a:noFill/>
                </a:ln>
                <a:solidFill>
                  <a:srgbClr val="E6E6E6"/>
                </a:solidFill>
                <a:effectLst/>
                <a:uLnTx/>
                <a:uFillTx/>
                <a:ea typeface="+mn-ea"/>
                <a:cs typeface="+mn-cs"/>
                <a:hlinkClick r:id="rId2"/>
              </a:rPr>
              <a:t>Azure Virtual Desktop session hosts on HCI</a:t>
            </a:r>
            <a:endParaRPr kumimoji="0" lang="en-US" sz="1800" b="0" i="0" u="sng" strike="noStrike" kern="1200" cap="none" spc="0" normalizeH="0" baseline="0" noProof="0" dirty="0">
              <a:ln>
                <a:noFill/>
              </a:ln>
              <a:solidFill>
                <a:srgbClr val="E6E6E6"/>
              </a:solidFill>
              <a:effectLst/>
              <a:uLnTx/>
              <a:uFillTx/>
              <a:ea typeface="+mn-ea"/>
              <a:cs typeface="+mn-cs"/>
            </a:endParaRPr>
          </a:p>
          <a:p>
            <a:pPr marL="260674" marR="0" lvl="1"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dirty="0">
                <a:ln>
                  <a:noFill/>
                </a:ln>
                <a:solidFill>
                  <a:srgbClr val="FFFFFF"/>
                </a:solidFill>
                <a:effectLst/>
                <a:uLnTx/>
                <a:uFillTx/>
                <a:ea typeface="Calibri" panose="020F0502020204030204" pitchFamily="34" charset="0"/>
                <a:cs typeface="Times New Roman" panose="02020603050405020304" pitchFamily="18" charset="0"/>
              </a:rPr>
              <a:t>In environments where access to AVD in Azure may not be allowed or does not provide the necessary user experience, AVD session hosts can be hosted locally on Azure Stack HCI.</a:t>
            </a:r>
          </a:p>
        </p:txBody>
      </p:sp>
    </p:spTree>
    <p:extLst>
      <p:ext uri="{BB962C8B-B14F-4D97-AF65-F5344CB8AC3E}">
        <p14:creationId xmlns:p14="http://schemas.microsoft.com/office/powerpoint/2010/main" val="1638325654"/>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1AA90-CAD6-04F9-6A17-07ABCE484AC8}"/>
              </a:ext>
            </a:extLst>
          </p:cNvPr>
          <p:cNvSpPr>
            <a:spLocks noGrp="1"/>
          </p:cNvSpPr>
          <p:nvPr>
            <p:ph type="title"/>
          </p:nvPr>
        </p:nvSpPr>
        <p:spPr/>
        <p:txBody>
          <a:bodyPr/>
          <a:lstStyle/>
          <a:p>
            <a:r>
              <a:rPr lang="en-US" dirty="0">
                <a:cs typeface="Segoe UI"/>
              </a:rPr>
              <a:t>Azure Stack HCI Details </a:t>
            </a:r>
            <a:r>
              <a:rPr lang="en-US" dirty="0"/>
              <a:t>(3/5)</a:t>
            </a:r>
          </a:p>
        </p:txBody>
      </p:sp>
      <p:sp>
        <p:nvSpPr>
          <p:cNvPr id="6" name="Text Placeholder 5">
            <a:extLst>
              <a:ext uri="{FF2B5EF4-FFF2-40B4-BE49-F238E27FC236}">
                <a16:creationId xmlns:a16="http://schemas.microsoft.com/office/drawing/2014/main" id="{55CD9CCF-5B73-DA9D-E533-BEDF0965542B}"/>
              </a:ext>
            </a:extLst>
          </p:cNvPr>
          <p:cNvSpPr>
            <a:spLocks noGrp="1"/>
          </p:cNvSpPr>
          <p:nvPr>
            <p:ph type="body" sz="quarter" idx="12"/>
          </p:nvPr>
        </p:nvSpPr>
        <p:spPr>
          <a:xfrm>
            <a:off x="6525448" y="1463669"/>
            <a:ext cx="5316593" cy="3607141"/>
          </a:xfrm>
        </p:spPr>
        <p:txBody>
          <a:bodyPr/>
          <a:lstStyle/>
          <a:p>
            <a:pPr marL="260674" marR="0" lvl="1" indent="0" algn="ctr"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sng" strike="noStrike" kern="1200" cap="none" spc="0" normalizeH="0" baseline="0" noProof="0" dirty="0">
                <a:ln>
                  <a:noFill/>
                </a:ln>
                <a:solidFill>
                  <a:srgbClr val="E6E6E6"/>
                </a:solidFill>
                <a:effectLst/>
                <a:uLnTx/>
                <a:uFillTx/>
                <a:ea typeface="+mn-ea"/>
                <a:cs typeface="+mn-cs"/>
              </a:rPr>
              <a:t>Environment readiness validators</a:t>
            </a:r>
          </a:p>
          <a:p>
            <a:pPr marL="260674" marR="0" lvl="1" indent="0"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dirty="0">
                <a:ln>
                  <a:noFill/>
                </a:ln>
                <a:solidFill>
                  <a:srgbClr val="FFFFFF"/>
                </a:solidFill>
                <a:effectLst/>
                <a:uLnTx/>
                <a:uFillTx/>
                <a:ea typeface="Calibri" panose="020F0502020204030204" pitchFamily="34" charset="0"/>
                <a:cs typeface="Times New Roman" panose="02020603050405020304" pitchFamily="18" charset="0"/>
              </a:rPr>
              <a:t>A new tool designed to validate and diagnose customer environment readiness before, during and after deployment. The public preview will include two key validators: connectivity validator and hardware validator. The connectivity validator will check that each of your cluster nodes can reach the Azure services you plan to use. The hardware validator will ensure all physical nodes are configured uniformly and there is hardware consistency across all the nodes.</a:t>
            </a:r>
          </a:p>
          <a:p>
            <a:pPr marL="260674" marR="0" lvl="1" indent="0"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dirty="0">
                <a:ln>
                  <a:noFill/>
                </a:ln>
                <a:solidFill>
                  <a:srgbClr val="FFFFFF"/>
                </a:solidFill>
                <a:effectLst/>
                <a:uLnTx/>
                <a:uFillTx/>
                <a:ea typeface="Calibri" panose="020F0502020204030204" pitchFamily="34" charset="0"/>
                <a:cs typeface="Times New Roman" panose="02020603050405020304" pitchFamily="18" charset="0"/>
              </a:rPr>
              <a:t>There will also be a standalone version available in the PowerShell gallery for customers who want to evaluate the readiness of their environment prior to hardware arrival.​</a:t>
            </a:r>
          </a:p>
        </p:txBody>
      </p:sp>
      <p:sp>
        <p:nvSpPr>
          <p:cNvPr id="5" name="Text Placeholder 4">
            <a:extLst>
              <a:ext uri="{FF2B5EF4-FFF2-40B4-BE49-F238E27FC236}">
                <a16:creationId xmlns:a16="http://schemas.microsoft.com/office/drawing/2014/main" id="{8522DCA6-754D-037D-7F72-BB40F97CA907}"/>
              </a:ext>
            </a:extLst>
          </p:cNvPr>
          <p:cNvSpPr>
            <a:spLocks noGrp="1"/>
          </p:cNvSpPr>
          <p:nvPr>
            <p:ph type="body" sz="quarter" idx="10"/>
          </p:nvPr>
        </p:nvSpPr>
        <p:spPr>
          <a:xfrm>
            <a:off x="595914" y="1463669"/>
            <a:ext cx="5316593" cy="5850191"/>
          </a:xfrm>
        </p:spPr>
        <p:txBody>
          <a:bodyPr/>
          <a:lstStyle/>
          <a:p>
            <a:pPr marL="260674" marR="0" lvl="1" indent="0" algn="ctr"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sng" strike="noStrike" kern="1200" cap="none" spc="0" normalizeH="0" baseline="0" noProof="0" dirty="0">
                <a:ln>
                  <a:noFill/>
                </a:ln>
                <a:solidFill>
                  <a:srgbClr val="E6E6E6"/>
                </a:solidFill>
                <a:effectLst/>
                <a:uLnTx/>
                <a:uFillTx/>
                <a:latin typeface="Segoe UI"/>
                <a:ea typeface="+mn-ea"/>
                <a:cs typeface="+mn-cs"/>
              </a:rPr>
              <a:t>New orchestrated deployment experience</a:t>
            </a:r>
          </a:p>
          <a:p>
            <a:pPr marL="260674" marR="0" lvl="1"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dirty="0">
                <a:ln>
                  <a:noFill/>
                </a:ln>
                <a:solidFill>
                  <a:srgbClr val="FFFFFF"/>
                </a:solidFill>
                <a:effectLst/>
                <a:uLnTx/>
                <a:uFillTx/>
                <a:latin typeface="Segoe UI"/>
                <a:ea typeface="Calibri" panose="020F0502020204030204" pitchFamily="34" charset="0"/>
                <a:cs typeface="Times New Roman" panose="02020603050405020304" pitchFamily="18" charset="0"/>
              </a:rPr>
              <a:t>A new deployment experience uses a wizard to gather your inputs into a config file. The config file is consumed by a new orchestration engine that takes care of the end-to-end system deployment. At the end of the deployment, your system is registered with Azure, Arc-enabled, and ready for you to deploy your first workload.</a:t>
            </a:r>
          </a:p>
          <a:p>
            <a:pPr marL="260674" marR="0" lvl="1"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lang="en-US" sz="1600" dirty="0">
              <a:solidFill>
                <a:srgbClr val="FFFFFF"/>
              </a:solidFill>
              <a:latin typeface="Segoe UI"/>
              <a:ea typeface="Calibri" panose="020F0502020204030204" pitchFamily="34" charset="0"/>
              <a:cs typeface="Times New Roman" panose="02020603050405020304" pitchFamily="18" charset="0"/>
            </a:endParaRPr>
          </a:p>
          <a:p>
            <a:pPr marL="260674" marR="0" lvl="1" indent="0" algn="ctr"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sng" strike="noStrike" kern="1200" cap="none" spc="0" normalizeH="0" baseline="0" noProof="0" dirty="0">
                <a:ln>
                  <a:noFill/>
                </a:ln>
                <a:solidFill>
                  <a:srgbClr val="E6E6E6"/>
                </a:solidFill>
                <a:effectLst/>
                <a:uLnTx/>
                <a:uFillTx/>
                <a:latin typeface="Segoe UI"/>
                <a:ea typeface="+mn-ea"/>
                <a:cs typeface="+mn-cs"/>
              </a:rPr>
              <a:t>Default security improvements</a:t>
            </a:r>
          </a:p>
          <a:p>
            <a:pPr marL="260674" marR="0" lvl="1"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dirty="0">
                <a:ln>
                  <a:noFill/>
                </a:ln>
                <a:solidFill>
                  <a:srgbClr val="FFFFFF"/>
                </a:solidFill>
                <a:effectLst/>
                <a:uLnTx/>
                <a:uFillTx/>
                <a:latin typeface="Segoe UI"/>
                <a:ea typeface="Calibri" panose="020F0502020204030204" pitchFamily="34" charset="0"/>
                <a:cs typeface="Times New Roman" panose="02020603050405020304" pitchFamily="18" charset="0"/>
              </a:rPr>
              <a:t>More than 200 security settings including a stronger set of protocols and cipher suites, limiting the usage of insecure protocols, Secured-Core for Server features, Windows Defender application control and other well-known security features enabled by default right from the start. The new security settings are applied during deployment and will better comply with Microsoft Azure’s latest security baseline and DISA STIG security guidelines. Also included is simpler integration with Microsoft Defender for Cloud.</a:t>
            </a:r>
          </a:p>
          <a:p>
            <a:endParaRPr lang="en-US" dirty="0"/>
          </a:p>
        </p:txBody>
      </p:sp>
    </p:spTree>
    <p:extLst>
      <p:ext uri="{BB962C8B-B14F-4D97-AF65-F5344CB8AC3E}">
        <p14:creationId xmlns:p14="http://schemas.microsoft.com/office/powerpoint/2010/main" val="4012344065"/>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1AA90-CAD6-04F9-6A17-07ABCE484AC8}"/>
              </a:ext>
            </a:extLst>
          </p:cNvPr>
          <p:cNvSpPr>
            <a:spLocks noGrp="1"/>
          </p:cNvSpPr>
          <p:nvPr>
            <p:ph type="title"/>
          </p:nvPr>
        </p:nvSpPr>
        <p:spPr/>
        <p:txBody>
          <a:bodyPr/>
          <a:lstStyle/>
          <a:p>
            <a:r>
              <a:rPr lang="en-US" dirty="0">
                <a:cs typeface="Segoe UI"/>
              </a:rPr>
              <a:t>Azure Stack HCI Details </a:t>
            </a:r>
            <a:r>
              <a:rPr lang="en-US" dirty="0"/>
              <a:t>(4/5)</a:t>
            </a:r>
          </a:p>
        </p:txBody>
      </p:sp>
      <p:sp>
        <p:nvSpPr>
          <p:cNvPr id="6" name="Text Placeholder 5">
            <a:extLst>
              <a:ext uri="{FF2B5EF4-FFF2-40B4-BE49-F238E27FC236}">
                <a16:creationId xmlns:a16="http://schemas.microsoft.com/office/drawing/2014/main" id="{55CD9CCF-5B73-DA9D-E533-BEDF0965542B}"/>
              </a:ext>
            </a:extLst>
          </p:cNvPr>
          <p:cNvSpPr>
            <a:spLocks noGrp="1"/>
          </p:cNvSpPr>
          <p:nvPr>
            <p:ph type="body" sz="quarter" idx="12"/>
          </p:nvPr>
        </p:nvSpPr>
        <p:spPr>
          <a:xfrm>
            <a:off x="6525448" y="1463669"/>
            <a:ext cx="5316593" cy="5564600"/>
          </a:xfrm>
        </p:spPr>
        <p:txBody>
          <a:bodyPr/>
          <a:lstStyle/>
          <a:p>
            <a:pPr marL="260674" marR="0" lvl="1" indent="0" algn="ctr"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sng" strike="noStrike" kern="1200" cap="none" spc="0" normalizeH="0" baseline="0" noProof="0" dirty="0">
                <a:ln>
                  <a:noFill/>
                </a:ln>
                <a:solidFill>
                  <a:srgbClr val="E6E6E6"/>
                </a:solidFill>
                <a:effectLst/>
                <a:uLnTx/>
                <a:uFillTx/>
                <a:ea typeface="+mn-ea"/>
                <a:cs typeface="+mn-cs"/>
              </a:rPr>
              <a:t>Increased diagnosability</a:t>
            </a:r>
          </a:p>
          <a:p>
            <a:pPr marL="260674" marR="0" lvl="1" indent="0"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dirty="0">
                <a:ln>
                  <a:noFill/>
                </a:ln>
                <a:solidFill>
                  <a:srgbClr val="FFFFFF"/>
                </a:solidFill>
                <a:effectLst/>
                <a:uLnTx/>
                <a:uFillTx/>
                <a:ea typeface="Calibri" panose="020F0502020204030204" pitchFamily="34" charset="0"/>
                <a:cs typeface="Times New Roman" panose="02020603050405020304" pitchFamily="18" charset="0"/>
              </a:rPr>
              <a:t>Optionally let Microsoft proactively collect periodic support data and telemetry with privacy settings in the new deployment experience. You can gather diagnostics logs using PowerShell and send them to Microsoft to assist with troubleshooting and mitigation. You can also view log collection history using PowerShell.</a:t>
            </a:r>
          </a:p>
          <a:p>
            <a:pPr marL="260674" marR="0" lvl="1" indent="0"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lang="en-US" sz="1600" dirty="0">
              <a:solidFill>
                <a:srgbClr val="FFFFFF"/>
              </a:solidFill>
              <a:ea typeface="Calibri" panose="020F0502020204030204" pitchFamily="34" charset="0"/>
              <a:cs typeface="Times New Roman" panose="02020603050405020304" pitchFamily="18" charset="0"/>
            </a:endParaRPr>
          </a:p>
          <a:p>
            <a:pPr marL="260674" marR="0" lvl="1" indent="0" algn="ctr"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sng" strike="noStrike" kern="1200" cap="none" spc="0" normalizeH="0" baseline="0" noProof="0" dirty="0">
                <a:ln>
                  <a:noFill/>
                </a:ln>
                <a:solidFill>
                  <a:srgbClr val="E6E6E6"/>
                </a:solidFill>
                <a:effectLst/>
                <a:uLnTx/>
                <a:uFillTx/>
                <a:ea typeface="+mn-ea"/>
                <a:cs typeface="+mn-cs"/>
              </a:rPr>
              <a:t>Windows Server 2022 Datacenter Azure Edition on Azure Stack HCI</a:t>
            </a:r>
          </a:p>
          <a:p>
            <a:pPr marL="260674" marR="0" lvl="1" indent="0"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dirty="0">
                <a:ln>
                  <a:noFill/>
                </a:ln>
                <a:solidFill>
                  <a:srgbClr val="FFFFFF"/>
                </a:solidFill>
                <a:effectLst/>
                <a:uLnTx/>
                <a:uFillTx/>
                <a:ea typeface="Calibri" panose="020F0502020204030204" pitchFamily="34" charset="0"/>
                <a:cs typeface="Times New Roman" panose="02020603050405020304" pitchFamily="18" charset="0"/>
              </a:rPr>
              <a:t>The preview of Marketplace VM images will let customers deploy Windows Server Azure Edition (already generally available in Azure IaaS) on Azure Stack HCI as a preview experience. This enables unique features like </a:t>
            </a:r>
            <a:r>
              <a:rPr kumimoji="0" lang="en-US" sz="1600" b="0" i="0" u="none" strike="noStrike" kern="1200" cap="none" spc="0" normalizeH="0" baseline="0" noProof="0" dirty="0" err="1">
                <a:ln>
                  <a:noFill/>
                </a:ln>
                <a:solidFill>
                  <a:srgbClr val="FFFFFF"/>
                </a:solidFill>
                <a:effectLst/>
                <a:uLnTx/>
                <a:uFillTx/>
                <a:ea typeface="Calibri" panose="020F0502020204030204" pitchFamily="34" charset="0"/>
                <a:cs typeface="Times New Roman" panose="02020603050405020304" pitchFamily="18" charset="0"/>
              </a:rPr>
              <a:t>Hotpatch</a:t>
            </a:r>
            <a:r>
              <a:rPr kumimoji="0" lang="en-US" sz="1600" b="0" i="0" u="none" strike="noStrike" kern="1200" cap="none" spc="0" normalizeH="0" baseline="0" noProof="0" dirty="0">
                <a:ln>
                  <a:noFill/>
                </a:ln>
                <a:solidFill>
                  <a:srgbClr val="FFFFFF"/>
                </a:solidFill>
                <a:effectLst/>
                <a:uLnTx/>
                <a:uFillTx/>
                <a:ea typeface="Calibri" panose="020F0502020204030204" pitchFamily="34" charset="0"/>
                <a:cs typeface="Times New Roman" panose="02020603050405020304" pitchFamily="18" charset="0"/>
              </a:rPr>
              <a:t> and SMB over QUIC on Windows Server Azure Edition VMs on Azure Stack HCI. Through future guest management extensions, the full Azure Automanage experience will also become available. The ability to run Windows Server Azure Edition on Azure Stack HCI is one of several Azure Benefits, like free Extended Security Updates.</a:t>
            </a:r>
          </a:p>
        </p:txBody>
      </p:sp>
      <p:sp>
        <p:nvSpPr>
          <p:cNvPr id="5" name="Text Placeholder 4">
            <a:extLst>
              <a:ext uri="{FF2B5EF4-FFF2-40B4-BE49-F238E27FC236}">
                <a16:creationId xmlns:a16="http://schemas.microsoft.com/office/drawing/2014/main" id="{8522DCA6-754D-037D-7F72-BB40F97CA907}"/>
              </a:ext>
            </a:extLst>
          </p:cNvPr>
          <p:cNvSpPr>
            <a:spLocks noGrp="1"/>
          </p:cNvSpPr>
          <p:nvPr>
            <p:ph type="body" sz="quarter" idx="10"/>
          </p:nvPr>
        </p:nvSpPr>
        <p:spPr>
          <a:xfrm>
            <a:off x="595914" y="1463669"/>
            <a:ext cx="5316593" cy="4579715"/>
          </a:xfrm>
        </p:spPr>
        <p:txBody>
          <a:bodyPr/>
          <a:lstStyle/>
          <a:p>
            <a:pPr marL="260674" marR="0" lvl="1" indent="0" algn="ctr"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sng" strike="noStrike" kern="1200" cap="none" spc="0" normalizeH="0" baseline="0" noProof="0" dirty="0">
                <a:ln>
                  <a:noFill/>
                </a:ln>
                <a:solidFill>
                  <a:srgbClr val="E6E6E6"/>
                </a:solidFill>
                <a:effectLst/>
                <a:uLnTx/>
                <a:uFillTx/>
                <a:latin typeface="Segoe UI"/>
                <a:ea typeface="+mn-ea"/>
                <a:cs typeface="+mn-cs"/>
              </a:rPr>
              <a:t>Live migration improvements for switchless interconnects</a:t>
            </a:r>
          </a:p>
          <a:p>
            <a:pPr marL="260674" marR="0" lvl="1"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dirty="0">
                <a:ln>
                  <a:noFill/>
                </a:ln>
                <a:solidFill>
                  <a:srgbClr val="FFFFFF"/>
                </a:solidFill>
                <a:effectLst/>
                <a:uLnTx/>
                <a:uFillTx/>
                <a:latin typeface="Segoe UI"/>
                <a:ea typeface="Calibri" panose="020F0502020204030204" pitchFamily="34" charset="0"/>
                <a:cs typeface="Times New Roman" panose="02020603050405020304" pitchFamily="18" charset="0"/>
              </a:rPr>
              <a:t>Switchless deployments are great lower-cost options for retail and fleet scenarios, and now benefit from VM live migration support improvements.</a:t>
            </a:r>
          </a:p>
          <a:p>
            <a:pPr marL="260674" marR="0" lvl="1"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lang="en-US" sz="1600" dirty="0">
              <a:solidFill>
                <a:srgbClr val="FFFFFF"/>
              </a:solidFill>
              <a:latin typeface="Segoe UI"/>
              <a:ea typeface="Calibri" panose="020F0502020204030204" pitchFamily="34" charset="0"/>
              <a:cs typeface="Times New Roman" panose="02020603050405020304" pitchFamily="18" charset="0"/>
            </a:endParaRPr>
          </a:p>
          <a:p>
            <a:pPr marL="260674" marR="0" lvl="1" indent="0" algn="ctr"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sng" strike="noStrike" kern="1200" cap="none" spc="0" normalizeH="0" baseline="0" noProof="0" dirty="0">
                <a:ln>
                  <a:noFill/>
                </a:ln>
                <a:solidFill>
                  <a:srgbClr val="E6E6E6"/>
                </a:solidFill>
                <a:effectLst/>
                <a:uLnTx/>
                <a:uFillTx/>
                <a:latin typeface="Segoe UI"/>
                <a:ea typeface="+mn-ea"/>
                <a:cs typeface="+mn-cs"/>
              </a:rPr>
              <a:t>Tag based segmentation for SDN</a:t>
            </a:r>
          </a:p>
          <a:p>
            <a:pPr marL="260674" marR="0" lvl="1" indent="0"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dirty="0">
                <a:ln>
                  <a:noFill/>
                </a:ln>
                <a:solidFill>
                  <a:srgbClr val="FFFFFF"/>
                </a:solidFill>
                <a:effectLst/>
                <a:uLnTx/>
                <a:uFillTx/>
                <a:latin typeface="Segoe UI"/>
                <a:ea typeface="Calibri" panose="020F0502020204030204" pitchFamily="34" charset="0"/>
                <a:cs typeface="Times New Roman" panose="02020603050405020304" pitchFamily="18" charset="0"/>
              </a:rPr>
              <a:t>Secure your application workload virtual machines from external as well as lateral threats with custom tags of your choice. Assign any custom tags to classify your VMs, and then apply Access Control Lists (ACLs) based on the tags to restrict communication to/from external as well as internal sources. For example, to prevent your SQL VMs from communicating with your web server VMs, simply tag corresponding VMs with “SQL” and “Web” tags and create an ACL to prevent “Web” tag from communicating with “SQL” tag.</a:t>
            </a:r>
            <a:endParaRPr lang="en-US" dirty="0"/>
          </a:p>
        </p:txBody>
      </p:sp>
    </p:spTree>
    <p:extLst>
      <p:ext uri="{BB962C8B-B14F-4D97-AF65-F5344CB8AC3E}">
        <p14:creationId xmlns:p14="http://schemas.microsoft.com/office/powerpoint/2010/main" val="1127373337"/>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1AA90-CAD6-04F9-6A17-07ABCE484AC8}"/>
              </a:ext>
            </a:extLst>
          </p:cNvPr>
          <p:cNvSpPr>
            <a:spLocks noGrp="1"/>
          </p:cNvSpPr>
          <p:nvPr>
            <p:ph type="title"/>
          </p:nvPr>
        </p:nvSpPr>
        <p:spPr/>
        <p:txBody>
          <a:bodyPr/>
          <a:lstStyle/>
          <a:p>
            <a:r>
              <a:rPr lang="en-US" dirty="0">
                <a:cs typeface="Segoe UI"/>
              </a:rPr>
              <a:t>Azure Stack HCI Details </a:t>
            </a:r>
            <a:r>
              <a:rPr lang="en-US" dirty="0"/>
              <a:t>(5/5)</a:t>
            </a:r>
          </a:p>
        </p:txBody>
      </p:sp>
      <p:sp>
        <p:nvSpPr>
          <p:cNvPr id="6" name="Text Placeholder 5">
            <a:extLst>
              <a:ext uri="{FF2B5EF4-FFF2-40B4-BE49-F238E27FC236}">
                <a16:creationId xmlns:a16="http://schemas.microsoft.com/office/drawing/2014/main" id="{55CD9CCF-5B73-DA9D-E533-BEDF0965542B}"/>
              </a:ext>
            </a:extLst>
          </p:cNvPr>
          <p:cNvSpPr>
            <a:spLocks noGrp="1"/>
          </p:cNvSpPr>
          <p:nvPr>
            <p:ph type="body" sz="quarter" idx="12"/>
          </p:nvPr>
        </p:nvSpPr>
        <p:spPr>
          <a:xfrm>
            <a:off x="6525448" y="1463669"/>
            <a:ext cx="5316593" cy="3545586"/>
          </a:xfrm>
        </p:spPr>
        <p:txBody>
          <a:bodyPr/>
          <a:lstStyle/>
          <a:p>
            <a:pPr marL="260674" marR="0" lvl="1" indent="0" algn="ctr"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sng" strike="noStrike" kern="1200" cap="none" spc="0" normalizeH="0" baseline="0" noProof="0" dirty="0">
                <a:ln>
                  <a:noFill/>
                </a:ln>
                <a:solidFill>
                  <a:srgbClr val="E6E6E6"/>
                </a:solidFill>
                <a:effectLst/>
                <a:uLnTx/>
                <a:uFillTx/>
                <a:ea typeface="+mn-ea"/>
                <a:cs typeface="+mn-cs"/>
              </a:rPr>
              <a:t>Enhanced monitoring</a:t>
            </a:r>
          </a:p>
          <a:p>
            <a:pPr marL="260674" marR="0" lvl="1" indent="0"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FFFFFF"/>
                </a:solidFill>
                <a:effectLst/>
                <a:uLnTx/>
                <a:uFillTx/>
                <a:ea typeface="Calibri" panose="020F0502020204030204" pitchFamily="34" charset="0"/>
                <a:cs typeface="Times New Roman" panose="02020603050405020304" pitchFamily="18" charset="0"/>
              </a:rPr>
              <a:t>Recent updates to HCI Insights in Azure Monitor bring enhanced single-cluster and multi-cluster views to view infrastructure health, performance and usage for servers, virtual machines and storage. The new dashboard views are built with Azure Workbooks which are fully customizable to meet your specific monitoring needs.</a:t>
            </a:r>
          </a:p>
          <a:p>
            <a:pPr marL="260674" marR="0" lvl="1" indent="0"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lang="en-US" sz="1800" dirty="0">
              <a:solidFill>
                <a:srgbClr val="FFFFFF"/>
              </a:solidFill>
              <a:ea typeface="Calibri" panose="020F0502020204030204" pitchFamily="34" charset="0"/>
              <a:cs typeface="Times New Roman" panose="02020603050405020304" pitchFamily="18" charset="0"/>
            </a:endParaRPr>
          </a:p>
          <a:p>
            <a:pPr marL="260674" marR="0" lvl="1" indent="0" algn="ctr"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sng" strike="noStrike" kern="1200" cap="none" spc="0" normalizeH="0" baseline="0" noProof="0" dirty="0">
                <a:ln>
                  <a:noFill/>
                </a:ln>
                <a:solidFill>
                  <a:srgbClr val="E6E6E6"/>
                </a:solidFill>
                <a:effectLst/>
                <a:uLnTx/>
                <a:uFillTx/>
                <a:ea typeface="+mn-ea"/>
                <a:cs typeface="+mn-cs"/>
              </a:rPr>
              <a:t>Easier proxy config</a:t>
            </a:r>
          </a:p>
          <a:p>
            <a:pPr marL="260674" marR="0" lvl="1" indent="0"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dirty="0">
                <a:ln>
                  <a:noFill/>
                </a:ln>
                <a:solidFill>
                  <a:srgbClr val="FFFFFF"/>
                </a:solidFill>
                <a:effectLst/>
                <a:uLnTx/>
                <a:uFillTx/>
                <a:ea typeface="Calibri" panose="020F0502020204030204" pitchFamily="34" charset="0"/>
                <a:cs typeface="Times New Roman" panose="02020603050405020304" pitchFamily="18" charset="0"/>
              </a:rPr>
              <a:t>Customers can easily configure network proxy (</a:t>
            </a:r>
            <a:r>
              <a:rPr kumimoji="0" lang="en-US" sz="1600" b="0" i="0" u="none" strike="noStrike" kern="1200" cap="none" spc="0" normalizeH="0" baseline="0" noProof="0" dirty="0" err="1">
                <a:ln>
                  <a:noFill/>
                </a:ln>
                <a:solidFill>
                  <a:srgbClr val="FFFFFF"/>
                </a:solidFill>
                <a:effectLst/>
                <a:uLnTx/>
                <a:uFillTx/>
                <a:ea typeface="Calibri" panose="020F0502020204030204" pitchFamily="34" charset="0"/>
                <a:cs typeface="Times New Roman" panose="02020603050405020304" pitchFamily="18" charset="0"/>
              </a:rPr>
              <a:t>WinHttpProxy</a:t>
            </a:r>
            <a:r>
              <a:rPr kumimoji="0" lang="en-US" sz="1600" b="0" i="0" u="none" strike="noStrike" kern="1200" cap="none" spc="0" normalizeH="0" baseline="0" noProof="0" dirty="0">
                <a:ln>
                  <a:noFill/>
                </a:ln>
                <a:solidFill>
                  <a:srgbClr val="FFFFFF"/>
                </a:solidFill>
                <a:effectLst/>
                <a:uLnTx/>
                <a:uFillTx/>
                <a:ea typeface="Calibri" panose="020F0502020204030204" pitchFamily="34" charset="0"/>
                <a:cs typeface="Times New Roman" panose="02020603050405020304" pitchFamily="18" charset="0"/>
              </a:rPr>
              <a:t>).</a:t>
            </a:r>
          </a:p>
        </p:txBody>
      </p:sp>
      <p:sp>
        <p:nvSpPr>
          <p:cNvPr id="5" name="Text Placeholder 4">
            <a:extLst>
              <a:ext uri="{FF2B5EF4-FFF2-40B4-BE49-F238E27FC236}">
                <a16:creationId xmlns:a16="http://schemas.microsoft.com/office/drawing/2014/main" id="{8522DCA6-754D-037D-7F72-BB40F97CA907}"/>
              </a:ext>
            </a:extLst>
          </p:cNvPr>
          <p:cNvSpPr>
            <a:spLocks noGrp="1"/>
          </p:cNvSpPr>
          <p:nvPr>
            <p:ph type="body" sz="quarter" idx="10"/>
          </p:nvPr>
        </p:nvSpPr>
        <p:spPr>
          <a:xfrm>
            <a:off x="595914" y="1463669"/>
            <a:ext cx="5316593" cy="4961358"/>
          </a:xfrm>
        </p:spPr>
        <p:txBody>
          <a:bodyPr/>
          <a:lstStyle/>
          <a:p>
            <a:pPr marL="260674" marR="0" lvl="1" indent="0" algn="ctr"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sng" strike="noStrike" kern="1200" cap="none" spc="0" normalizeH="0" baseline="0" noProof="0" dirty="0">
                <a:ln>
                  <a:noFill/>
                </a:ln>
                <a:solidFill>
                  <a:srgbClr val="E6E6E6"/>
                </a:solidFill>
                <a:effectLst/>
                <a:uLnTx/>
                <a:uFillTx/>
                <a:latin typeface="Segoe UI"/>
                <a:ea typeface="+mn-ea"/>
                <a:cs typeface="+mn-cs"/>
              </a:rPr>
              <a:t>Arc-enabled guest management</a:t>
            </a:r>
          </a:p>
          <a:p>
            <a:pPr marL="260674" marR="0" lvl="1" indent="0"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FFFFFF"/>
                </a:solidFill>
                <a:effectLst/>
                <a:uLnTx/>
                <a:uFillTx/>
                <a:latin typeface="Segoe UI"/>
                <a:ea typeface="Calibri" panose="020F0502020204030204" pitchFamily="34" charset="0"/>
                <a:cs typeface="Times New Roman" panose="02020603050405020304" pitchFamily="18" charset="0"/>
              </a:rPr>
              <a:t>Azure Arc-enabled guest management. Another big preview integration that we are bringing to Arc VMs on Azure Stack HCI is the ability to enable Arc guest management when a VM is created. Guest management is an enabler for several VM extensions such as custom script and domain join. This is just the beginning, and we will add support for more extensions to bring governance, monitoring, update management and security at scale using rich Azure management services like Azure Monitor, Defender for Cloud, and more.</a:t>
            </a:r>
          </a:p>
          <a:p>
            <a:pPr marL="260674" marR="0" lvl="1" indent="0"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lang="en-US" sz="1600" dirty="0">
              <a:solidFill>
                <a:srgbClr val="FFFFFF"/>
              </a:solidFill>
              <a:latin typeface="Segoe UI"/>
              <a:ea typeface="Calibri" panose="020F0502020204030204" pitchFamily="34" charset="0"/>
              <a:cs typeface="Times New Roman" panose="02020603050405020304" pitchFamily="18" charset="0"/>
            </a:endParaRPr>
          </a:p>
          <a:p>
            <a:pPr marL="260674" marR="0" lvl="1" indent="0" algn="ctr"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sng" strike="noStrike" kern="1200" cap="none" spc="0" normalizeH="0" baseline="0" noProof="0" dirty="0">
                <a:ln>
                  <a:noFill/>
                </a:ln>
                <a:solidFill>
                  <a:srgbClr val="E6E6E6"/>
                </a:solidFill>
                <a:effectLst/>
                <a:uLnTx/>
                <a:uFillTx/>
                <a:latin typeface="Segoe UI"/>
                <a:ea typeface="+mn-ea"/>
                <a:cs typeface="+mn-cs"/>
              </a:rPr>
              <a:t>AD-less live migration</a:t>
            </a:r>
          </a:p>
          <a:p>
            <a:pPr marL="260674" marR="0" lvl="1" indent="0"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FFFFFF"/>
                </a:solidFill>
                <a:effectLst/>
                <a:uLnTx/>
                <a:uFillTx/>
                <a:latin typeface="Segoe UI"/>
                <a:ea typeface="Calibri" panose="020F0502020204030204" pitchFamily="34" charset="0"/>
                <a:cs typeface="Times New Roman" panose="02020603050405020304" pitchFamily="18" charset="0"/>
              </a:rPr>
              <a:t>Customers can Live Migrate VMs without Active Directory dependencies.</a:t>
            </a:r>
            <a:endParaRPr lang="en-US" sz="2400" dirty="0"/>
          </a:p>
        </p:txBody>
      </p:sp>
    </p:spTree>
    <p:extLst>
      <p:ext uri="{BB962C8B-B14F-4D97-AF65-F5344CB8AC3E}">
        <p14:creationId xmlns:p14="http://schemas.microsoft.com/office/powerpoint/2010/main" val="3401510455"/>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1AA90-CAD6-04F9-6A17-07ABCE484AC8}"/>
              </a:ext>
            </a:extLst>
          </p:cNvPr>
          <p:cNvSpPr>
            <a:spLocks noGrp="1"/>
          </p:cNvSpPr>
          <p:nvPr>
            <p:ph type="title"/>
          </p:nvPr>
        </p:nvSpPr>
        <p:spPr>
          <a:xfrm>
            <a:off x="600059" y="466301"/>
            <a:ext cx="11239464" cy="565091"/>
          </a:xfrm>
        </p:spPr>
        <p:txBody>
          <a:bodyPr/>
          <a:lstStyle/>
          <a:p>
            <a:r>
              <a:rPr lang="en-US" dirty="0">
                <a:cs typeface="Segoe UI"/>
              </a:rPr>
              <a:t>Azure Kubernetes Service </a:t>
            </a:r>
            <a:r>
              <a:rPr lang="en-US" dirty="0"/>
              <a:t>(1/2)</a:t>
            </a:r>
          </a:p>
        </p:txBody>
      </p:sp>
      <p:sp>
        <p:nvSpPr>
          <p:cNvPr id="3" name="Text Placeholder 2">
            <a:extLst>
              <a:ext uri="{FF2B5EF4-FFF2-40B4-BE49-F238E27FC236}">
                <a16:creationId xmlns:a16="http://schemas.microsoft.com/office/drawing/2014/main" id="{73B18E48-9C3C-9E50-8DCE-2C58696DB8EE}"/>
              </a:ext>
            </a:extLst>
          </p:cNvPr>
          <p:cNvSpPr>
            <a:spLocks noGrp="1"/>
          </p:cNvSpPr>
          <p:nvPr>
            <p:ph type="body" sz="quarter" idx="10"/>
          </p:nvPr>
        </p:nvSpPr>
        <p:spPr>
          <a:xfrm>
            <a:off x="595914" y="1463669"/>
            <a:ext cx="5316593" cy="4518160"/>
          </a:xfrm>
        </p:spPr>
        <p:txBody>
          <a:bodyPr/>
          <a:lstStyle/>
          <a:p>
            <a:pPr lvl="1" algn="ctr"/>
            <a:r>
              <a:rPr lang="en-US" sz="2000" dirty="0">
                <a:solidFill>
                  <a:srgbClr val="E6E6E6"/>
                </a:solidFill>
                <a:hlinkClick r:id="rId2"/>
              </a:rPr>
              <a:t>Horizontal </a:t>
            </a:r>
            <a:r>
              <a:rPr lang="en-US" sz="2000" dirty="0" err="1">
                <a:solidFill>
                  <a:srgbClr val="E6E6E6"/>
                </a:solidFill>
                <a:hlinkClick r:id="rId2"/>
              </a:rPr>
              <a:t>autoscale</a:t>
            </a:r>
            <a:r>
              <a:rPr lang="en-US" sz="2000" dirty="0">
                <a:solidFill>
                  <a:srgbClr val="E6E6E6"/>
                </a:solidFill>
                <a:hlinkClick r:id="rId2"/>
              </a:rPr>
              <a:t> support</a:t>
            </a:r>
            <a:endParaRPr lang="en-US" sz="1800" dirty="0">
              <a:solidFill>
                <a:srgbClr val="E6E6E6"/>
              </a:solidFill>
            </a:endParaRPr>
          </a:p>
          <a:p>
            <a:pPr lvl="1"/>
            <a:r>
              <a:rPr lang="en-US" sz="1600" dirty="0">
                <a:effectLst/>
                <a:ea typeface="Calibri" panose="020F0502020204030204" pitchFamily="34" charset="0"/>
                <a:cs typeface="Times New Roman" panose="02020603050405020304" pitchFamily="18" charset="0"/>
              </a:rPr>
              <a:t>The cluster </a:t>
            </a:r>
            <a:r>
              <a:rPr lang="en-US" sz="1600" dirty="0" err="1">
                <a:effectLst/>
                <a:ea typeface="Calibri" panose="020F0502020204030204" pitchFamily="34" charset="0"/>
                <a:cs typeface="Times New Roman" panose="02020603050405020304" pitchFamily="18" charset="0"/>
              </a:rPr>
              <a:t>autoscaler</a:t>
            </a:r>
            <a:r>
              <a:rPr lang="en-US" sz="1600" dirty="0">
                <a:effectLst/>
                <a:ea typeface="Calibri" panose="020F0502020204030204" pitchFamily="34" charset="0"/>
                <a:cs typeface="Times New Roman" panose="02020603050405020304" pitchFamily="18" charset="0"/>
              </a:rPr>
              <a:t> scales up when pods can't be scheduled on nodes because of resource constraints. The cluster </a:t>
            </a:r>
            <a:r>
              <a:rPr lang="en-US" sz="1600" dirty="0" err="1">
                <a:effectLst/>
                <a:ea typeface="Calibri" panose="020F0502020204030204" pitchFamily="34" charset="0"/>
                <a:cs typeface="Times New Roman" panose="02020603050405020304" pitchFamily="18" charset="0"/>
              </a:rPr>
              <a:t>autoscaler</a:t>
            </a:r>
            <a:r>
              <a:rPr lang="en-US" sz="1600" dirty="0">
                <a:effectLst/>
                <a:ea typeface="Calibri" panose="020F0502020204030204" pitchFamily="34" charset="0"/>
                <a:cs typeface="Times New Roman" panose="02020603050405020304" pitchFamily="18" charset="0"/>
              </a:rPr>
              <a:t> also decreases the number of nodes (scaled down) when there has been unused capacity for a period of time.  The preview release is PowerShell only to enable the </a:t>
            </a:r>
            <a:r>
              <a:rPr lang="en-US" sz="1600" dirty="0" err="1">
                <a:effectLst/>
                <a:ea typeface="Calibri" panose="020F0502020204030204" pitchFamily="34" charset="0"/>
                <a:cs typeface="Times New Roman" panose="02020603050405020304" pitchFamily="18" charset="0"/>
              </a:rPr>
              <a:t>autoscaler</a:t>
            </a:r>
            <a:r>
              <a:rPr lang="en-US" sz="1600" dirty="0">
                <a:effectLst/>
                <a:ea typeface="Calibri" panose="020F0502020204030204" pitchFamily="34" charset="0"/>
                <a:cs typeface="Times New Roman" panose="02020603050405020304" pitchFamily="18" charset="0"/>
              </a:rPr>
              <a:t> and to manage automatic scaling parameters like time intervals between scale events and resource thresholds.</a:t>
            </a:r>
          </a:p>
          <a:p>
            <a:pPr lvl="1"/>
            <a:endParaRPr lang="en-US" sz="1600" dirty="0">
              <a:ea typeface="Calibri" panose="020F0502020204030204" pitchFamily="34" charset="0"/>
              <a:cs typeface="Times New Roman" panose="02020603050405020304" pitchFamily="18" charset="0"/>
            </a:endParaRPr>
          </a:p>
          <a:p>
            <a:pPr lvl="1" algn="ctr"/>
            <a:r>
              <a:rPr lang="en-US" sz="2000" dirty="0">
                <a:solidFill>
                  <a:srgbClr val="E6E6E6"/>
                </a:solidFill>
                <a:hlinkClick r:id="rId3"/>
              </a:rPr>
              <a:t>Vertical scaling support</a:t>
            </a:r>
            <a:endParaRPr lang="en-US" sz="1800" dirty="0">
              <a:solidFill>
                <a:srgbClr val="E6E6E6"/>
              </a:solidFill>
            </a:endParaRPr>
          </a:p>
          <a:p>
            <a:pPr lvl="1"/>
            <a:r>
              <a:rPr lang="en-US" sz="1600" dirty="0">
                <a:effectLst/>
                <a:ea typeface="Calibri" panose="020F0502020204030204" pitchFamily="34" charset="0"/>
                <a:cs typeface="Times New Roman" panose="02020603050405020304" pitchFamily="18" charset="0"/>
              </a:rPr>
              <a:t>Add more memory or CPU to </a:t>
            </a:r>
            <a:r>
              <a:rPr lang="en-US" sz="1600" dirty="0">
                <a:ea typeface="Calibri" panose="020F0502020204030204" pitchFamily="34" charset="0"/>
                <a:cs typeface="Times New Roman" panose="02020603050405020304" pitchFamily="18" charset="0"/>
              </a:rPr>
              <a:t>AKS clusters on Azure Stack HCI or Windows Server by changing the virtual machine (VM) size (SKU) of the VMs in each node pool. </a:t>
            </a:r>
            <a:r>
              <a:rPr lang="en-US" sz="1600" dirty="0">
                <a:effectLst/>
                <a:ea typeface="Calibri" panose="020F0502020204030204" pitchFamily="34" charset="0"/>
                <a:cs typeface="Times New Roman" panose="02020603050405020304" pitchFamily="18" charset="0"/>
              </a:rPr>
              <a:t>Without vertical node scaling, you would need to redeploy to a new node pool and move the app.</a:t>
            </a:r>
            <a:br>
              <a:rPr lang="en-US" sz="1600" dirty="0">
                <a:effectLst/>
                <a:latin typeface="Calibri" panose="020F0502020204030204" pitchFamily="34" charset="0"/>
                <a:ea typeface="Calibri" panose="020F0502020204030204" pitchFamily="34" charset="0"/>
                <a:cs typeface="Times New Roman" panose="02020603050405020304" pitchFamily="18" charset="0"/>
              </a:rPr>
            </a:br>
            <a:endParaRPr lang="en-US" sz="1600" dirty="0">
              <a:effectLst/>
              <a:highlight>
                <a:srgbClr val="800000"/>
              </a:highlight>
              <a:latin typeface="Calibri" panose="020F0502020204030204" pitchFamily="34" charset="0"/>
              <a:ea typeface="Calibri" panose="020F0502020204030204" pitchFamily="34" charset="0"/>
              <a:cs typeface="Times New Roman" panose="02020603050405020304" pitchFamily="18" charset="0"/>
            </a:endParaRPr>
          </a:p>
        </p:txBody>
      </p:sp>
      <p:sp>
        <p:nvSpPr>
          <p:cNvPr id="6" name="Text Placeholder 5">
            <a:extLst>
              <a:ext uri="{FF2B5EF4-FFF2-40B4-BE49-F238E27FC236}">
                <a16:creationId xmlns:a16="http://schemas.microsoft.com/office/drawing/2014/main" id="{55CD9CCF-5B73-DA9D-E533-BEDF0965542B}"/>
              </a:ext>
            </a:extLst>
          </p:cNvPr>
          <p:cNvSpPr>
            <a:spLocks noGrp="1"/>
          </p:cNvSpPr>
          <p:nvPr>
            <p:ph type="body" sz="quarter" idx="12"/>
          </p:nvPr>
        </p:nvSpPr>
        <p:spPr>
          <a:xfrm>
            <a:off x="6525448" y="1463669"/>
            <a:ext cx="5316593" cy="4862870"/>
          </a:xfrm>
        </p:spPr>
        <p:txBody>
          <a:bodyPr/>
          <a:lstStyle/>
          <a:p>
            <a:pPr marL="260674" marR="0" lvl="1" indent="0" algn="ctr"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rgbClr val="E6E6E6"/>
                </a:solidFill>
                <a:effectLst/>
                <a:uLnTx/>
                <a:uFillTx/>
                <a:ea typeface="+mn-ea"/>
                <a:cs typeface="+mn-cs"/>
                <a:hlinkClick r:id="rId4"/>
              </a:rPr>
              <a:t>Proxy support improvements</a:t>
            </a:r>
            <a:endParaRPr kumimoji="0" lang="en-US" sz="1800" b="0" i="0" u="none" strike="noStrike" kern="1200" cap="none" spc="0" normalizeH="0" baseline="0" noProof="0" dirty="0">
              <a:ln>
                <a:noFill/>
              </a:ln>
              <a:solidFill>
                <a:srgbClr val="E6E6E6"/>
              </a:solidFill>
              <a:effectLst/>
              <a:uLnTx/>
              <a:uFillTx/>
              <a:ea typeface="+mn-ea"/>
              <a:cs typeface="+mn-cs"/>
            </a:endParaRPr>
          </a:p>
          <a:p>
            <a:pPr marL="260674" marR="0" lvl="1"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dirty="0">
                <a:ln>
                  <a:noFill/>
                </a:ln>
                <a:solidFill>
                  <a:srgbClr val="FFFFFF"/>
                </a:solidFill>
                <a:effectLst/>
                <a:uLnTx/>
                <a:uFillTx/>
                <a:ea typeface="Calibri" panose="020F0502020204030204" pitchFamily="34" charset="0"/>
                <a:cs typeface="Times New Roman" panose="02020603050405020304" pitchFamily="18" charset="0"/>
              </a:rPr>
              <a:t>Proxy is common in many of our enterprise customer environments, so we spent time making sure that AKS on Azure Stack HCI and Windows Server supports authenticated proxy and accesses as few network endpoints (URLs) as possible so it’s easier to add required ports and URLs to proxy/firewall allow lists.</a:t>
            </a:r>
          </a:p>
          <a:p>
            <a:pPr marL="260674" marR="0" lvl="1"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lang="en-US" sz="1600" dirty="0">
              <a:solidFill>
                <a:srgbClr val="FFFFFF"/>
              </a:solidFill>
              <a:ea typeface="Calibri" panose="020F0502020204030204" pitchFamily="34" charset="0"/>
              <a:cs typeface="Times New Roman" panose="02020603050405020304" pitchFamily="18" charset="0"/>
            </a:endParaRPr>
          </a:p>
          <a:p>
            <a:pPr lvl="1" algn="ctr"/>
            <a:r>
              <a:rPr lang="en-US" sz="2000" dirty="0">
                <a:solidFill>
                  <a:srgbClr val="E6E6E6"/>
                </a:solidFill>
              </a:rPr>
              <a:t>Windows Server 2022 containers support</a:t>
            </a:r>
            <a:endParaRPr lang="en-US" sz="1800" dirty="0">
              <a:solidFill>
                <a:srgbClr val="E6E6E6"/>
              </a:solidFill>
            </a:endParaRPr>
          </a:p>
          <a:p>
            <a:pPr lvl="1"/>
            <a:r>
              <a:rPr lang="en-US" sz="1600" dirty="0">
                <a:effectLst/>
                <a:ea typeface="Calibri" panose="020F0502020204030204" pitchFamily="34" charset="0"/>
                <a:cs typeface="Times New Roman" panose="02020603050405020304" pitchFamily="18" charset="0"/>
              </a:rPr>
              <a:t>Windows Server 2022 provides optimized base images (the server core image has its size reduced by 33%) to support windows server apps that require libraries not found in ‘server core’, plus numerous networking performance improvements and new functionality such as direct Server Return (DSR) to improve networking latency.</a:t>
            </a:r>
            <a:endParaRPr kumimoji="0" lang="en-US" sz="1600" b="0" i="0" u="none" strike="noStrike" kern="1200" cap="none" spc="0" normalizeH="0" baseline="0" noProof="0" dirty="0">
              <a:ln>
                <a:noFill/>
              </a:ln>
              <a:solidFill>
                <a:srgbClr val="FFFFFF"/>
              </a:solidFill>
              <a:effectLst/>
              <a:uLnTx/>
              <a:uFillTx/>
              <a:ea typeface="Calibri" panose="020F0502020204030204" pitchFamily="34" charset="0"/>
              <a:cs typeface="Times New Roman" panose="02020603050405020304" pitchFamily="18" charset="0"/>
            </a:endParaRPr>
          </a:p>
          <a:p>
            <a:pPr lvl="1"/>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260674" marR="0" lvl="1" indent="0" algn="ctr"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lang="en-US" sz="1600" dirty="0">
              <a:solidFill>
                <a:srgbClr val="FFFFFF"/>
              </a:solidFill>
              <a:latin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943133113"/>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1AA90-CAD6-04F9-6A17-07ABCE484AC8}"/>
              </a:ext>
            </a:extLst>
          </p:cNvPr>
          <p:cNvSpPr>
            <a:spLocks noGrp="1"/>
          </p:cNvSpPr>
          <p:nvPr>
            <p:ph type="title"/>
          </p:nvPr>
        </p:nvSpPr>
        <p:spPr>
          <a:xfrm>
            <a:off x="600059" y="466301"/>
            <a:ext cx="11239464" cy="565091"/>
          </a:xfrm>
        </p:spPr>
        <p:txBody>
          <a:bodyPr/>
          <a:lstStyle/>
          <a:p>
            <a:r>
              <a:rPr lang="en-US" dirty="0">
                <a:cs typeface="Segoe UI"/>
              </a:rPr>
              <a:t>Azure Kubernetes Service </a:t>
            </a:r>
            <a:r>
              <a:rPr lang="en-US" dirty="0"/>
              <a:t>(2/2)</a:t>
            </a:r>
          </a:p>
        </p:txBody>
      </p:sp>
      <p:sp>
        <p:nvSpPr>
          <p:cNvPr id="3" name="Text Placeholder 2">
            <a:extLst>
              <a:ext uri="{FF2B5EF4-FFF2-40B4-BE49-F238E27FC236}">
                <a16:creationId xmlns:a16="http://schemas.microsoft.com/office/drawing/2014/main" id="{73B18E48-9C3C-9E50-8DCE-2C58696DB8EE}"/>
              </a:ext>
            </a:extLst>
          </p:cNvPr>
          <p:cNvSpPr>
            <a:spLocks noGrp="1"/>
          </p:cNvSpPr>
          <p:nvPr>
            <p:ph type="body" sz="quarter" idx="10"/>
          </p:nvPr>
        </p:nvSpPr>
        <p:spPr>
          <a:xfrm>
            <a:off x="594434" y="1463669"/>
            <a:ext cx="5316593" cy="3397853"/>
          </a:xfrm>
        </p:spPr>
        <p:txBody>
          <a:bodyPr/>
          <a:lstStyle/>
          <a:p>
            <a:pPr marL="260674" marR="0" lvl="1" indent="0" algn="ctr"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u="sng" strike="noStrike" kern="1200" cap="none" spc="0" normalizeH="0" baseline="0" noProof="0" dirty="0">
                <a:ln>
                  <a:noFill/>
                </a:ln>
                <a:effectLst/>
                <a:uLnTx/>
                <a:uFillTx/>
                <a:ea typeface="+mn-ea"/>
                <a:cs typeface="+mn-cs"/>
              </a:rPr>
              <a:t>Workload cluster lifecycle management for AKS on-prem</a:t>
            </a:r>
            <a:endParaRPr kumimoji="0" lang="en-US" sz="1800" b="0" u="sng" strike="noStrike" kern="1200" cap="none" spc="0" normalizeH="0" baseline="0" noProof="0" dirty="0">
              <a:ln>
                <a:noFill/>
              </a:ln>
              <a:effectLst/>
              <a:uLnTx/>
              <a:uFillTx/>
              <a:ea typeface="+mn-ea"/>
              <a:cs typeface="+mn-cs"/>
            </a:endParaRPr>
          </a:p>
          <a:p>
            <a:pPr marL="260674" marR="0" lvl="1"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dirty="0">
                <a:ln>
                  <a:noFill/>
                </a:ln>
                <a:solidFill>
                  <a:srgbClr val="FFFFFF"/>
                </a:solidFill>
                <a:effectLst/>
                <a:uLnTx/>
                <a:uFillTx/>
                <a:ea typeface="Calibri" panose="020F0502020204030204" pitchFamily="34" charset="0"/>
                <a:cs typeface="Times New Roman" panose="02020603050405020304" pitchFamily="18" charset="0"/>
              </a:rPr>
              <a:t>This capability enables the creation and lifecycle management of workload clusters on AKS on-premises, directly from the Azure Portal or using Az CLI.</a:t>
            </a:r>
          </a:p>
          <a:p>
            <a:pPr marL="260674" marR="0" lvl="1"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lang="en-US" sz="1600" dirty="0">
              <a:solidFill>
                <a:srgbClr val="FFFFFF"/>
              </a:solidFill>
              <a:ea typeface="Calibri" panose="020F0502020204030204" pitchFamily="34" charset="0"/>
              <a:cs typeface="Times New Roman" panose="02020603050405020304" pitchFamily="18" charset="0"/>
            </a:endParaRPr>
          </a:p>
          <a:p>
            <a:pPr marL="260674" marR="0" lvl="1" indent="0" algn="ctr"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rgbClr val="E6E6E6"/>
                </a:solidFill>
                <a:effectLst/>
                <a:uLnTx/>
                <a:uFillTx/>
                <a:ea typeface="+mn-ea"/>
                <a:cs typeface="+mn-cs"/>
                <a:hlinkClick r:id="rId2"/>
              </a:rPr>
              <a:t>Reduced system requirements for AKS</a:t>
            </a:r>
            <a:endParaRPr kumimoji="0" lang="en-US" sz="1800" b="0" i="0" u="none" strike="noStrike" kern="1200" cap="none" spc="0" normalizeH="0" baseline="0" noProof="0" dirty="0">
              <a:ln>
                <a:noFill/>
              </a:ln>
              <a:solidFill>
                <a:srgbClr val="E6E6E6"/>
              </a:solidFill>
              <a:effectLst/>
              <a:uLnTx/>
              <a:uFillTx/>
              <a:ea typeface="+mn-ea"/>
              <a:cs typeface="+mn-cs"/>
            </a:endParaRPr>
          </a:p>
          <a:p>
            <a:pPr lvl="1"/>
            <a:r>
              <a:rPr lang="en-US" sz="1600" dirty="0">
                <a:ea typeface="Calibri" panose="020F0502020204030204" pitchFamily="34" charset="0"/>
                <a:cs typeface="Times New Roman" panose="02020603050405020304" pitchFamily="18" charset="0"/>
              </a:rPr>
              <a:t>AKS is fully supported </a:t>
            </a:r>
            <a:r>
              <a:rPr lang="en-US" sz="1600" dirty="0">
                <a:effectLst/>
                <a:ea typeface="Calibri" panose="020F0502020204030204" pitchFamily="34" charset="0"/>
                <a:cs typeface="Times New Roman" panose="02020603050405020304" pitchFamily="18" charset="0"/>
              </a:rPr>
              <a:t>on </a:t>
            </a:r>
            <a:r>
              <a:rPr lang="en-US" sz="1600" dirty="0">
                <a:ea typeface="Calibri" panose="020F0502020204030204" pitchFamily="34" charset="0"/>
                <a:cs typeface="Times New Roman" panose="02020603050405020304" pitchFamily="18" charset="0"/>
              </a:rPr>
              <a:t>a single </a:t>
            </a:r>
            <a:r>
              <a:rPr lang="en-US" sz="1600" dirty="0">
                <a:effectLst/>
                <a:ea typeface="Calibri" panose="020F0502020204030204" pitchFamily="34" charset="0"/>
                <a:cs typeface="Times New Roman" panose="02020603050405020304" pitchFamily="18" charset="0"/>
              </a:rPr>
              <a:t>Windows Server machine with 64BG+ RAM and a 200GB+ SSD.  This allows customers with existing hardware or low-cost hardware.</a:t>
            </a:r>
            <a:endParaRPr kumimoji="0" lang="en-US" sz="1600" b="0" i="0" u="none" strike="noStrike" kern="1200" cap="none" spc="0" normalizeH="0" baseline="0" noProof="0" dirty="0">
              <a:ln>
                <a:noFill/>
              </a:ln>
              <a:solidFill>
                <a:srgbClr val="FFFFFF"/>
              </a:solidFill>
              <a:effectLst/>
              <a:uLnTx/>
              <a:uFillTx/>
              <a:ea typeface="Calibri" panose="020F0502020204030204" pitchFamily="34" charset="0"/>
              <a:cs typeface="Times New Roman" panose="02020603050405020304" pitchFamily="18" charset="0"/>
            </a:endParaRPr>
          </a:p>
          <a:p>
            <a:pPr marL="260674" marR="0" lvl="1"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1600" b="0" i="0" u="none" strike="noStrike" kern="1200" cap="none" spc="0" normalizeH="0" baseline="0" noProof="0" dirty="0">
              <a:ln>
                <a:noFill/>
              </a:ln>
              <a:solidFill>
                <a:srgbClr val="FFFFFF"/>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p:sp>
        <p:nvSpPr>
          <p:cNvPr id="6" name="Text Placeholder 5">
            <a:extLst>
              <a:ext uri="{FF2B5EF4-FFF2-40B4-BE49-F238E27FC236}">
                <a16:creationId xmlns:a16="http://schemas.microsoft.com/office/drawing/2014/main" id="{55CD9CCF-5B73-DA9D-E533-BEDF0965542B}"/>
              </a:ext>
            </a:extLst>
          </p:cNvPr>
          <p:cNvSpPr>
            <a:spLocks noGrp="1"/>
          </p:cNvSpPr>
          <p:nvPr>
            <p:ph type="body" sz="quarter" idx="12"/>
          </p:nvPr>
        </p:nvSpPr>
        <p:spPr>
          <a:xfrm>
            <a:off x="6525448" y="1463669"/>
            <a:ext cx="5316593" cy="3631763"/>
          </a:xfrm>
        </p:spPr>
        <p:txBody>
          <a:bodyPr vert="horz" wrap="square" lIns="0" tIns="0" rIns="0" bIns="0" rtlCol="0" anchor="t">
            <a:spAutoFit/>
          </a:bodyPr>
          <a:lstStyle/>
          <a:p>
            <a:pPr marL="260350" marR="0" lvl="1" indent="0" algn="ctr"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sng" strike="noStrike" kern="1200" cap="none" spc="0" normalizeH="0" baseline="0" noProof="0" dirty="0">
                <a:ln>
                  <a:noFill/>
                </a:ln>
                <a:solidFill>
                  <a:srgbClr val="E6E6E6"/>
                </a:solidFill>
                <a:effectLst/>
                <a:uLnTx/>
                <a:uFillTx/>
                <a:ea typeface="+mn-ea"/>
                <a:cs typeface="+mn-cs"/>
              </a:rPr>
              <a:t>GPU support in AKS</a:t>
            </a:r>
            <a:endParaRPr lang="en-US" sz="1800" b="0" i="0" u="sng" strike="noStrike" kern="1200" cap="none" spc="0" normalizeH="0" baseline="0" noProof="0" dirty="0">
              <a:ln>
                <a:noFill/>
              </a:ln>
              <a:solidFill>
                <a:srgbClr val="E6E6E6"/>
              </a:solidFill>
              <a:effectLst/>
              <a:uLnTx/>
              <a:uFillTx/>
              <a:cs typeface="Segoe UI"/>
            </a:endParaRPr>
          </a:p>
          <a:p>
            <a:pPr marL="260350" marR="0" lvl="1"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dirty="0">
                <a:ln>
                  <a:noFill/>
                </a:ln>
                <a:solidFill>
                  <a:srgbClr val="FFFFFF"/>
                </a:solidFill>
                <a:effectLst/>
                <a:uLnTx/>
                <a:uFillTx/>
                <a:ea typeface="Calibri" panose="020F0502020204030204" pitchFamily="34" charset="0"/>
                <a:cs typeface="Times New Roman" panose="02020603050405020304" pitchFamily="18" charset="0"/>
              </a:rPr>
              <a:t>AKS on Azure Stack HCI and Windows Server can pass the GPU through to Kubernetes workloads for some kinds of host hardware.  This makes it possible to run AI/ML workloads in a containerized environment.</a:t>
            </a:r>
            <a:endParaRPr lang="en-US" sz="1600" b="0" i="0" u="none" strike="noStrike" kern="1200" cap="none" spc="0" normalizeH="0" baseline="0" noProof="0" dirty="0">
              <a:ln>
                <a:noFill/>
              </a:ln>
              <a:solidFill>
                <a:srgbClr val="FFFFFF"/>
              </a:solidFill>
              <a:effectLst/>
              <a:uLnTx/>
              <a:uFillTx/>
              <a:ea typeface="Calibri" panose="020F0502020204030204" pitchFamily="34" charset="0"/>
              <a:cs typeface="Times New Roman" panose="02020603050405020304" pitchFamily="18" charset="0"/>
            </a:endParaRPr>
          </a:p>
          <a:p>
            <a:pPr marL="260350" marR="0" lvl="1"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lang="en-US" sz="1600" b="0" i="0" u="none" strike="noStrike" kern="1200" cap="none" spc="0" normalizeH="0" baseline="0" noProof="0" dirty="0">
              <a:ln>
                <a:noFill/>
              </a:ln>
              <a:solidFill>
                <a:srgbClr val="FFFFFF"/>
              </a:solidFill>
              <a:effectLst/>
              <a:highlight>
                <a:srgbClr val="800000"/>
              </a:highlight>
              <a:uLnTx/>
              <a:uFillTx/>
              <a:ea typeface="Calibri" panose="020F0502020204030204" pitchFamily="34" charset="0"/>
              <a:cs typeface="Times New Roman" panose="02020603050405020304" pitchFamily="18" charset="0"/>
            </a:endParaRPr>
          </a:p>
          <a:p>
            <a:pPr marL="260350" marR="0" lvl="1" indent="0" algn="ctr"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rgbClr val="E6E6E6"/>
                </a:solidFill>
                <a:effectLst/>
                <a:uLnTx/>
                <a:uFillTx/>
                <a:ea typeface="+mn-ea"/>
                <a:cs typeface="+mn-cs"/>
                <a:hlinkClick r:id="rId3"/>
              </a:rPr>
              <a:t>SDN support in AKS</a:t>
            </a:r>
            <a:endParaRPr lang="en-US" sz="1800" b="0" i="0" u="none" strike="noStrike" kern="1200" cap="none" spc="0" normalizeH="0" baseline="0" noProof="0" dirty="0">
              <a:ln>
                <a:noFill/>
              </a:ln>
              <a:solidFill>
                <a:srgbClr val="E6E6E6"/>
              </a:solidFill>
              <a:effectLst/>
              <a:uLnTx/>
              <a:uFillTx/>
              <a:cs typeface="Segoe UI"/>
            </a:endParaRPr>
          </a:p>
          <a:p>
            <a:pPr marL="260350" lvl="1">
              <a:defRPr/>
            </a:pPr>
            <a:r>
              <a:rPr lang="en-US" sz="1600" dirty="0">
                <a:solidFill>
                  <a:srgbClr val="FFFFFF"/>
                </a:solidFill>
                <a:ea typeface="Calibri" panose="020F0502020204030204" pitchFamily="34" charset="0"/>
                <a:cs typeface="Times New Roman"/>
              </a:rPr>
              <a:t>SDN support uses the Software Defined Load Balancer (SLB) to manage load-balancing network traffic for containers the way it would for VMs running on Azure  Stack HCI.</a:t>
            </a:r>
            <a:endParaRPr lang="en-US" sz="1600" b="0" i="0" u="none" strike="noStrike" kern="1200" cap="none" spc="0" normalizeH="0" baseline="0" noProof="0" dirty="0">
              <a:ln>
                <a:noFill/>
              </a:ln>
              <a:solidFill>
                <a:srgbClr val="FFFFFF"/>
              </a:solidFill>
              <a:effectLst/>
              <a:highlight>
                <a:srgbClr val="800000"/>
              </a:highlight>
              <a:uLnTx/>
              <a:uFillTx/>
              <a:ea typeface="Calibri" panose="020F0502020204030204" pitchFamily="34" charset="0"/>
              <a:cs typeface="Times New Roman" panose="02020603050405020304" pitchFamily="18" charset="0"/>
            </a:endParaRPr>
          </a:p>
          <a:p>
            <a:pPr marL="260350" lvl="1"/>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260350" marR="0" lvl="1" indent="0" algn="ctr"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lang="en-US" sz="1600" dirty="0">
              <a:solidFill>
                <a:srgbClr val="FFFFFF"/>
              </a:solidFill>
              <a:latin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560757268"/>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97D226-2F9C-8AB8-C71B-638D26A55DE4}"/>
              </a:ext>
            </a:extLst>
          </p:cNvPr>
          <p:cNvSpPr>
            <a:spLocks noGrp="1"/>
          </p:cNvSpPr>
          <p:nvPr>
            <p:ph type="title" idx="4294967295"/>
          </p:nvPr>
        </p:nvSpPr>
        <p:spPr>
          <a:xfrm>
            <a:off x="600855" y="-1130054"/>
            <a:ext cx="11237870" cy="1130053"/>
          </a:xfrm>
        </p:spPr>
        <p:txBody>
          <a:bodyPr vert="horz" wrap="square" lIns="0" tIns="0" rIns="0" bIns="0" rtlCol="0" anchor="b">
            <a:spAutoFit/>
          </a:bodyPr>
          <a:lstStyle/>
          <a:p>
            <a:r>
              <a:rPr lang="en-US" dirty="0"/>
              <a:t>Azure Overview 1</a:t>
            </a:r>
            <a:br>
              <a:rPr lang="en-US" dirty="0"/>
            </a:br>
            <a:endParaRPr lang="en-US" dirty="0"/>
          </a:p>
        </p:txBody>
      </p:sp>
      <p:sp>
        <p:nvSpPr>
          <p:cNvPr id="8" name="Rounded Rectangle 35">
            <a:extLst>
              <a:ext uri="{FF2B5EF4-FFF2-40B4-BE49-F238E27FC236}">
                <a16:creationId xmlns:a16="http://schemas.microsoft.com/office/drawing/2014/main" id="{0EE00441-B559-5B27-3EC9-82AD15FF3623}"/>
              </a:ext>
              <a:ext uri="{C183D7F6-B498-43B3-948B-1728B52AA6E4}">
                <adec:decorative xmlns:adec="http://schemas.microsoft.com/office/drawing/2017/decorative" val="1"/>
              </a:ext>
            </a:extLst>
          </p:cNvPr>
          <p:cNvSpPr/>
          <p:nvPr/>
        </p:nvSpPr>
        <p:spPr bwMode="auto">
          <a:xfrm>
            <a:off x="3970247" y="1684279"/>
            <a:ext cx="4841821" cy="3392816"/>
          </a:xfrm>
          <a:prstGeom prst="roundRect">
            <a:avLst>
              <a:gd name="adj" fmla="val 4129"/>
            </a:avLst>
          </a:prstGeom>
          <a:ln w="25400" cap="rnd">
            <a:gradFill>
              <a:gsLst>
                <a:gs pos="15000">
                  <a:schemeClr val="accent1"/>
                </a:gs>
                <a:gs pos="85000">
                  <a:srgbClr val="8661C5"/>
                </a:gs>
              </a:gsLst>
              <a:lin ang="4200000" scaled="0"/>
            </a:gra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err="1">
              <a:gradFill>
                <a:gsLst>
                  <a:gs pos="0">
                    <a:srgbClr val="FFFFFF"/>
                  </a:gs>
                  <a:gs pos="100000">
                    <a:srgbClr val="FFFFFF"/>
                  </a:gs>
                </a:gsLst>
                <a:lin ang="5400000" scaled="0"/>
              </a:gradFill>
              <a:latin typeface="Segoe UI"/>
              <a:cs typeface="Segoe UI" pitchFamily="34" charset="0"/>
            </a:endParaRPr>
          </a:p>
        </p:txBody>
      </p:sp>
      <p:cxnSp>
        <p:nvCxnSpPr>
          <p:cNvPr id="13" name="Straight Arrow Connector 12">
            <a:extLst>
              <a:ext uri="{FF2B5EF4-FFF2-40B4-BE49-F238E27FC236}">
                <a16:creationId xmlns:a16="http://schemas.microsoft.com/office/drawing/2014/main" id="{1F77E540-6D36-7D55-13C8-9832F9CDFFCA}"/>
              </a:ext>
              <a:ext uri="{C183D7F6-B498-43B3-948B-1728B52AA6E4}">
                <adec:decorative xmlns:adec="http://schemas.microsoft.com/office/drawing/2017/decorative" val="1"/>
              </a:ext>
            </a:extLst>
          </p:cNvPr>
          <p:cNvCxnSpPr>
            <a:cxnSpLocks/>
          </p:cNvCxnSpPr>
          <p:nvPr/>
        </p:nvCxnSpPr>
        <p:spPr>
          <a:xfrm>
            <a:off x="6391157" y="5250874"/>
            <a:ext cx="0" cy="270852"/>
          </a:xfrm>
          <a:prstGeom prst="straightConnector1">
            <a:avLst/>
          </a:prstGeom>
          <a:ln w="25400" cap="rnd">
            <a:gradFill>
              <a:gsLst>
                <a:gs pos="0">
                  <a:schemeClr val="accent1"/>
                </a:gs>
                <a:gs pos="100000">
                  <a:srgbClr val="8661C5"/>
                </a:gs>
              </a:gsLst>
              <a:lin ang="5400000" scaled="1"/>
            </a:gradFill>
            <a:headEnd type="triangle" w="med" len="med"/>
            <a:tailEnd type="none" w="lg" len="sm"/>
          </a:ln>
        </p:spPr>
        <p:style>
          <a:lnRef idx="1">
            <a:schemeClr val="accent1"/>
          </a:lnRef>
          <a:fillRef idx="0">
            <a:schemeClr val="accent1"/>
          </a:fillRef>
          <a:effectRef idx="0">
            <a:schemeClr val="accent1"/>
          </a:effectRef>
          <a:fontRef idx="minor">
            <a:schemeClr val="tx1"/>
          </a:fontRef>
        </p:style>
      </p:cxnSp>
      <p:pic>
        <p:nvPicPr>
          <p:cNvPr id="7" name="Picture 6" descr="Microsoft Azure">
            <a:extLst>
              <a:ext uri="{FF2B5EF4-FFF2-40B4-BE49-F238E27FC236}">
                <a16:creationId xmlns:a16="http://schemas.microsoft.com/office/drawing/2014/main" id="{382F9489-E81A-5683-A999-693454FB20A4}"/>
              </a:ext>
            </a:extLst>
          </p:cNvPr>
          <p:cNvPicPr>
            <a:picLocks noChangeAspect="1"/>
          </p:cNvPicPr>
          <p:nvPr/>
        </p:nvPicPr>
        <p:blipFill>
          <a:blip r:embed="rId3"/>
          <a:stretch>
            <a:fillRect/>
          </a:stretch>
        </p:blipFill>
        <p:spPr>
          <a:xfrm>
            <a:off x="4920030" y="532355"/>
            <a:ext cx="2942256" cy="973175"/>
          </a:xfrm>
          <a:prstGeom prst="rect">
            <a:avLst/>
          </a:prstGeom>
        </p:spPr>
      </p:pic>
      <p:sp>
        <p:nvSpPr>
          <p:cNvPr id="11" name="Rectangle 10">
            <a:extLst>
              <a:ext uri="{FF2B5EF4-FFF2-40B4-BE49-F238E27FC236}">
                <a16:creationId xmlns:a16="http://schemas.microsoft.com/office/drawing/2014/main" id="{11F1A2E5-753B-2168-94C7-3A86D7D48A66}"/>
              </a:ext>
              <a:ext uri="{C183D7F6-B498-43B3-948B-1728B52AA6E4}">
                <adec:decorative xmlns:adec="http://schemas.microsoft.com/office/drawing/2017/decorative" val="0"/>
              </a:ext>
            </a:extLst>
          </p:cNvPr>
          <p:cNvSpPr/>
          <p:nvPr/>
        </p:nvSpPr>
        <p:spPr bwMode="auto">
          <a:xfrm>
            <a:off x="4216226" y="1934384"/>
            <a:ext cx="4349865" cy="911349"/>
          </a:xfrm>
          <a:prstGeom prst="rect">
            <a:avLst/>
          </a:prstGeom>
          <a:gradFill flip="none" rotWithShape="1">
            <a:gsLst>
              <a:gs pos="0">
                <a:schemeClr val="bg1">
                  <a:lumMod val="50000"/>
                  <a:lumOff val="50000"/>
                </a:schemeClr>
              </a:gs>
              <a:gs pos="76000">
                <a:schemeClr val="bg1">
                  <a:lumMod val="75000"/>
                  <a:lumOff val="25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defRPr/>
            </a:pPr>
            <a:r>
              <a:rPr lang="en-US" sz="1836">
                <a:gradFill>
                  <a:gsLst>
                    <a:gs pos="0">
                      <a:srgbClr val="FFFFFF"/>
                    </a:gs>
                    <a:gs pos="100000">
                      <a:srgbClr val="FFFFFF"/>
                    </a:gs>
                  </a:gsLst>
                  <a:lin ang="5400000" scaled="0"/>
                </a:gradFill>
                <a:latin typeface="Segoe UI Semibold"/>
                <a:ea typeface="Segoe UI" pitchFamily="34" charset="0"/>
                <a:cs typeface="Segoe UI" pitchFamily="34" charset="0"/>
              </a:rPr>
              <a:t>Security, operations, and governance</a:t>
            </a:r>
          </a:p>
        </p:txBody>
      </p:sp>
      <p:sp>
        <p:nvSpPr>
          <p:cNvPr id="9" name="Rectangle 8">
            <a:extLst>
              <a:ext uri="{FF2B5EF4-FFF2-40B4-BE49-F238E27FC236}">
                <a16:creationId xmlns:a16="http://schemas.microsoft.com/office/drawing/2014/main" id="{57D736EE-A688-0F12-88CE-8654FE5B6B7B}"/>
              </a:ext>
              <a:ext uri="{C183D7F6-B498-43B3-948B-1728B52AA6E4}">
                <adec:decorative xmlns:adec="http://schemas.microsoft.com/office/drawing/2017/decorative" val="0"/>
              </a:ext>
            </a:extLst>
          </p:cNvPr>
          <p:cNvSpPr/>
          <p:nvPr/>
        </p:nvSpPr>
        <p:spPr bwMode="auto">
          <a:xfrm>
            <a:off x="4216226" y="2925834"/>
            <a:ext cx="4349865" cy="909705"/>
          </a:xfrm>
          <a:prstGeom prst="rect">
            <a:avLst/>
          </a:prstGeom>
          <a:gradFill flip="none" rotWithShape="1">
            <a:gsLst>
              <a:gs pos="0">
                <a:schemeClr val="bg1">
                  <a:lumMod val="50000"/>
                  <a:lumOff val="50000"/>
                </a:schemeClr>
              </a:gs>
              <a:gs pos="76000">
                <a:schemeClr val="bg1">
                  <a:lumMod val="75000"/>
                  <a:lumOff val="25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defRPr/>
            </a:pPr>
            <a:r>
              <a:rPr lang="en-US" sz="1836">
                <a:gradFill>
                  <a:gsLst>
                    <a:gs pos="0">
                      <a:srgbClr val="FFFFFF"/>
                    </a:gs>
                    <a:gs pos="100000">
                      <a:srgbClr val="FFFFFF"/>
                    </a:gs>
                  </a:gsLst>
                  <a:lin ang="5400000" scaled="0"/>
                </a:gradFill>
                <a:latin typeface="Segoe UI Semibold"/>
                <a:ea typeface="Segoe UI" pitchFamily="34" charset="0"/>
                <a:cs typeface="Segoe UI" pitchFamily="34" charset="0"/>
              </a:rPr>
              <a:t>Azure services</a:t>
            </a:r>
          </a:p>
        </p:txBody>
      </p:sp>
      <p:sp>
        <p:nvSpPr>
          <p:cNvPr id="10" name="Rectangle 9">
            <a:extLst>
              <a:ext uri="{FF2B5EF4-FFF2-40B4-BE49-F238E27FC236}">
                <a16:creationId xmlns:a16="http://schemas.microsoft.com/office/drawing/2014/main" id="{17649BA5-F040-92FD-58A1-8F4F2357A432}"/>
              </a:ext>
              <a:ext uri="{C183D7F6-B498-43B3-948B-1728B52AA6E4}">
                <adec:decorative xmlns:adec="http://schemas.microsoft.com/office/drawing/2017/decorative" val="0"/>
              </a:ext>
            </a:extLst>
          </p:cNvPr>
          <p:cNvSpPr/>
          <p:nvPr/>
        </p:nvSpPr>
        <p:spPr bwMode="auto">
          <a:xfrm>
            <a:off x="4216226" y="3915641"/>
            <a:ext cx="4349865" cy="911349"/>
          </a:xfrm>
          <a:prstGeom prst="rect">
            <a:avLst/>
          </a:prstGeom>
          <a:gradFill flip="none" rotWithShape="1">
            <a:gsLst>
              <a:gs pos="0">
                <a:schemeClr val="bg1">
                  <a:lumMod val="50000"/>
                  <a:lumOff val="50000"/>
                </a:schemeClr>
              </a:gs>
              <a:gs pos="76000">
                <a:schemeClr val="bg1">
                  <a:lumMod val="75000"/>
                  <a:lumOff val="25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defRPr/>
            </a:pPr>
            <a:r>
              <a:rPr lang="en-US" sz="1836">
                <a:gradFill>
                  <a:gsLst>
                    <a:gs pos="0">
                      <a:srgbClr val="FFFFFF"/>
                    </a:gs>
                    <a:gs pos="100000">
                      <a:srgbClr val="FFFFFF"/>
                    </a:gs>
                  </a:gsLst>
                  <a:lin ang="5400000" scaled="0"/>
                </a:gradFill>
                <a:latin typeface="Segoe UI Semibold"/>
                <a:ea typeface="Segoe UI" pitchFamily="34" charset="0"/>
                <a:cs typeface="Segoe UI" pitchFamily="34" charset="0"/>
              </a:rPr>
              <a:t>Cloud infrastructure</a:t>
            </a:r>
          </a:p>
        </p:txBody>
      </p:sp>
      <p:sp>
        <p:nvSpPr>
          <p:cNvPr id="12" name="TextBox 11">
            <a:extLst>
              <a:ext uri="{FF2B5EF4-FFF2-40B4-BE49-F238E27FC236}">
                <a16:creationId xmlns:a16="http://schemas.microsoft.com/office/drawing/2014/main" id="{79716A6F-1216-B345-6D55-A9B843615351}"/>
              </a:ext>
            </a:extLst>
          </p:cNvPr>
          <p:cNvSpPr txBox="1"/>
          <p:nvPr/>
        </p:nvSpPr>
        <p:spPr>
          <a:xfrm>
            <a:off x="4416776" y="5570808"/>
            <a:ext cx="3948763" cy="384205"/>
          </a:xfrm>
          <a:prstGeom prst="rect">
            <a:avLst/>
          </a:prstGeom>
          <a:noFill/>
        </p:spPr>
        <p:txBody>
          <a:bodyPr wrap="square" lIns="0" tIns="0" rIns="0" bIns="0" rtlCol="0" anchor="t">
            <a:spAutoFit/>
          </a:bodyPr>
          <a:lstStyle/>
          <a:p>
            <a:pPr algn="ctr" defTabSz="932597">
              <a:spcBef>
                <a:spcPts val="1836"/>
              </a:spcBef>
              <a:defRPr/>
            </a:pPr>
            <a:r>
              <a:rPr lang="en-US" sz="2448" b="1" spc="-51">
                <a:gradFill>
                  <a:gsLst>
                    <a:gs pos="0">
                      <a:srgbClr val="50E6FF"/>
                    </a:gs>
                    <a:gs pos="100000">
                      <a:srgbClr val="8661C5"/>
                    </a:gs>
                  </a:gsLst>
                  <a:lin ang="2700000" scaled="1"/>
                </a:gradFill>
                <a:latin typeface="Segoe UI Semibold"/>
              </a:rPr>
              <a:t>Tools and experiences</a:t>
            </a:r>
          </a:p>
        </p:txBody>
      </p:sp>
    </p:spTree>
    <p:extLst>
      <p:ext uri="{BB962C8B-B14F-4D97-AF65-F5344CB8AC3E}">
        <p14:creationId xmlns:p14="http://schemas.microsoft.com/office/powerpoint/2010/main" val="28979455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500"/>
                                        <p:tgtEl>
                                          <p:spTgt spid="7"/>
                                        </p:tgtEl>
                                      </p:cBhvr>
                                    </p:animEffect>
                                  </p:childTnLst>
                                </p:cTn>
                              </p:par>
                              <p:par>
                                <p:cTn id="8" presetID="42" presetClass="path" presetSubtype="0" decel="100000" fill="hold" nodeType="withEffect">
                                  <p:stCondLst>
                                    <p:cond delay="0"/>
                                  </p:stCondLst>
                                  <p:childTnLst>
                                    <p:animMotion origin="layout" path="M -8.33333E-7 1.48148E-6 L -8.33333E-7 0.02569 " pathEditMode="relative" rAng="0" ptsTypes="AA">
                                      <p:cBhvr>
                                        <p:cTn id="9" dur="1500" spd="-100000" fill="hold"/>
                                        <p:tgtEl>
                                          <p:spTgt spid="7"/>
                                        </p:tgtEl>
                                        <p:attrNameLst>
                                          <p:attrName>ppt_x</p:attrName>
                                          <p:attrName>ppt_y</p:attrName>
                                        </p:attrNameLst>
                                      </p:cBhvr>
                                      <p:rCtr x="0" y="1273"/>
                                    </p:animMotion>
                                  </p:childTnLst>
                                </p:cTn>
                              </p:par>
                              <p:par>
                                <p:cTn id="10" presetID="10" presetClass="entr" presetSubtype="0" fill="hold" grpId="0" nodeType="withEffect">
                                  <p:stCondLst>
                                    <p:cond delay="40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par>
                                <p:cTn id="13" presetID="42" presetClass="path" presetSubtype="0" decel="100000" fill="hold" grpId="1" nodeType="withEffect">
                                  <p:stCondLst>
                                    <p:cond delay="400"/>
                                  </p:stCondLst>
                                  <p:childTnLst>
                                    <p:animMotion origin="layout" path="M -8.33333E-7 3.7037E-6 L -8.33333E-7 0.02569 " pathEditMode="relative" rAng="0" ptsTypes="AA">
                                      <p:cBhvr>
                                        <p:cTn id="14" dur="500" spd="-100000" fill="hold"/>
                                        <p:tgtEl>
                                          <p:spTgt spid="12"/>
                                        </p:tgtEl>
                                        <p:attrNameLst>
                                          <p:attrName>ppt_x</p:attrName>
                                          <p:attrName>ppt_y</p:attrName>
                                        </p:attrNameLst>
                                      </p:cBhvr>
                                      <p:rCtr x="0" y="1273"/>
                                    </p:animMotion>
                                  </p:childTnLst>
                                </p:cTn>
                              </p:par>
                              <p:par>
                                <p:cTn id="15" presetID="22" presetClass="entr" presetSubtype="8" fill="hold" nodeType="withEffect">
                                  <p:stCondLst>
                                    <p:cond delay="400"/>
                                  </p:stCondLst>
                                  <p:childTnLst>
                                    <p:set>
                                      <p:cBhvr>
                                        <p:cTn id="16" dur="1" fill="hold">
                                          <p:stCondLst>
                                            <p:cond delay="0"/>
                                          </p:stCondLst>
                                        </p:cTn>
                                        <p:tgtEl>
                                          <p:spTgt spid="13"/>
                                        </p:tgtEl>
                                        <p:attrNameLst>
                                          <p:attrName>style.visibility</p:attrName>
                                        </p:attrNameLst>
                                      </p:cBhvr>
                                      <p:to>
                                        <p:strVal val="visible"/>
                                      </p:to>
                                    </p:set>
                                    <p:animEffect transition="in" filter="wipe(left)">
                                      <p:cBhvr>
                                        <p:cTn id="17" dur="500"/>
                                        <p:tgtEl>
                                          <p:spTgt spid="13"/>
                                        </p:tgtEl>
                                      </p:cBhvr>
                                    </p:animEffect>
                                  </p:childTnLst>
                                </p:cTn>
                              </p:par>
                              <p:par>
                                <p:cTn id="18" presetID="10" presetClass="entr" presetSubtype="0" fill="hold" grpId="0" nodeType="withEffect">
                                  <p:stCondLst>
                                    <p:cond delay="10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1500"/>
                                        <p:tgtEl>
                                          <p:spTgt spid="11"/>
                                        </p:tgtEl>
                                      </p:cBhvr>
                                    </p:animEffect>
                                  </p:childTnLst>
                                </p:cTn>
                              </p:par>
                              <p:par>
                                <p:cTn id="21" presetID="42" presetClass="path" presetSubtype="0" decel="100000" fill="hold" grpId="1" nodeType="withEffect">
                                  <p:stCondLst>
                                    <p:cond delay="100"/>
                                  </p:stCondLst>
                                  <p:childTnLst>
                                    <p:animMotion origin="layout" path="M -8.33333E-7 1.48148E-6 L -8.33333E-7 0.02569 " pathEditMode="relative" rAng="0" ptsTypes="AA">
                                      <p:cBhvr>
                                        <p:cTn id="22" dur="1500" spd="-100000" fill="hold"/>
                                        <p:tgtEl>
                                          <p:spTgt spid="11"/>
                                        </p:tgtEl>
                                        <p:attrNameLst>
                                          <p:attrName>ppt_x</p:attrName>
                                          <p:attrName>ppt_y</p:attrName>
                                        </p:attrNameLst>
                                      </p:cBhvr>
                                      <p:rCtr x="0" y="1273"/>
                                    </p:animMotion>
                                  </p:childTnLst>
                                </p:cTn>
                              </p:par>
                              <p:par>
                                <p:cTn id="23" presetID="10" presetClass="entr" presetSubtype="0" fill="hold" grpId="0" nodeType="withEffect">
                                  <p:stCondLst>
                                    <p:cond delay="20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1500"/>
                                        <p:tgtEl>
                                          <p:spTgt spid="9"/>
                                        </p:tgtEl>
                                      </p:cBhvr>
                                    </p:animEffect>
                                  </p:childTnLst>
                                </p:cTn>
                              </p:par>
                              <p:par>
                                <p:cTn id="26" presetID="42" presetClass="path" presetSubtype="0" decel="100000" fill="hold" grpId="1" nodeType="withEffect">
                                  <p:stCondLst>
                                    <p:cond delay="200"/>
                                  </p:stCondLst>
                                  <p:childTnLst>
                                    <p:animMotion origin="layout" path="M -8.33333E-7 1.48148E-6 L -8.33333E-7 0.02569 " pathEditMode="relative" rAng="0" ptsTypes="AA">
                                      <p:cBhvr>
                                        <p:cTn id="27" dur="1500" spd="-100000" fill="hold"/>
                                        <p:tgtEl>
                                          <p:spTgt spid="9"/>
                                        </p:tgtEl>
                                        <p:attrNameLst>
                                          <p:attrName>ppt_x</p:attrName>
                                          <p:attrName>ppt_y</p:attrName>
                                        </p:attrNameLst>
                                      </p:cBhvr>
                                      <p:rCtr x="0" y="1273"/>
                                    </p:animMotion>
                                  </p:childTnLst>
                                </p:cTn>
                              </p:par>
                              <p:par>
                                <p:cTn id="28" presetID="10" presetClass="entr" presetSubtype="0" fill="hold" grpId="0" nodeType="withEffect">
                                  <p:stCondLst>
                                    <p:cond delay="300"/>
                                  </p:stCondLst>
                                  <p:childTnLst>
                                    <p:set>
                                      <p:cBhvr>
                                        <p:cTn id="29" dur="1" fill="hold">
                                          <p:stCondLst>
                                            <p:cond delay="0"/>
                                          </p:stCondLst>
                                        </p:cTn>
                                        <p:tgtEl>
                                          <p:spTgt spid="10"/>
                                        </p:tgtEl>
                                        <p:attrNameLst>
                                          <p:attrName>style.visibility</p:attrName>
                                        </p:attrNameLst>
                                      </p:cBhvr>
                                      <p:to>
                                        <p:strVal val="visible"/>
                                      </p:to>
                                    </p:set>
                                    <p:animEffect transition="in" filter="fade">
                                      <p:cBhvr>
                                        <p:cTn id="30" dur="1500"/>
                                        <p:tgtEl>
                                          <p:spTgt spid="10"/>
                                        </p:tgtEl>
                                      </p:cBhvr>
                                    </p:animEffect>
                                  </p:childTnLst>
                                </p:cTn>
                              </p:par>
                              <p:par>
                                <p:cTn id="31" presetID="42" presetClass="path" presetSubtype="0" decel="100000" fill="hold" grpId="1" nodeType="withEffect">
                                  <p:stCondLst>
                                    <p:cond delay="300"/>
                                  </p:stCondLst>
                                  <p:childTnLst>
                                    <p:animMotion origin="layout" path="M -8.33333E-7 1.48148E-6 L -8.33333E-7 0.02569 " pathEditMode="relative" rAng="0" ptsTypes="AA">
                                      <p:cBhvr>
                                        <p:cTn id="32" dur="1500" spd="-100000" fill="hold"/>
                                        <p:tgtEl>
                                          <p:spTgt spid="10"/>
                                        </p:tgtEl>
                                        <p:attrNameLst>
                                          <p:attrName>ppt_x</p:attrName>
                                          <p:attrName>ppt_y</p:attrName>
                                        </p:attrNameLst>
                                      </p:cBhvr>
                                      <p:rCtr x="0" y="1273"/>
                                    </p:animMotion>
                                  </p:childTnLst>
                                </p:cTn>
                              </p:par>
                              <p:par>
                                <p:cTn id="33" presetID="22" presetClass="entr" presetSubtype="1" fill="hold" grpId="0" nodeType="withEffect">
                                  <p:stCondLst>
                                    <p:cond delay="300"/>
                                  </p:stCondLst>
                                  <p:childTnLst>
                                    <p:set>
                                      <p:cBhvr>
                                        <p:cTn id="34" dur="1" fill="hold">
                                          <p:stCondLst>
                                            <p:cond delay="0"/>
                                          </p:stCondLst>
                                        </p:cTn>
                                        <p:tgtEl>
                                          <p:spTgt spid="8"/>
                                        </p:tgtEl>
                                        <p:attrNameLst>
                                          <p:attrName>style.visibility</p:attrName>
                                        </p:attrNameLst>
                                      </p:cBhvr>
                                      <p:to>
                                        <p:strVal val="visible"/>
                                      </p:to>
                                    </p:set>
                                    <p:animEffect transition="in" filter="wipe(up)">
                                      <p:cBhvr>
                                        <p:cTn id="3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animBg="1"/>
      <p:bldP spid="11" grpId="1" animBg="1"/>
      <p:bldP spid="9" grpId="0" animBg="1"/>
      <p:bldP spid="9" grpId="1" animBg="1"/>
      <p:bldP spid="10" grpId="0" animBg="1"/>
      <p:bldP spid="10" grpId="1" animBg="1"/>
      <p:bldP spid="12" grpId="0"/>
      <p:bldP spid="12" grpId="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29F3D-0D31-12CD-1DAC-39734F933E6E}"/>
              </a:ext>
            </a:extLst>
          </p:cNvPr>
          <p:cNvSpPr>
            <a:spLocks noGrp="1"/>
          </p:cNvSpPr>
          <p:nvPr>
            <p:ph type="title"/>
          </p:nvPr>
        </p:nvSpPr>
        <p:spPr/>
        <p:txBody>
          <a:bodyPr/>
          <a:lstStyle/>
          <a:p>
            <a:r>
              <a:rPr lang="en-US" dirty="0">
                <a:solidFill>
                  <a:schemeClr val="bg1"/>
                </a:solidFill>
              </a:rPr>
              <a:t>Appendix</a:t>
            </a:r>
          </a:p>
        </p:txBody>
      </p:sp>
    </p:spTree>
    <p:extLst>
      <p:ext uri="{BB962C8B-B14F-4D97-AF65-F5344CB8AC3E}">
        <p14:creationId xmlns:p14="http://schemas.microsoft.com/office/powerpoint/2010/main" val="1502838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0BE3FF-50D2-FE5E-F7BF-77374C9DB186}"/>
              </a:ext>
            </a:extLst>
          </p:cNvPr>
          <p:cNvSpPr>
            <a:spLocks noGrp="1"/>
          </p:cNvSpPr>
          <p:nvPr>
            <p:ph type="title"/>
          </p:nvPr>
        </p:nvSpPr>
        <p:spPr>
          <a:xfrm>
            <a:off x="400494" y="2537880"/>
            <a:ext cx="11303378" cy="1040920"/>
          </a:xfrm>
        </p:spPr>
        <p:txBody>
          <a:bodyPr/>
          <a:lstStyle/>
          <a:p>
            <a:r>
              <a:rPr lang="en-US" dirty="0"/>
              <a:t>Azure Arc use cases</a:t>
            </a:r>
          </a:p>
        </p:txBody>
      </p:sp>
      <p:sp>
        <p:nvSpPr>
          <p:cNvPr id="3" name="Slide Number Placeholder 2">
            <a:extLst>
              <a:ext uri="{FF2B5EF4-FFF2-40B4-BE49-F238E27FC236}">
                <a16:creationId xmlns:a16="http://schemas.microsoft.com/office/drawing/2014/main" id="{782D505F-7F53-6B51-654C-E6276F94278E}"/>
              </a:ext>
            </a:extLst>
          </p:cNvPr>
          <p:cNvSpPr>
            <a:spLocks noGrp="1"/>
          </p:cNvSpPr>
          <p:nvPr>
            <p:ph type="sldNum" sz="quarter" idx="12"/>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fld id="{7B76384A-BF72-4EC3-9EB1-950545506B9E}" type="slidenum">
              <a:rPr kumimoji="0" lang="en-IN" sz="1800" b="0" i="0" u="none" strike="noStrike" kern="1200" cap="none" spc="0" normalizeH="0" baseline="0" noProof="0" smtClean="0">
                <a:ln>
                  <a:noFill/>
                </a:ln>
                <a:solidFill>
                  <a:srgbClr val="000000"/>
                </a:solidFill>
                <a:effectLst/>
                <a:uLnTx/>
                <a:uFillTx/>
                <a:latin typeface="Segoe UI"/>
                <a:ea typeface="+mn-ea"/>
                <a:cs typeface="+mn-cs"/>
              </a:rPr>
              <a:pPr marL="0" marR="0" lvl="0" indent="0" algn="l" defTabSz="932742" rtl="0" eaLnBrk="1" fontAlgn="auto" latinLnBrk="0" hangingPunct="1">
                <a:lnSpc>
                  <a:spcPct val="100000"/>
                </a:lnSpc>
                <a:spcBef>
                  <a:spcPts val="0"/>
                </a:spcBef>
                <a:spcAft>
                  <a:spcPts val="0"/>
                </a:spcAft>
                <a:buClrTx/>
                <a:buSzTx/>
                <a:buFontTx/>
                <a:buNone/>
                <a:tabLst/>
                <a:defRPr/>
              </a:pPr>
              <a:t>41</a:t>
            </a:fld>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2789173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83" name="Graphic 82" descr="Infographic showing the working of Clinical Analytics. The first scenario shows a patient communicating with Azure Health Bot. The second scenario shows a person detecting similarities of patients profile and providing treatment recommendations. The third scenario shows automated alerts to monitor for critical health events. The fourth scenario shows a medical imaging machine. The fifth scenario shows two people analyzing population health.">
            <a:extLst>
              <a:ext uri="{FF2B5EF4-FFF2-40B4-BE49-F238E27FC236}">
                <a16:creationId xmlns:a16="http://schemas.microsoft.com/office/drawing/2014/main" id="{0A26C52F-6461-74F7-DEC1-56E36EAF569C}"/>
              </a:ext>
              <a:ext uri="{C183D7F6-B498-43B3-948B-1728B52AA6E4}">
                <adec:decorative xmlns:adec="http://schemas.microsoft.com/office/drawing/2017/decorative" val="0"/>
              </a:ext>
            </a:extLst>
          </p:cNvPr>
          <p:cNvPicPr>
            <a:picLocks noChangeAspect="1"/>
          </p:cNvPicPr>
          <p:nvPr/>
        </p:nvPicPr>
        <p:blipFill rotWithShape="1">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r="12210" b="41510"/>
          <a:stretch/>
        </p:blipFill>
        <p:spPr>
          <a:xfrm>
            <a:off x="778030" y="1582877"/>
            <a:ext cx="10865858" cy="2689540"/>
          </a:xfrm>
          <a:prstGeom prst="rect">
            <a:avLst/>
          </a:prstGeom>
        </p:spPr>
      </p:pic>
      <p:sp>
        <p:nvSpPr>
          <p:cNvPr id="3" name="Title 2">
            <a:extLst>
              <a:ext uri="{FF2B5EF4-FFF2-40B4-BE49-F238E27FC236}">
                <a16:creationId xmlns:a16="http://schemas.microsoft.com/office/drawing/2014/main" id="{95745F26-595B-4EC9-AA6A-3B815EFF86DA}"/>
              </a:ext>
            </a:extLst>
          </p:cNvPr>
          <p:cNvSpPr>
            <a:spLocks noGrp="1"/>
          </p:cNvSpPr>
          <p:nvPr>
            <p:ph type="title"/>
          </p:nvPr>
        </p:nvSpPr>
        <p:spPr>
          <a:xfrm>
            <a:off x="465954" y="624180"/>
            <a:ext cx="12445655" cy="422659"/>
          </a:xfrm>
        </p:spPr>
        <p:txBody>
          <a:bodyPr/>
          <a:lstStyle/>
          <a:p>
            <a:r>
              <a:rPr lang="en-US" sz="3672">
                <a:latin typeface="Segoe UI Semibold"/>
                <a:cs typeface="Segoe UI Semibold"/>
              </a:rPr>
              <a:t>How it works: Accelerate and scale innovation </a:t>
            </a:r>
          </a:p>
        </p:txBody>
      </p:sp>
      <p:sp>
        <p:nvSpPr>
          <p:cNvPr id="48" name="Oval 47">
            <a:extLst>
              <a:ext uri="{FF2B5EF4-FFF2-40B4-BE49-F238E27FC236}">
                <a16:creationId xmlns:a16="http://schemas.microsoft.com/office/drawing/2014/main" id="{CA405383-959C-F18F-36C1-59006217C2D1}"/>
              </a:ext>
            </a:extLst>
          </p:cNvPr>
          <p:cNvSpPr/>
          <p:nvPr/>
        </p:nvSpPr>
        <p:spPr bwMode="auto">
          <a:xfrm>
            <a:off x="2171026" y="3628321"/>
            <a:ext cx="417354" cy="417354"/>
          </a:xfrm>
          <a:prstGeom prst="ellipse">
            <a:avLst/>
          </a:prstGeom>
          <a:solidFill>
            <a:srgbClr val="FFC000"/>
          </a:solidFill>
          <a:ln w="15875">
            <a:solidFill>
              <a:srgbClr val="C7C7C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1836" b="1">
                <a:solidFill>
                  <a:prstClr val="black"/>
                </a:solidFill>
                <a:latin typeface="Segoe UI"/>
                <a:cs typeface="Segoe UI" pitchFamily="34" charset="0"/>
              </a:rPr>
              <a:t>1</a:t>
            </a:r>
          </a:p>
        </p:txBody>
      </p:sp>
      <p:sp>
        <p:nvSpPr>
          <p:cNvPr id="49" name="TextBox 48">
            <a:extLst>
              <a:ext uri="{FF2B5EF4-FFF2-40B4-BE49-F238E27FC236}">
                <a16:creationId xmlns:a16="http://schemas.microsoft.com/office/drawing/2014/main" id="{8C7B9D18-C92A-B552-65F6-6D0C6DF7A69B}"/>
              </a:ext>
            </a:extLst>
          </p:cNvPr>
          <p:cNvSpPr txBox="1"/>
          <p:nvPr/>
        </p:nvSpPr>
        <p:spPr>
          <a:xfrm>
            <a:off x="3312128" y="4584259"/>
            <a:ext cx="1491775" cy="270285"/>
          </a:xfrm>
          <a:prstGeom prst="rect">
            <a:avLst/>
          </a:prstGeom>
          <a:solidFill>
            <a:schemeClr val="tx1">
              <a:lumMod val="85000"/>
              <a:lumOff val="15000"/>
            </a:schemeClr>
          </a:solidFill>
          <a:effectLst>
            <a:outerShdw dist="12700" dir="16200000" rotWithShape="0">
              <a:schemeClr val="bg1"/>
            </a:outerShdw>
          </a:effectLst>
        </p:spPr>
        <p:style>
          <a:lnRef idx="0">
            <a:scrgbClr r="0" g="0" b="0"/>
          </a:lnRef>
          <a:fillRef idx="0">
            <a:scrgbClr r="0" g="0" b="0"/>
          </a:fillRef>
          <a:effectRef idx="0">
            <a:scrgbClr r="0" g="0" b="0"/>
          </a:effectRef>
          <a:fontRef idx="major"/>
        </p:style>
        <p:txBody>
          <a:bodyPr wrap="square" lIns="0" tIns="46630" rIns="93260" bIns="46630" anchor="t">
            <a:spAutoFit/>
          </a:bodyPr>
          <a:lstStyle>
            <a:defPPr>
              <a:defRPr lang="en-US"/>
            </a:defPPr>
            <a:lvl1pPr marR="0" lvl="0" indent="0" algn="ctr" fontAlgn="auto">
              <a:lnSpc>
                <a:spcPct val="100000"/>
              </a:lnSpc>
              <a:spcBef>
                <a:spcPts val="0"/>
              </a:spcBef>
              <a:spcAft>
                <a:spcPts val="600"/>
              </a:spcAft>
              <a:buClrTx/>
              <a:buSzTx/>
              <a:buFontTx/>
              <a:buNone/>
              <a:tabLst/>
              <a:defRPr kumimoji="0" sz="1100" b="0" i="0" u="none" strike="noStrike" kern="0" cap="none" spc="0" normalizeH="0" baseline="0">
                <a:ln>
                  <a:noFill/>
                </a:ln>
                <a:gradFill>
                  <a:gsLst>
                    <a:gs pos="0">
                      <a:srgbClr val="50E6FF"/>
                    </a:gs>
                    <a:gs pos="100000">
                      <a:srgbClr val="50E6FF"/>
                    </a:gs>
                  </a:gsLst>
                  <a:lin ang="5400000" scaled="0"/>
                </a:gradFill>
                <a:effectLst/>
                <a:uLnTx/>
                <a:uFillTx/>
                <a:latin typeface="Segoe UI Semibold"/>
                <a:cs typeface="Segoe UI" panose="020B0502040204020203" pitchFamily="34" charset="0"/>
              </a:defRPr>
            </a:lvl1pPr>
          </a:lstStyle>
          <a:p>
            <a:pPr defTabSz="932597">
              <a:spcAft>
                <a:spcPts val="612"/>
              </a:spcAft>
              <a:defRPr/>
            </a:pPr>
            <a:r>
              <a:rPr lang="en-US" sz="1122"/>
              <a:t>Collaboration</a:t>
            </a:r>
          </a:p>
        </p:txBody>
      </p:sp>
      <p:sp>
        <p:nvSpPr>
          <p:cNvPr id="51" name="TextBox 50">
            <a:extLst>
              <a:ext uri="{FF2B5EF4-FFF2-40B4-BE49-F238E27FC236}">
                <a16:creationId xmlns:a16="http://schemas.microsoft.com/office/drawing/2014/main" id="{25A14FF9-D965-C630-66B9-80B01C85D70A}"/>
              </a:ext>
            </a:extLst>
          </p:cNvPr>
          <p:cNvSpPr txBox="1"/>
          <p:nvPr/>
        </p:nvSpPr>
        <p:spPr>
          <a:xfrm>
            <a:off x="5001938" y="4602333"/>
            <a:ext cx="1491775" cy="270285"/>
          </a:xfrm>
          <a:prstGeom prst="rect">
            <a:avLst/>
          </a:prstGeom>
          <a:solidFill>
            <a:schemeClr val="tx1">
              <a:lumMod val="85000"/>
              <a:lumOff val="15000"/>
            </a:schemeClr>
          </a:solidFill>
          <a:effectLst>
            <a:outerShdw dist="12700" dir="16200000" rotWithShape="0">
              <a:schemeClr val="bg1"/>
            </a:outerShdw>
          </a:effectLst>
        </p:spPr>
        <p:style>
          <a:lnRef idx="0">
            <a:scrgbClr r="0" g="0" b="0"/>
          </a:lnRef>
          <a:fillRef idx="0">
            <a:scrgbClr r="0" g="0" b="0"/>
          </a:fillRef>
          <a:effectRef idx="0">
            <a:scrgbClr r="0" g="0" b="0"/>
          </a:effectRef>
          <a:fontRef idx="major"/>
        </p:style>
        <p:txBody>
          <a:bodyPr wrap="square" lIns="0" tIns="46630" rIns="93260" bIns="46630" anchor="t">
            <a:spAutoFit/>
          </a:bodyPr>
          <a:lstStyle>
            <a:defPPr>
              <a:defRPr lang="en-US"/>
            </a:defPPr>
            <a:lvl1pPr marR="0" lvl="0" indent="0" algn="ctr" fontAlgn="auto">
              <a:lnSpc>
                <a:spcPct val="100000"/>
              </a:lnSpc>
              <a:spcBef>
                <a:spcPts val="0"/>
              </a:spcBef>
              <a:spcAft>
                <a:spcPts val="600"/>
              </a:spcAft>
              <a:buClrTx/>
              <a:buSzTx/>
              <a:buFontTx/>
              <a:buNone/>
              <a:tabLst/>
              <a:defRPr kumimoji="0" sz="1100" b="0" i="0" u="none" strike="noStrike" kern="0" cap="none" spc="0" normalizeH="0" baseline="0">
                <a:ln>
                  <a:noFill/>
                </a:ln>
                <a:gradFill>
                  <a:gsLst>
                    <a:gs pos="0">
                      <a:srgbClr val="50E6FF"/>
                    </a:gs>
                    <a:gs pos="100000">
                      <a:srgbClr val="50E6FF"/>
                    </a:gs>
                  </a:gsLst>
                  <a:lin ang="5400000" scaled="0"/>
                </a:gradFill>
                <a:effectLst/>
                <a:uLnTx/>
                <a:uFillTx/>
                <a:latin typeface="Segoe UI Semibold"/>
                <a:cs typeface="Segoe UI" panose="020B0502040204020203" pitchFamily="34" charset="0"/>
              </a:defRPr>
            </a:lvl1pPr>
          </a:lstStyle>
          <a:p>
            <a:pPr defTabSz="932597">
              <a:spcAft>
                <a:spcPts val="612"/>
              </a:spcAft>
              <a:defRPr/>
            </a:pPr>
            <a:r>
              <a:rPr lang="en-US" sz="1122"/>
              <a:t>DevOps</a:t>
            </a:r>
          </a:p>
        </p:txBody>
      </p:sp>
      <p:cxnSp>
        <p:nvCxnSpPr>
          <p:cNvPr id="52" name="Straight Connector 51">
            <a:extLst>
              <a:ext uri="{FF2B5EF4-FFF2-40B4-BE49-F238E27FC236}">
                <a16:creationId xmlns:a16="http://schemas.microsoft.com/office/drawing/2014/main" id="{50E639E8-D13C-8042-CFEE-F0BAA9208C61}"/>
              </a:ext>
              <a:ext uri="{C183D7F6-B498-43B3-948B-1728B52AA6E4}">
                <adec:decorative xmlns:adec="http://schemas.microsoft.com/office/drawing/2017/decorative" val="1"/>
              </a:ext>
            </a:extLst>
          </p:cNvPr>
          <p:cNvCxnSpPr>
            <a:cxnSpLocks/>
            <a:stCxn id="48" idx="4"/>
            <a:endCxn id="49" idx="0"/>
          </p:cNvCxnSpPr>
          <p:nvPr/>
        </p:nvCxnSpPr>
        <p:spPr>
          <a:xfrm>
            <a:off x="2379703" y="4045676"/>
            <a:ext cx="1678313" cy="538584"/>
          </a:xfrm>
          <a:prstGeom prst="line">
            <a:avLst/>
          </a:prstGeom>
          <a:noFill/>
          <a:ln w="15875" cap="flat" cmpd="sng" algn="ctr">
            <a:solidFill>
              <a:srgbClr val="FFC000"/>
            </a:solidFill>
            <a:prstDash val="dash"/>
            <a:headEnd type="none"/>
            <a:tailEnd type="none"/>
          </a:ln>
          <a:effectLst/>
        </p:spPr>
      </p:cxnSp>
      <p:cxnSp>
        <p:nvCxnSpPr>
          <p:cNvPr id="53" name="Straight Connector 52">
            <a:extLst>
              <a:ext uri="{FF2B5EF4-FFF2-40B4-BE49-F238E27FC236}">
                <a16:creationId xmlns:a16="http://schemas.microsoft.com/office/drawing/2014/main" id="{A0418058-2604-F9B6-8E5E-2978906E7133}"/>
              </a:ext>
              <a:ext uri="{C183D7F6-B498-43B3-948B-1728B52AA6E4}">
                <adec:decorative xmlns:adec="http://schemas.microsoft.com/office/drawing/2017/decorative" val="1"/>
              </a:ext>
            </a:extLst>
          </p:cNvPr>
          <p:cNvCxnSpPr>
            <a:cxnSpLocks/>
            <a:stCxn id="59" idx="4"/>
            <a:endCxn id="60" idx="0"/>
          </p:cNvCxnSpPr>
          <p:nvPr/>
        </p:nvCxnSpPr>
        <p:spPr>
          <a:xfrm>
            <a:off x="10836046" y="3027555"/>
            <a:ext cx="40534" cy="1583851"/>
          </a:xfrm>
          <a:prstGeom prst="line">
            <a:avLst/>
          </a:prstGeom>
          <a:noFill/>
          <a:ln w="15875" cap="flat" cmpd="sng" algn="ctr">
            <a:solidFill>
              <a:srgbClr val="FFC000"/>
            </a:solidFill>
            <a:prstDash val="dash"/>
            <a:headEnd type="none"/>
            <a:tailEnd type="none"/>
          </a:ln>
          <a:effectLst/>
        </p:spPr>
      </p:cxnSp>
      <p:sp>
        <p:nvSpPr>
          <p:cNvPr id="54" name="Oval 53">
            <a:extLst>
              <a:ext uri="{FF2B5EF4-FFF2-40B4-BE49-F238E27FC236}">
                <a16:creationId xmlns:a16="http://schemas.microsoft.com/office/drawing/2014/main" id="{D810D8CF-D5C9-2AFF-EFC5-6E5AD5D574DE}"/>
              </a:ext>
            </a:extLst>
          </p:cNvPr>
          <p:cNvSpPr/>
          <p:nvPr/>
        </p:nvSpPr>
        <p:spPr bwMode="auto">
          <a:xfrm>
            <a:off x="7089995" y="3676303"/>
            <a:ext cx="417354" cy="417354"/>
          </a:xfrm>
          <a:prstGeom prst="ellipse">
            <a:avLst/>
          </a:prstGeom>
          <a:solidFill>
            <a:srgbClr val="FFC000"/>
          </a:solidFill>
          <a:ln w="15875">
            <a:solidFill>
              <a:srgbClr val="C7C7C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1836" b="1">
                <a:solidFill>
                  <a:prstClr val="black"/>
                </a:solidFill>
                <a:latin typeface="Segoe UI"/>
                <a:cs typeface="Segoe UI" pitchFamily="34" charset="0"/>
              </a:rPr>
              <a:t>3</a:t>
            </a:r>
          </a:p>
        </p:txBody>
      </p:sp>
      <p:sp>
        <p:nvSpPr>
          <p:cNvPr id="55" name="TextBox 54">
            <a:extLst>
              <a:ext uri="{FF2B5EF4-FFF2-40B4-BE49-F238E27FC236}">
                <a16:creationId xmlns:a16="http://schemas.microsoft.com/office/drawing/2014/main" id="{40677919-B2F6-6F4E-57C1-1D47686E9519}"/>
              </a:ext>
            </a:extLst>
          </p:cNvPr>
          <p:cNvSpPr txBox="1"/>
          <p:nvPr/>
        </p:nvSpPr>
        <p:spPr>
          <a:xfrm>
            <a:off x="6761460" y="4607454"/>
            <a:ext cx="1491775" cy="270285"/>
          </a:xfrm>
          <a:prstGeom prst="rect">
            <a:avLst/>
          </a:prstGeom>
          <a:solidFill>
            <a:schemeClr val="tx1">
              <a:lumMod val="85000"/>
              <a:lumOff val="15000"/>
            </a:schemeClr>
          </a:solidFill>
          <a:effectLst>
            <a:outerShdw dist="12700" dir="16200000" rotWithShape="0">
              <a:schemeClr val="bg1"/>
            </a:outerShdw>
          </a:effectLst>
        </p:spPr>
        <p:style>
          <a:lnRef idx="0">
            <a:scrgbClr r="0" g="0" b="0"/>
          </a:lnRef>
          <a:fillRef idx="0">
            <a:scrgbClr r="0" g="0" b="0"/>
          </a:fillRef>
          <a:effectRef idx="0">
            <a:scrgbClr r="0" g="0" b="0"/>
          </a:effectRef>
          <a:fontRef idx="major"/>
        </p:style>
        <p:txBody>
          <a:bodyPr wrap="square" lIns="0" tIns="46630" rIns="93260" bIns="46630" anchor="t">
            <a:spAutoFit/>
          </a:bodyPr>
          <a:lstStyle>
            <a:defPPr>
              <a:defRPr lang="en-US"/>
            </a:defPPr>
            <a:lvl1pPr marR="0" lvl="0" indent="0" algn="ctr" fontAlgn="auto">
              <a:lnSpc>
                <a:spcPct val="100000"/>
              </a:lnSpc>
              <a:spcBef>
                <a:spcPts val="0"/>
              </a:spcBef>
              <a:spcAft>
                <a:spcPts val="600"/>
              </a:spcAft>
              <a:buClrTx/>
              <a:buSzTx/>
              <a:buFontTx/>
              <a:buNone/>
              <a:tabLst/>
              <a:defRPr kumimoji="0" sz="1100" b="0" i="0" u="none" strike="noStrike" kern="0" cap="none" spc="0" normalizeH="0" baseline="0">
                <a:ln>
                  <a:noFill/>
                </a:ln>
                <a:gradFill>
                  <a:gsLst>
                    <a:gs pos="0">
                      <a:srgbClr val="50E6FF"/>
                    </a:gs>
                    <a:gs pos="100000">
                      <a:srgbClr val="50E6FF"/>
                    </a:gs>
                  </a:gsLst>
                  <a:lin ang="5400000" scaled="0"/>
                </a:gradFill>
                <a:effectLst/>
                <a:uLnTx/>
                <a:uFillTx/>
                <a:latin typeface="Segoe UI Semibold"/>
                <a:cs typeface="Segoe UI" panose="020B0502040204020203" pitchFamily="34" charset="0"/>
              </a:defRPr>
            </a:lvl1pPr>
          </a:lstStyle>
          <a:p>
            <a:pPr defTabSz="932597">
              <a:spcAft>
                <a:spcPts val="612"/>
              </a:spcAft>
              <a:defRPr/>
            </a:pPr>
            <a:r>
              <a:rPr lang="en-US" sz="1122"/>
              <a:t>Local  app + data</a:t>
            </a:r>
          </a:p>
        </p:txBody>
      </p:sp>
      <p:sp>
        <p:nvSpPr>
          <p:cNvPr id="56" name="Oval 55">
            <a:extLst>
              <a:ext uri="{FF2B5EF4-FFF2-40B4-BE49-F238E27FC236}">
                <a16:creationId xmlns:a16="http://schemas.microsoft.com/office/drawing/2014/main" id="{3EE3F5BC-A04F-9C22-B6DC-1ECEC25E2FBB}"/>
              </a:ext>
            </a:extLst>
          </p:cNvPr>
          <p:cNvSpPr/>
          <p:nvPr/>
        </p:nvSpPr>
        <p:spPr bwMode="auto">
          <a:xfrm>
            <a:off x="9151389" y="3167628"/>
            <a:ext cx="417354" cy="417354"/>
          </a:xfrm>
          <a:prstGeom prst="ellipse">
            <a:avLst/>
          </a:prstGeom>
          <a:solidFill>
            <a:srgbClr val="FFC000"/>
          </a:solidFill>
          <a:ln w="15875">
            <a:solidFill>
              <a:srgbClr val="C7C7C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1836" b="1">
                <a:solidFill>
                  <a:prstClr val="black"/>
                </a:solidFill>
                <a:latin typeface="Segoe UI"/>
                <a:cs typeface="Segoe UI" pitchFamily="34" charset="0"/>
              </a:rPr>
              <a:t>4</a:t>
            </a:r>
          </a:p>
        </p:txBody>
      </p:sp>
      <p:sp>
        <p:nvSpPr>
          <p:cNvPr id="58" name="TextBox 57">
            <a:extLst>
              <a:ext uri="{FF2B5EF4-FFF2-40B4-BE49-F238E27FC236}">
                <a16:creationId xmlns:a16="http://schemas.microsoft.com/office/drawing/2014/main" id="{722B0C49-50F6-BD65-74B2-7B05DA176442}"/>
              </a:ext>
            </a:extLst>
          </p:cNvPr>
          <p:cNvSpPr txBox="1"/>
          <p:nvPr/>
        </p:nvSpPr>
        <p:spPr>
          <a:xfrm>
            <a:off x="8447807" y="4615286"/>
            <a:ext cx="1491775" cy="270285"/>
          </a:xfrm>
          <a:prstGeom prst="rect">
            <a:avLst/>
          </a:prstGeom>
          <a:solidFill>
            <a:schemeClr val="tx1">
              <a:lumMod val="85000"/>
              <a:lumOff val="15000"/>
            </a:schemeClr>
          </a:solidFill>
          <a:effectLst>
            <a:outerShdw dist="12700" dir="16200000" rotWithShape="0">
              <a:schemeClr val="bg1"/>
            </a:outerShdw>
          </a:effectLst>
        </p:spPr>
        <p:style>
          <a:lnRef idx="0">
            <a:scrgbClr r="0" g="0" b="0"/>
          </a:lnRef>
          <a:fillRef idx="0">
            <a:scrgbClr r="0" g="0" b="0"/>
          </a:fillRef>
          <a:effectRef idx="0">
            <a:scrgbClr r="0" g="0" b="0"/>
          </a:effectRef>
          <a:fontRef idx="major"/>
        </p:style>
        <p:txBody>
          <a:bodyPr wrap="square" lIns="0" tIns="46630" rIns="93260" bIns="46630" anchor="t">
            <a:spAutoFit/>
          </a:bodyPr>
          <a:lstStyle>
            <a:defPPr>
              <a:defRPr lang="en-US"/>
            </a:defPPr>
            <a:lvl1pPr marR="0" lvl="0" indent="0" algn="ctr" fontAlgn="auto">
              <a:lnSpc>
                <a:spcPct val="100000"/>
              </a:lnSpc>
              <a:spcBef>
                <a:spcPts val="0"/>
              </a:spcBef>
              <a:spcAft>
                <a:spcPts val="600"/>
              </a:spcAft>
              <a:buClrTx/>
              <a:buSzTx/>
              <a:buFontTx/>
              <a:buNone/>
              <a:tabLst/>
              <a:defRPr kumimoji="0" sz="1100" b="0" i="0" u="none" strike="noStrike" kern="0" cap="none" spc="0" normalizeH="0" baseline="0">
                <a:ln>
                  <a:noFill/>
                </a:ln>
                <a:gradFill>
                  <a:gsLst>
                    <a:gs pos="0">
                      <a:srgbClr val="50E6FF"/>
                    </a:gs>
                    <a:gs pos="100000">
                      <a:srgbClr val="50E6FF"/>
                    </a:gs>
                  </a:gsLst>
                  <a:lin ang="5400000" scaled="0"/>
                </a:gradFill>
                <a:effectLst/>
                <a:uLnTx/>
                <a:uFillTx/>
                <a:latin typeface="Segoe UI Semibold"/>
                <a:cs typeface="Segoe UI" panose="020B0502040204020203" pitchFamily="34" charset="0"/>
              </a:defRPr>
            </a:lvl1pPr>
          </a:lstStyle>
          <a:p>
            <a:pPr defTabSz="932597">
              <a:spcAft>
                <a:spcPts val="612"/>
              </a:spcAft>
              <a:defRPr/>
            </a:pPr>
            <a:r>
              <a:rPr lang="en-US" sz="1122"/>
              <a:t>Instrument telemetry</a:t>
            </a:r>
          </a:p>
        </p:txBody>
      </p:sp>
      <p:sp>
        <p:nvSpPr>
          <p:cNvPr id="59" name="Oval 58">
            <a:extLst>
              <a:ext uri="{FF2B5EF4-FFF2-40B4-BE49-F238E27FC236}">
                <a16:creationId xmlns:a16="http://schemas.microsoft.com/office/drawing/2014/main" id="{E05A362C-1760-171D-0A5E-837972891648}"/>
              </a:ext>
            </a:extLst>
          </p:cNvPr>
          <p:cNvSpPr/>
          <p:nvPr/>
        </p:nvSpPr>
        <p:spPr bwMode="auto">
          <a:xfrm>
            <a:off x="10627368" y="2610201"/>
            <a:ext cx="417354" cy="417354"/>
          </a:xfrm>
          <a:prstGeom prst="ellipse">
            <a:avLst/>
          </a:prstGeom>
          <a:solidFill>
            <a:srgbClr val="FFC000"/>
          </a:solidFill>
          <a:ln w="15875">
            <a:solidFill>
              <a:srgbClr val="C7C7C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1836" b="1">
                <a:solidFill>
                  <a:prstClr val="black"/>
                </a:solidFill>
                <a:latin typeface="Segoe UI"/>
                <a:cs typeface="Segoe UI" pitchFamily="34" charset="0"/>
              </a:rPr>
              <a:t>5</a:t>
            </a:r>
          </a:p>
        </p:txBody>
      </p:sp>
      <p:sp>
        <p:nvSpPr>
          <p:cNvPr id="60" name="TextBox 59">
            <a:extLst>
              <a:ext uri="{FF2B5EF4-FFF2-40B4-BE49-F238E27FC236}">
                <a16:creationId xmlns:a16="http://schemas.microsoft.com/office/drawing/2014/main" id="{747BD1E7-1813-CDFF-7D72-41D634E15C23}"/>
              </a:ext>
            </a:extLst>
          </p:cNvPr>
          <p:cNvSpPr txBox="1"/>
          <p:nvPr/>
        </p:nvSpPr>
        <p:spPr>
          <a:xfrm>
            <a:off x="10130692" y="4611406"/>
            <a:ext cx="1491775" cy="270285"/>
          </a:xfrm>
          <a:prstGeom prst="rect">
            <a:avLst/>
          </a:prstGeom>
          <a:solidFill>
            <a:schemeClr val="tx1">
              <a:lumMod val="85000"/>
              <a:lumOff val="15000"/>
            </a:schemeClr>
          </a:solidFill>
          <a:effectLst>
            <a:outerShdw dist="12700" dir="16200000" rotWithShape="0">
              <a:schemeClr val="bg1"/>
            </a:outerShdw>
          </a:effectLst>
        </p:spPr>
        <p:style>
          <a:lnRef idx="0">
            <a:scrgbClr r="0" g="0" b="0"/>
          </a:lnRef>
          <a:fillRef idx="0">
            <a:scrgbClr r="0" g="0" b="0"/>
          </a:fillRef>
          <a:effectRef idx="0">
            <a:scrgbClr r="0" g="0" b="0"/>
          </a:effectRef>
          <a:fontRef idx="major"/>
        </p:style>
        <p:txBody>
          <a:bodyPr wrap="square" lIns="0" tIns="46630" rIns="93260" bIns="46630" anchor="t">
            <a:spAutoFit/>
          </a:bodyPr>
          <a:lstStyle>
            <a:defPPr>
              <a:defRPr lang="en-US"/>
            </a:defPPr>
            <a:lvl1pPr marR="0" lvl="0" indent="0" algn="ctr" fontAlgn="auto">
              <a:lnSpc>
                <a:spcPct val="100000"/>
              </a:lnSpc>
              <a:spcBef>
                <a:spcPts val="0"/>
              </a:spcBef>
              <a:spcAft>
                <a:spcPts val="600"/>
              </a:spcAft>
              <a:buClrTx/>
              <a:buSzTx/>
              <a:buFontTx/>
              <a:buNone/>
              <a:tabLst/>
              <a:defRPr kumimoji="0" sz="1100" b="0" i="0" u="none" strike="noStrike" kern="0" cap="none" spc="0" normalizeH="0" baseline="0">
                <a:ln>
                  <a:noFill/>
                </a:ln>
                <a:gradFill>
                  <a:gsLst>
                    <a:gs pos="0">
                      <a:srgbClr val="50E6FF"/>
                    </a:gs>
                    <a:gs pos="100000">
                      <a:srgbClr val="50E6FF"/>
                    </a:gs>
                  </a:gsLst>
                  <a:lin ang="5400000" scaled="0"/>
                </a:gradFill>
                <a:effectLst/>
                <a:uLnTx/>
                <a:uFillTx/>
                <a:latin typeface="Segoe UI Semibold"/>
                <a:cs typeface="Segoe UI" panose="020B0502040204020203" pitchFamily="34" charset="0"/>
              </a:defRPr>
            </a:lvl1pPr>
          </a:lstStyle>
          <a:p>
            <a:pPr defTabSz="932597">
              <a:spcAft>
                <a:spcPts val="612"/>
              </a:spcAft>
              <a:defRPr/>
            </a:pPr>
            <a:r>
              <a:rPr lang="en-US" sz="1122"/>
              <a:t>Operations</a:t>
            </a:r>
          </a:p>
        </p:txBody>
      </p:sp>
      <p:cxnSp>
        <p:nvCxnSpPr>
          <p:cNvPr id="61" name="Connector: Elbow 60">
            <a:extLst>
              <a:ext uri="{FF2B5EF4-FFF2-40B4-BE49-F238E27FC236}">
                <a16:creationId xmlns:a16="http://schemas.microsoft.com/office/drawing/2014/main" id="{1C930D7B-1D52-FC29-C723-9D7D01DADB54}"/>
              </a:ext>
              <a:ext uri="{C183D7F6-B498-43B3-948B-1728B52AA6E4}">
                <adec:decorative xmlns:adec="http://schemas.microsoft.com/office/drawing/2017/decorative" val="1"/>
              </a:ext>
            </a:extLst>
          </p:cNvPr>
          <p:cNvCxnSpPr>
            <a:cxnSpLocks/>
          </p:cNvCxnSpPr>
          <p:nvPr/>
        </p:nvCxnSpPr>
        <p:spPr>
          <a:xfrm>
            <a:off x="4327962" y="3063010"/>
            <a:ext cx="1485208" cy="1450837"/>
          </a:xfrm>
          <a:prstGeom prst="bentConnector3">
            <a:avLst>
              <a:gd name="adj1" fmla="val 66980"/>
            </a:avLst>
          </a:prstGeom>
          <a:noFill/>
          <a:ln w="15875" cap="flat" cmpd="sng" algn="ctr">
            <a:solidFill>
              <a:srgbClr val="FFC000"/>
            </a:solidFill>
            <a:prstDash val="dash"/>
            <a:headEnd type="none"/>
            <a:tailEnd type="none"/>
          </a:ln>
          <a:effectLst/>
        </p:spPr>
      </p:cxnSp>
      <p:cxnSp>
        <p:nvCxnSpPr>
          <p:cNvPr id="62" name="Connector: Elbow 61">
            <a:extLst>
              <a:ext uri="{FF2B5EF4-FFF2-40B4-BE49-F238E27FC236}">
                <a16:creationId xmlns:a16="http://schemas.microsoft.com/office/drawing/2014/main" id="{2437E1FD-6BF5-CC1B-FF88-DB2DE0E6082C}"/>
              </a:ext>
              <a:ext uri="{C183D7F6-B498-43B3-948B-1728B52AA6E4}">
                <adec:decorative xmlns:adec="http://schemas.microsoft.com/office/drawing/2017/decorative" val="1"/>
              </a:ext>
            </a:extLst>
          </p:cNvPr>
          <p:cNvCxnSpPr>
            <a:cxnSpLocks/>
            <a:stCxn id="54" idx="4"/>
            <a:endCxn id="55" idx="0"/>
          </p:cNvCxnSpPr>
          <p:nvPr/>
        </p:nvCxnSpPr>
        <p:spPr>
          <a:xfrm rot="16200000" flipH="1">
            <a:off x="7146111" y="4246217"/>
            <a:ext cx="513797" cy="208676"/>
          </a:xfrm>
          <a:prstGeom prst="bentConnector3">
            <a:avLst>
              <a:gd name="adj1" fmla="val 50000"/>
            </a:avLst>
          </a:prstGeom>
          <a:noFill/>
          <a:ln w="15875" cap="flat" cmpd="sng" algn="ctr">
            <a:solidFill>
              <a:srgbClr val="FFC000"/>
            </a:solidFill>
            <a:prstDash val="dash"/>
            <a:headEnd type="none"/>
            <a:tailEnd type="none"/>
          </a:ln>
          <a:effectLst/>
        </p:spPr>
      </p:cxnSp>
      <p:cxnSp>
        <p:nvCxnSpPr>
          <p:cNvPr id="63" name="Connector: Elbow 62">
            <a:extLst>
              <a:ext uri="{FF2B5EF4-FFF2-40B4-BE49-F238E27FC236}">
                <a16:creationId xmlns:a16="http://schemas.microsoft.com/office/drawing/2014/main" id="{4532BDBE-3C55-44EB-5E75-643506A5DED9}"/>
              </a:ext>
              <a:ext uri="{C183D7F6-B498-43B3-948B-1728B52AA6E4}">
                <adec:decorative xmlns:adec="http://schemas.microsoft.com/office/drawing/2017/decorative" val="1"/>
              </a:ext>
            </a:extLst>
          </p:cNvPr>
          <p:cNvCxnSpPr>
            <a:cxnSpLocks/>
            <a:stCxn id="56" idx="4"/>
            <a:endCxn id="58" idx="0"/>
          </p:cNvCxnSpPr>
          <p:nvPr/>
        </p:nvCxnSpPr>
        <p:spPr>
          <a:xfrm rot="5400000">
            <a:off x="8761730" y="4016948"/>
            <a:ext cx="1030303" cy="166371"/>
          </a:xfrm>
          <a:prstGeom prst="bentConnector3">
            <a:avLst>
              <a:gd name="adj1" fmla="val 50000"/>
            </a:avLst>
          </a:prstGeom>
          <a:noFill/>
          <a:ln w="15875" cap="flat" cmpd="sng" algn="ctr">
            <a:solidFill>
              <a:srgbClr val="FFC000"/>
            </a:solidFill>
            <a:prstDash val="dash"/>
            <a:headEnd type="none"/>
            <a:tailEnd type="none"/>
          </a:ln>
          <a:effectLst/>
        </p:spPr>
      </p:cxnSp>
      <p:sp>
        <p:nvSpPr>
          <p:cNvPr id="4" name="TextBox 3">
            <a:extLst>
              <a:ext uri="{FF2B5EF4-FFF2-40B4-BE49-F238E27FC236}">
                <a16:creationId xmlns:a16="http://schemas.microsoft.com/office/drawing/2014/main" id="{8FF2FBEE-5D61-425D-BA53-61D753F0723E}"/>
              </a:ext>
            </a:extLst>
          </p:cNvPr>
          <p:cNvSpPr txBox="1"/>
          <p:nvPr/>
        </p:nvSpPr>
        <p:spPr>
          <a:xfrm>
            <a:off x="3325983" y="4869151"/>
            <a:ext cx="1477921" cy="766513"/>
          </a:xfrm>
          <a:prstGeom prst="rect">
            <a:avLst/>
          </a:prstGeom>
          <a:noFill/>
          <a:ln>
            <a:solidFill>
              <a:schemeClr val="bg1"/>
            </a:solidFill>
          </a:ln>
        </p:spPr>
        <p:txBody>
          <a:bodyPr wrap="square" rtlCol="0">
            <a:spAutoFit/>
          </a:bodyPr>
          <a:lstStyle/>
          <a:p>
            <a:pPr algn="ctr" defTabSz="932597">
              <a:defRPr/>
            </a:pPr>
            <a:r>
              <a:rPr lang="en-US" sz="1428">
                <a:solidFill>
                  <a:prstClr val="white"/>
                </a:solidFill>
                <a:latin typeface="Calibri" panose="020F0502020204030204"/>
              </a:rPr>
              <a:t>VS Code</a:t>
            </a:r>
          </a:p>
          <a:p>
            <a:pPr algn="ctr" defTabSz="932597">
              <a:defRPr/>
            </a:pPr>
            <a:r>
              <a:rPr lang="en-US" sz="1428">
                <a:solidFill>
                  <a:prstClr val="white"/>
                </a:solidFill>
                <a:latin typeface="Calibri" panose="020F0502020204030204"/>
              </a:rPr>
              <a:t>GitHub</a:t>
            </a:r>
          </a:p>
          <a:p>
            <a:pPr algn="ctr" defTabSz="932597">
              <a:defRPr/>
            </a:pPr>
            <a:endParaRPr lang="en-US" sz="1428">
              <a:solidFill>
                <a:prstClr val="white"/>
              </a:solidFill>
              <a:latin typeface="Calibri" panose="020F0502020204030204"/>
            </a:endParaRPr>
          </a:p>
        </p:txBody>
      </p:sp>
      <p:sp>
        <p:nvSpPr>
          <p:cNvPr id="5" name="TextBox 4">
            <a:extLst>
              <a:ext uri="{FF2B5EF4-FFF2-40B4-BE49-F238E27FC236}">
                <a16:creationId xmlns:a16="http://schemas.microsoft.com/office/drawing/2014/main" id="{C25607DF-409B-4D83-B705-C9984B509162}"/>
              </a:ext>
            </a:extLst>
          </p:cNvPr>
          <p:cNvSpPr txBox="1"/>
          <p:nvPr/>
        </p:nvSpPr>
        <p:spPr>
          <a:xfrm>
            <a:off x="5005399" y="4887225"/>
            <a:ext cx="1477921" cy="766513"/>
          </a:xfrm>
          <a:prstGeom prst="rect">
            <a:avLst/>
          </a:prstGeom>
          <a:noFill/>
          <a:ln>
            <a:solidFill>
              <a:schemeClr val="bg1"/>
            </a:solidFill>
          </a:ln>
        </p:spPr>
        <p:txBody>
          <a:bodyPr wrap="square" rtlCol="0">
            <a:spAutoFit/>
          </a:bodyPr>
          <a:lstStyle/>
          <a:p>
            <a:pPr algn="ctr" defTabSz="932597">
              <a:defRPr/>
            </a:pPr>
            <a:r>
              <a:rPr lang="en-US" sz="1428">
                <a:solidFill>
                  <a:prstClr val="white"/>
                </a:solidFill>
                <a:latin typeface="Calibri" panose="020F0502020204030204"/>
              </a:rPr>
              <a:t>GitHub Actions</a:t>
            </a:r>
          </a:p>
          <a:p>
            <a:pPr algn="ctr" defTabSz="932597">
              <a:defRPr/>
            </a:pPr>
            <a:r>
              <a:rPr lang="en-US" sz="1428">
                <a:solidFill>
                  <a:prstClr val="white"/>
                </a:solidFill>
                <a:latin typeface="Calibri" panose="020F0502020204030204"/>
              </a:rPr>
              <a:t>GitOps</a:t>
            </a:r>
            <a:br>
              <a:rPr lang="en-US" sz="1428">
                <a:solidFill>
                  <a:prstClr val="white"/>
                </a:solidFill>
                <a:latin typeface="Calibri" panose="020F0502020204030204"/>
              </a:rPr>
            </a:br>
            <a:endParaRPr lang="en-US" sz="1428">
              <a:solidFill>
                <a:prstClr val="white"/>
              </a:solidFill>
              <a:latin typeface="Calibri" panose="020F0502020204030204"/>
            </a:endParaRPr>
          </a:p>
        </p:txBody>
      </p:sp>
      <p:sp>
        <p:nvSpPr>
          <p:cNvPr id="6" name="TextBox 5">
            <a:extLst>
              <a:ext uri="{FF2B5EF4-FFF2-40B4-BE49-F238E27FC236}">
                <a16:creationId xmlns:a16="http://schemas.microsoft.com/office/drawing/2014/main" id="{CD9E405C-F333-4B74-B82C-63080945F326}"/>
              </a:ext>
            </a:extLst>
          </p:cNvPr>
          <p:cNvSpPr txBox="1"/>
          <p:nvPr/>
        </p:nvSpPr>
        <p:spPr>
          <a:xfrm>
            <a:off x="6764922" y="4892346"/>
            <a:ext cx="1477921" cy="766513"/>
          </a:xfrm>
          <a:prstGeom prst="rect">
            <a:avLst/>
          </a:prstGeom>
          <a:noFill/>
          <a:ln>
            <a:solidFill>
              <a:schemeClr val="bg1"/>
            </a:solidFill>
          </a:ln>
        </p:spPr>
        <p:txBody>
          <a:bodyPr wrap="square" rtlCol="0">
            <a:spAutoFit/>
          </a:bodyPr>
          <a:lstStyle/>
          <a:p>
            <a:pPr algn="ctr" defTabSz="932597">
              <a:defRPr/>
            </a:pPr>
            <a:r>
              <a:rPr lang="en-US" sz="1428">
                <a:solidFill>
                  <a:prstClr val="white"/>
                </a:solidFill>
                <a:latin typeface="Calibri" panose="020F0502020204030204"/>
              </a:rPr>
              <a:t>Azure SQL MI</a:t>
            </a:r>
          </a:p>
          <a:p>
            <a:pPr algn="ctr" defTabSz="932597">
              <a:defRPr/>
            </a:pPr>
            <a:r>
              <a:rPr lang="en-US" sz="1428">
                <a:solidFill>
                  <a:prstClr val="white"/>
                </a:solidFill>
                <a:latin typeface="Calibri" panose="020F0502020204030204"/>
              </a:rPr>
              <a:t>K8s/AKS</a:t>
            </a:r>
          </a:p>
          <a:p>
            <a:pPr algn="ctr" defTabSz="932597">
              <a:defRPr/>
            </a:pPr>
            <a:r>
              <a:rPr lang="en-US" sz="1428">
                <a:solidFill>
                  <a:prstClr val="white"/>
                </a:solidFill>
                <a:latin typeface="Calibri" panose="020F0502020204030204"/>
              </a:rPr>
              <a:t>VMware/HCI</a:t>
            </a:r>
          </a:p>
        </p:txBody>
      </p:sp>
      <p:sp>
        <p:nvSpPr>
          <p:cNvPr id="7" name="TextBox 6">
            <a:extLst>
              <a:ext uri="{FF2B5EF4-FFF2-40B4-BE49-F238E27FC236}">
                <a16:creationId xmlns:a16="http://schemas.microsoft.com/office/drawing/2014/main" id="{51E24DBC-0933-43FE-97DF-ABA3ED9BA16D}"/>
              </a:ext>
            </a:extLst>
          </p:cNvPr>
          <p:cNvSpPr txBox="1"/>
          <p:nvPr/>
        </p:nvSpPr>
        <p:spPr>
          <a:xfrm>
            <a:off x="8451268" y="4900178"/>
            <a:ext cx="1477921" cy="766513"/>
          </a:xfrm>
          <a:prstGeom prst="rect">
            <a:avLst/>
          </a:prstGeom>
          <a:noFill/>
          <a:ln>
            <a:solidFill>
              <a:schemeClr val="bg1"/>
            </a:solidFill>
          </a:ln>
        </p:spPr>
        <p:txBody>
          <a:bodyPr wrap="square" rtlCol="0">
            <a:spAutoFit/>
          </a:bodyPr>
          <a:lstStyle/>
          <a:p>
            <a:pPr algn="ctr" defTabSz="932597">
              <a:defRPr/>
            </a:pPr>
            <a:r>
              <a:rPr lang="en-US" sz="1428">
                <a:solidFill>
                  <a:prstClr val="white"/>
                </a:solidFill>
                <a:latin typeface="Calibri" panose="020F0502020204030204"/>
              </a:rPr>
              <a:t>Monitor</a:t>
            </a:r>
          </a:p>
          <a:p>
            <a:pPr algn="ctr" defTabSz="932597">
              <a:defRPr/>
            </a:pPr>
            <a:r>
              <a:rPr lang="en-US" sz="1428">
                <a:solidFill>
                  <a:prstClr val="white"/>
                </a:solidFill>
                <a:latin typeface="Calibri" panose="020F0502020204030204"/>
              </a:rPr>
              <a:t>Azure ML</a:t>
            </a:r>
          </a:p>
          <a:p>
            <a:pPr algn="ctr" defTabSz="932597">
              <a:defRPr/>
            </a:pPr>
            <a:r>
              <a:rPr lang="en-US" sz="1428">
                <a:solidFill>
                  <a:prstClr val="white"/>
                </a:solidFill>
                <a:latin typeface="Calibri" panose="020F0502020204030204"/>
              </a:rPr>
              <a:t>App Insights</a:t>
            </a:r>
          </a:p>
        </p:txBody>
      </p:sp>
      <p:sp>
        <p:nvSpPr>
          <p:cNvPr id="8" name="TextBox 7">
            <a:extLst>
              <a:ext uri="{FF2B5EF4-FFF2-40B4-BE49-F238E27FC236}">
                <a16:creationId xmlns:a16="http://schemas.microsoft.com/office/drawing/2014/main" id="{7FFE7273-D3CA-4D50-91E9-7629AD3A8AB1}"/>
              </a:ext>
            </a:extLst>
          </p:cNvPr>
          <p:cNvSpPr txBox="1"/>
          <p:nvPr/>
        </p:nvSpPr>
        <p:spPr>
          <a:xfrm>
            <a:off x="10134153" y="4896298"/>
            <a:ext cx="1477921" cy="766513"/>
          </a:xfrm>
          <a:prstGeom prst="rect">
            <a:avLst/>
          </a:prstGeom>
          <a:noFill/>
          <a:ln>
            <a:solidFill>
              <a:schemeClr val="bg1"/>
            </a:solidFill>
          </a:ln>
        </p:spPr>
        <p:txBody>
          <a:bodyPr wrap="square" rtlCol="0">
            <a:spAutoFit/>
          </a:bodyPr>
          <a:lstStyle/>
          <a:p>
            <a:pPr algn="ctr" defTabSz="932597">
              <a:defRPr/>
            </a:pPr>
            <a:r>
              <a:rPr lang="en-US" sz="1428">
                <a:solidFill>
                  <a:prstClr val="white"/>
                </a:solidFill>
                <a:latin typeface="Calibri" panose="020F0502020204030204"/>
              </a:rPr>
              <a:t>Policy</a:t>
            </a:r>
          </a:p>
          <a:p>
            <a:pPr algn="ctr" defTabSz="932597">
              <a:defRPr/>
            </a:pPr>
            <a:r>
              <a:rPr lang="en-US" sz="1428">
                <a:solidFill>
                  <a:prstClr val="white"/>
                </a:solidFill>
                <a:latin typeface="Calibri" panose="020F0502020204030204"/>
              </a:rPr>
              <a:t>Defender</a:t>
            </a:r>
          </a:p>
          <a:p>
            <a:pPr algn="ctr" defTabSz="932597">
              <a:defRPr/>
            </a:pPr>
            <a:r>
              <a:rPr lang="en-US" sz="1428">
                <a:solidFill>
                  <a:prstClr val="white"/>
                </a:solidFill>
                <a:latin typeface="Calibri" panose="020F0502020204030204"/>
              </a:rPr>
              <a:t>Sentinel</a:t>
            </a:r>
          </a:p>
        </p:txBody>
      </p:sp>
      <p:grpSp>
        <p:nvGrpSpPr>
          <p:cNvPr id="67" name="Group 66">
            <a:extLst>
              <a:ext uri="{FF2B5EF4-FFF2-40B4-BE49-F238E27FC236}">
                <a16:creationId xmlns:a16="http://schemas.microsoft.com/office/drawing/2014/main" id="{F90FB077-8E5C-9E3A-4B88-D400DB4E0F1B}"/>
              </a:ext>
              <a:ext uri="{C183D7F6-B498-43B3-948B-1728B52AA6E4}">
                <adec:decorative xmlns:adec="http://schemas.microsoft.com/office/drawing/2017/decorative" val="1"/>
              </a:ext>
            </a:extLst>
          </p:cNvPr>
          <p:cNvGrpSpPr/>
          <p:nvPr/>
        </p:nvGrpSpPr>
        <p:grpSpPr>
          <a:xfrm>
            <a:off x="778029" y="4539447"/>
            <a:ext cx="2443741" cy="1612627"/>
            <a:chOff x="287878" y="2837774"/>
            <a:chExt cx="2396042" cy="1581150"/>
          </a:xfrm>
        </p:grpSpPr>
        <p:sp>
          <p:nvSpPr>
            <p:cNvPr id="68" name="Rectangle 67">
              <a:extLst>
                <a:ext uri="{FF2B5EF4-FFF2-40B4-BE49-F238E27FC236}">
                  <a16:creationId xmlns:a16="http://schemas.microsoft.com/office/drawing/2014/main" id="{B353406F-3562-33A3-67B4-0F4F90AFF728}"/>
                </a:ext>
              </a:extLst>
            </p:cNvPr>
            <p:cNvSpPr/>
            <p:nvPr/>
          </p:nvSpPr>
          <p:spPr>
            <a:xfrm>
              <a:off x="620694" y="2837774"/>
              <a:ext cx="1779910" cy="1581150"/>
            </a:xfrm>
            <a:prstGeom prst="rect">
              <a:avLst/>
            </a:prstGeom>
            <a:solidFill>
              <a:srgbClr val="000000"/>
            </a:solidFill>
            <a:ln w="10795" cap="flat" cmpd="sng" algn="ctr">
              <a:solidFill>
                <a:srgbClr val="FFFFFF"/>
              </a:solidFill>
              <a:prstDash val="solid"/>
            </a:ln>
            <a:effectLst/>
          </p:spPr>
          <p:txBody>
            <a:bodyPr rtlCol="0" anchor="ctr"/>
            <a:lstStyle/>
            <a:p>
              <a:pPr algn="ctr" defTabSz="932597">
                <a:defRPr/>
              </a:pPr>
              <a:endParaRPr lang="en-US" sz="1836" kern="0">
                <a:solidFill>
                  <a:prstClr val="white"/>
                </a:solidFill>
                <a:latin typeface="Segoe UI"/>
              </a:endParaRPr>
            </a:p>
          </p:txBody>
        </p:sp>
        <p:pic>
          <p:nvPicPr>
            <p:cNvPr id="69" name="Graphic 68">
              <a:extLst>
                <a:ext uri="{FF2B5EF4-FFF2-40B4-BE49-F238E27FC236}">
                  <a16:creationId xmlns:a16="http://schemas.microsoft.com/office/drawing/2014/main" id="{79995FFC-DD0C-2707-5B08-2FF929F9DEE8}"/>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232828" y="3740168"/>
              <a:ext cx="506141" cy="506141"/>
            </a:xfrm>
            <a:prstGeom prst="rect">
              <a:avLst/>
            </a:prstGeom>
          </p:spPr>
        </p:pic>
        <p:sp>
          <p:nvSpPr>
            <p:cNvPr id="70" name="TextBox 69">
              <a:extLst>
                <a:ext uri="{FF2B5EF4-FFF2-40B4-BE49-F238E27FC236}">
                  <a16:creationId xmlns:a16="http://schemas.microsoft.com/office/drawing/2014/main" id="{343D49B7-300E-02E2-765E-A9E602871757}"/>
                </a:ext>
              </a:extLst>
            </p:cNvPr>
            <p:cNvSpPr txBox="1"/>
            <p:nvPr/>
          </p:nvSpPr>
          <p:spPr>
            <a:xfrm>
              <a:off x="287878" y="3255285"/>
              <a:ext cx="2396042" cy="469039"/>
            </a:xfrm>
            <a:prstGeom prst="rect">
              <a:avLst/>
            </a:prstGeom>
            <a:noFill/>
          </p:spPr>
          <p:txBody>
            <a:bodyPr wrap="square">
              <a:spAutoFit/>
            </a:bodyPr>
            <a:lstStyle/>
            <a:p>
              <a:pPr algn="ctr" defTabSz="951028" fontAlgn="base">
                <a:spcBef>
                  <a:spcPct val="0"/>
                </a:spcBef>
                <a:spcAft>
                  <a:spcPct val="0"/>
                </a:spcAft>
                <a:defRPr/>
              </a:pPr>
              <a:r>
                <a:rPr lang="en-US" sz="2448" kern="0" spc="-104">
                  <a:ln w="3175">
                    <a:noFill/>
                  </a:ln>
                  <a:solidFill>
                    <a:srgbClr val="FFFFFF"/>
                  </a:solidFill>
                  <a:latin typeface="Segoe UI Semibold"/>
                </a:rPr>
                <a:t>Azure Arc</a:t>
              </a:r>
            </a:p>
          </p:txBody>
        </p:sp>
      </p:grpSp>
      <p:cxnSp>
        <p:nvCxnSpPr>
          <p:cNvPr id="44" name="Connector: Elbow 43">
            <a:extLst>
              <a:ext uri="{FF2B5EF4-FFF2-40B4-BE49-F238E27FC236}">
                <a16:creationId xmlns:a16="http://schemas.microsoft.com/office/drawing/2014/main" id="{BB2F3D17-4230-2301-E30F-ED59D3A70838}"/>
              </a:ext>
              <a:ext uri="{C183D7F6-B498-43B3-948B-1728B52AA6E4}">
                <adec:decorative xmlns:adec="http://schemas.microsoft.com/office/drawing/2017/decorative" val="1"/>
              </a:ext>
            </a:extLst>
          </p:cNvPr>
          <p:cNvCxnSpPr>
            <a:cxnSpLocks/>
            <a:endCxn id="4" idx="2"/>
          </p:cNvCxnSpPr>
          <p:nvPr/>
        </p:nvCxnSpPr>
        <p:spPr>
          <a:xfrm flipV="1">
            <a:off x="2947475" y="5635665"/>
            <a:ext cx="1117468" cy="339659"/>
          </a:xfrm>
          <a:prstGeom prst="bentConnector2">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1" name="Connector: Elbow 70">
            <a:extLst>
              <a:ext uri="{FF2B5EF4-FFF2-40B4-BE49-F238E27FC236}">
                <a16:creationId xmlns:a16="http://schemas.microsoft.com/office/drawing/2014/main" id="{1526AD22-E5DB-D44E-F182-98BC711E88F5}"/>
              </a:ext>
              <a:ext uri="{C183D7F6-B498-43B3-948B-1728B52AA6E4}">
                <adec:decorative xmlns:adec="http://schemas.microsoft.com/office/drawing/2017/decorative" val="1"/>
              </a:ext>
            </a:extLst>
          </p:cNvPr>
          <p:cNvCxnSpPr>
            <a:cxnSpLocks/>
          </p:cNvCxnSpPr>
          <p:nvPr/>
        </p:nvCxnSpPr>
        <p:spPr>
          <a:xfrm flipV="1">
            <a:off x="4064943" y="5661579"/>
            <a:ext cx="1708859" cy="305806"/>
          </a:xfrm>
          <a:prstGeom prst="bentConnector3">
            <a:avLst>
              <a:gd name="adj1" fmla="val 100027"/>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4" name="Connector: Elbow 73">
            <a:extLst>
              <a:ext uri="{FF2B5EF4-FFF2-40B4-BE49-F238E27FC236}">
                <a16:creationId xmlns:a16="http://schemas.microsoft.com/office/drawing/2014/main" id="{C7D64C40-6C3E-B926-4AE1-E4A3EFDDFE05}"/>
              </a:ext>
              <a:ext uri="{C183D7F6-B498-43B3-948B-1728B52AA6E4}">
                <adec:decorative xmlns:adec="http://schemas.microsoft.com/office/drawing/2017/decorative" val="1"/>
              </a:ext>
            </a:extLst>
          </p:cNvPr>
          <p:cNvCxnSpPr>
            <a:cxnSpLocks/>
          </p:cNvCxnSpPr>
          <p:nvPr/>
        </p:nvCxnSpPr>
        <p:spPr>
          <a:xfrm flipV="1">
            <a:off x="5757414" y="5661579"/>
            <a:ext cx="1708859" cy="305806"/>
          </a:xfrm>
          <a:prstGeom prst="bentConnector3">
            <a:avLst>
              <a:gd name="adj1" fmla="val 100027"/>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5" name="Connector: Elbow 74">
            <a:extLst>
              <a:ext uri="{FF2B5EF4-FFF2-40B4-BE49-F238E27FC236}">
                <a16:creationId xmlns:a16="http://schemas.microsoft.com/office/drawing/2014/main" id="{4327C0C0-A6D3-A451-5C2D-E5B6BDA718CF}"/>
              </a:ext>
              <a:ext uri="{C183D7F6-B498-43B3-948B-1728B52AA6E4}">
                <adec:decorative xmlns:adec="http://schemas.microsoft.com/office/drawing/2017/decorative" val="1"/>
              </a:ext>
            </a:extLst>
          </p:cNvPr>
          <p:cNvCxnSpPr>
            <a:cxnSpLocks/>
          </p:cNvCxnSpPr>
          <p:nvPr/>
        </p:nvCxnSpPr>
        <p:spPr>
          <a:xfrm flipV="1">
            <a:off x="7466816" y="5661579"/>
            <a:ext cx="1708859" cy="305806"/>
          </a:xfrm>
          <a:prstGeom prst="bentConnector3">
            <a:avLst>
              <a:gd name="adj1" fmla="val 100027"/>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6" name="Connector: Elbow 75">
            <a:extLst>
              <a:ext uri="{FF2B5EF4-FFF2-40B4-BE49-F238E27FC236}">
                <a16:creationId xmlns:a16="http://schemas.microsoft.com/office/drawing/2014/main" id="{0F78C25E-F500-2291-D590-95376D949616}"/>
              </a:ext>
              <a:ext uri="{C183D7F6-B498-43B3-948B-1728B52AA6E4}">
                <adec:decorative xmlns:adec="http://schemas.microsoft.com/office/drawing/2017/decorative" val="1"/>
              </a:ext>
            </a:extLst>
          </p:cNvPr>
          <p:cNvCxnSpPr>
            <a:cxnSpLocks/>
          </p:cNvCxnSpPr>
          <p:nvPr/>
        </p:nvCxnSpPr>
        <p:spPr>
          <a:xfrm flipV="1">
            <a:off x="9171378" y="5663512"/>
            <a:ext cx="1708859" cy="305806"/>
          </a:xfrm>
          <a:prstGeom prst="bentConnector3">
            <a:avLst>
              <a:gd name="adj1" fmla="val 100027"/>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81" name="Oval 80">
            <a:extLst>
              <a:ext uri="{FF2B5EF4-FFF2-40B4-BE49-F238E27FC236}">
                <a16:creationId xmlns:a16="http://schemas.microsoft.com/office/drawing/2014/main" id="{F004B0DC-2B7F-62DD-EEDE-E9E326FB1B39}"/>
              </a:ext>
            </a:extLst>
          </p:cNvPr>
          <p:cNvSpPr/>
          <p:nvPr/>
        </p:nvSpPr>
        <p:spPr bwMode="auto">
          <a:xfrm>
            <a:off x="4666250" y="2906452"/>
            <a:ext cx="417354" cy="417354"/>
          </a:xfrm>
          <a:prstGeom prst="ellipse">
            <a:avLst/>
          </a:prstGeom>
          <a:solidFill>
            <a:srgbClr val="FFC000"/>
          </a:solidFill>
          <a:ln w="15875">
            <a:solidFill>
              <a:srgbClr val="C7C7C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1836" b="1">
                <a:solidFill>
                  <a:prstClr val="black"/>
                </a:solidFill>
                <a:latin typeface="Segoe UI"/>
                <a:cs typeface="Segoe UI" pitchFamily="34" charset="0"/>
              </a:rPr>
              <a:t>2</a:t>
            </a:r>
          </a:p>
        </p:txBody>
      </p:sp>
      <p:sp>
        <p:nvSpPr>
          <p:cNvPr id="117" name="TextBox 116">
            <a:extLst>
              <a:ext uri="{FF2B5EF4-FFF2-40B4-BE49-F238E27FC236}">
                <a16:creationId xmlns:a16="http://schemas.microsoft.com/office/drawing/2014/main" id="{8C806D6C-C61C-3B85-AC62-456478B57295}"/>
              </a:ext>
            </a:extLst>
          </p:cNvPr>
          <p:cNvSpPr txBox="1"/>
          <p:nvPr/>
        </p:nvSpPr>
        <p:spPr>
          <a:xfrm>
            <a:off x="5262081" y="6172118"/>
            <a:ext cx="3387154" cy="295854"/>
          </a:xfrm>
          <a:prstGeom prst="rect">
            <a:avLst/>
          </a:prstGeom>
          <a:solidFill>
            <a:schemeClr val="tx1"/>
          </a:solidFill>
          <a:ln>
            <a:noFill/>
          </a:ln>
        </p:spPr>
        <p:txBody>
          <a:bodyPr wrap="square">
            <a:spAutoFit/>
          </a:bodyPr>
          <a:lstStyle/>
          <a:p>
            <a:pPr algn="ctr" defTabSz="951028" fontAlgn="base">
              <a:lnSpc>
                <a:spcPct val="90000"/>
              </a:lnSpc>
              <a:spcBef>
                <a:spcPct val="0"/>
              </a:spcBef>
              <a:spcAft>
                <a:spcPct val="0"/>
              </a:spcAft>
              <a:defRPr/>
            </a:pPr>
            <a:r>
              <a:rPr lang="en-US" sz="1428" i="1">
                <a:solidFill>
                  <a:srgbClr val="FFFFFF"/>
                </a:solidFill>
                <a:latin typeface="Segoe UI"/>
              </a:rPr>
              <a:t>Example: Clinical analytics</a:t>
            </a:r>
          </a:p>
        </p:txBody>
      </p:sp>
    </p:spTree>
    <p:extLst>
      <p:ext uri="{BB962C8B-B14F-4D97-AF65-F5344CB8AC3E}">
        <p14:creationId xmlns:p14="http://schemas.microsoft.com/office/powerpoint/2010/main" val="70265451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7"/>
                                        </p:tgtEl>
                                        <p:attrNameLst>
                                          <p:attrName>style.visibility</p:attrName>
                                        </p:attrNameLst>
                                      </p:cBhvr>
                                      <p:to>
                                        <p:strVal val="visible"/>
                                      </p:to>
                                    </p:set>
                                    <p:animEffect transition="in" filter="fade">
                                      <p:cBhvr>
                                        <p:cTn id="7" dur="500"/>
                                        <p:tgtEl>
                                          <p:spTgt spid="6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9"/>
                                        </p:tgtEl>
                                        <p:attrNameLst>
                                          <p:attrName>style.visibility</p:attrName>
                                        </p:attrNameLst>
                                      </p:cBhvr>
                                      <p:to>
                                        <p:strVal val="visible"/>
                                      </p:to>
                                    </p:set>
                                    <p:animEffect transition="in" filter="fade">
                                      <p:cBhvr>
                                        <p:cTn id="10" dur="500"/>
                                        <p:tgtEl>
                                          <p:spTgt spid="4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10" presetClass="entr" presetSubtype="0" fill="hold" nodeType="withEffect">
                                  <p:stCondLst>
                                    <p:cond delay="0"/>
                                  </p:stCondLst>
                                  <p:childTnLst>
                                    <p:set>
                                      <p:cBhvr>
                                        <p:cTn id="15" dur="1" fill="hold">
                                          <p:stCondLst>
                                            <p:cond delay="0"/>
                                          </p:stCondLst>
                                        </p:cTn>
                                        <p:tgtEl>
                                          <p:spTgt spid="44"/>
                                        </p:tgtEl>
                                        <p:attrNameLst>
                                          <p:attrName>style.visibility</p:attrName>
                                        </p:attrNameLst>
                                      </p:cBhvr>
                                      <p:to>
                                        <p:strVal val="visible"/>
                                      </p:to>
                                    </p:set>
                                    <p:animEffect transition="in" filter="fade">
                                      <p:cBhvr>
                                        <p:cTn id="16" dur="500"/>
                                        <p:tgtEl>
                                          <p:spTgt spid="4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8"/>
                                        </p:tgtEl>
                                        <p:attrNameLst>
                                          <p:attrName>style.visibility</p:attrName>
                                        </p:attrNameLst>
                                      </p:cBhvr>
                                      <p:to>
                                        <p:strVal val="visible"/>
                                      </p:to>
                                    </p:set>
                                    <p:animEffect transition="in" filter="fade">
                                      <p:cBhvr>
                                        <p:cTn id="19" dur="500"/>
                                        <p:tgtEl>
                                          <p:spTgt spid="48"/>
                                        </p:tgtEl>
                                      </p:cBhvr>
                                    </p:animEffect>
                                  </p:childTnLst>
                                </p:cTn>
                              </p:par>
                              <p:par>
                                <p:cTn id="20" presetID="10" presetClass="entr" presetSubtype="0" fill="hold" nodeType="withEffect">
                                  <p:stCondLst>
                                    <p:cond delay="0"/>
                                  </p:stCondLst>
                                  <p:childTnLst>
                                    <p:set>
                                      <p:cBhvr>
                                        <p:cTn id="21" dur="1" fill="hold">
                                          <p:stCondLst>
                                            <p:cond delay="0"/>
                                          </p:stCondLst>
                                        </p:cTn>
                                        <p:tgtEl>
                                          <p:spTgt spid="52"/>
                                        </p:tgtEl>
                                        <p:attrNameLst>
                                          <p:attrName>style.visibility</p:attrName>
                                        </p:attrNameLst>
                                      </p:cBhvr>
                                      <p:to>
                                        <p:strVal val="visible"/>
                                      </p:to>
                                    </p:set>
                                    <p:animEffect transition="in" filter="fade">
                                      <p:cBhvr>
                                        <p:cTn id="22" dur="500"/>
                                        <p:tgtEl>
                                          <p:spTgt spid="5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1"/>
                                        </p:tgtEl>
                                        <p:attrNameLst>
                                          <p:attrName>style.visibility</p:attrName>
                                        </p:attrNameLst>
                                      </p:cBhvr>
                                      <p:to>
                                        <p:strVal val="visible"/>
                                      </p:to>
                                    </p:set>
                                    <p:animEffect transition="in" filter="fade">
                                      <p:cBhvr>
                                        <p:cTn id="27" dur="500"/>
                                        <p:tgtEl>
                                          <p:spTgt spid="51"/>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fade">
                                      <p:cBhvr>
                                        <p:cTn id="30" dur="500"/>
                                        <p:tgtEl>
                                          <p:spTgt spid="5"/>
                                        </p:tgtEl>
                                      </p:cBhvr>
                                    </p:animEffect>
                                  </p:childTnLst>
                                </p:cTn>
                              </p:par>
                              <p:par>
                                <p:cTn id="31" presetID="10" presetClass="entr" presetSubtype="0" fill="hold" nodeType="withEffect">
                                  <p:stCondLst>
                                    <p:cond delay="0"/>
                                  </p:stCondLst>
                                  <p:childTnLst>
                                    <p:set>
                                      <p:cBhvr>
                                        <p:cTn id="32" dur="1" fill="hold">
                                          <p:stCondLst>
                                            <p:cond delay="0"/>
                                          </p:stCondLst>
                                        </p:cTn>
                                        <p:tgtEl>
                                          <p:spTgt spid="71"/>
                                        </p:tgtEl>
                                        <p:attrNameLst>
                                          <p:attrName>style.visibility</p:attrName>
                                        </p:attrNameLst>
                                      </p:cBhvr>
                                      <p:to>
                                        <p:strVal val="visible"/>
                                      </p:to>
                                    </p:set>
                                    <p:animEffect transition="in" filter="fade">
                                      <p:cBhvr>
                                        <p:cTn id="33" dur="500"/>
                                        <p:tgtEl>
                                          <p:spTgt spid="71"/>
                                        </p:tgtEl>
                                      </p:cBhvr>
                                    </p:animEffect>
                                  </p:childTnLst>
                                </p:cTn>
                              </p:par>
                              <p:par>
                                <p:cTn id="34" presetID="10" presetClass="entr" presetSubtype="0" fill="hold" nodeType="withEffect">
                                  <p:stCondLst>
                                    <p:cond delay="0"/>
                                  </p:stCondLst>
                                  <p:childTnLst>
                                    <p:set>
                                      <p:cBhvr>
                                        <p:cTn id="35" dur="1" fill="hold">
                                          <p:stCondLst>
                                            <p:cond delay="0"/>
                                          </p:stCondLst>
                                        </p:cTn>
                                        <p:tgtEl>
                                          <p:spTgt spid="61"/>
                                        </p:tgtEl>
                                        <p:attrNameLst>
                                          <p:attrName>style.visibility</p:attrName>
                                        </p:attrNameLst>
                                      </p:cBhvr>
                                      <p:to>
                                        <p:strVal val="visible"/>
                                      </p:to>
                                    </p:set>
                                    <p:animEffect transition="in" filter="fade">
                                      <p:cBhvr>
                                        <p:cTn id="36" dur="500"/>
                                        <p:tgtEl>
                                          <p:spTgt spid="61"/>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81"/>
                                        </p:tgtEl>
                                        <p:attrNameLst>
                                          <p:attrName>style.visibility</p:attrName>
                                        </p:attrNameLst>
                                      </p:cBhvr>
                                      <p:to>
                                        <p:strVal val="visible"/>
                                      </p:to>
                                    </p:set>
                                    <p:animEffect transition="in" filter="fade">
                                      <p:cBhvr>
                                        <p:cTn id="39" dur="500"/>
                                        <p:tgtEl>
                                          <p:spTgt spid="81"/>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55"/>
                                        </p:tgtEl>
                                        <p:attrNameLst>
                                          <p:attrName>style.visibility</p:attrName>
                                        </p:attrNameLst>
                                      </p:cBhvr>
                                      <p:to>
                                        <p:strVal val="visible"/>
                                      </p:to>
                                    </p:set>
                                    <p:animEffect transition="in" filter="fade">
                                      <p:cBhvr>
                                        <p:cTn id="44" dur="500"/>
                                        <p:tgtEl>
                                          <p:spTgt spid="55"/>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6"/>
                                        </p:tgtEl>
                                        <p:attrNameLst>
                                          <p:attrName>style.visibility</p:attrName>
                                        </p:attrNameLst>
                                      </p:cBhvr>
                                      <p:to>
                                        <p:strVal val="visible"/>
                                      </p:to>
                                    </p:set>
                                    <p:animEffect transition="in" filter="fade">
                                      <p:cBhvr>
                                        <p:cTn id="47" dur="500"/>
                                        <p:tgtEl>
                                          <p:spTgt spid="6"/>
                                        </p:tgtEl>
                                      </p:cBhvr>
                                    </p:animEffect>
                                  </p:childTnLst>
                                </p:cTn>
                              </p:par>
                              <p:par>
                                <p:cTn id="48" presetID="10" presetClass="entr" presetSubtype="0" fill="hold" nodeType="withEffect">
                                  <p:stCondLst>
                                    <p:cond delay="0"/>
                                  </p:stCondLst>
                                  <p:childTnLst>
                                    <p:set>
                                      <p:cBhvr>
                                        <p:cTn id="49" dur="1" fill="hold">
                                          <p:stCondLst>
                                            <p:cond delay="0"/>
                                          </p:stCondLst>
                                        </p:cTn>
                                        <p:tgtEl>
                                          <p:spTgt spid="74"/>
                                        </p:tgtEl>
                                        <p:attrNameLst>
                                          <p:attrName>style.visibility</p:attrName>
                                        </p:attrNameLst>
                                      </p:cBhvr>
                                      <p:to>
                                        <p:strVal val="visible"/>
                                      </p:to>
                                    </p:set>
                                    <p:animEffect transition="in" filter="fade">
                                      <p:cBhvr>
                                        <p:cTn id="50" dur="500"/>
                                        <p:tgtEl>
                                          <p:spTgt spid="74"/>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54"/>
                                        </p:tgtEl>
                                        <p:attrNameLst>
                                          <p:attrName>style.visibility</p:attrName>
                                        </p:attrNameLst>
                                      </p:cBhvr>
                                      <p:to>
                                        <p:strVal val="visible"/>
                                      </p:to>
                                    </p:set>
                                    <p:animEffect transition="in" filter="fade">
                                      <p:cBhvr>
                                        <p:cTn id="53" dur="500"/>
                                        <p:tgtEl>
                                          <p:spTgt spid="54"/>
                                        </p:tgtEl>
                                      </p:cBhvr>
                                    </p:animEffect>
                                  </p:childTnLst>
                                </p:cTn>
                              </p:par>
                              <p:par>
                                <p:cTn id="54" presetID="10" presetClass="entr" presetSubtype="0" fill="hold" nodeType="withEffect">
                                  <p:stCondLst>
                                    <p:cond delay="0"/>
                                  </p:stCondLst>
                                  <p:childTnLst>
                                    <p:set>
                                      <p:cBhvr>
                                        <p:cTn id="55" dur="1" fill="hold">
                                          <p:stCondLst>
                                            <p:cond delay="0"/>
                                          </p:stCondLst>
                                        </p:cTn>
                                        <p:tgtEl>
                                          <p:spTgt spid="62"/>
                                        </p:tgtEl>
                                        <p:attrNameLst>
                                          <p:attrName>style.visibility</p:attrName>
                                        </p:attrNameLst>
                                      </p:cBhvr>
                                      <p:to>
                                        <p:strVal val="visible"/>
                                      </p:to>
                                    </p:set>
                                    <p:animEffect transition="in" filter="fade">
                                      <p:cBhvr>
                                        <p:cTn id="56" dur="500"/>
                                        <p:tgtEl>
                                          <p:spTgt spid="62"/>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58"/>
                                        </p:tgtEl>
                                        <p:attrNameLst>
                                          <p:attrName>style.visibility</p:attrName>
                                        </p:attrNameLst>
                                      </p:cBhvr>
                                      <p:to>
                                        <p:strVal val="visible"/>
                                      </p:to>
                                    </p:set>
                                    <p:animEffect transition="in" filter="fade">
                                      <p:cBhvr>
                                        <p:cTn id="61" dur="500"/>
                                        <p:tgtEl>
                                          <p:spTgt spid="58"/>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7"/>
                                        </p:tgtEl>
                                        <p:attrNameLst>
                                          <p:attrName>style.visibility</p:attrName>
                                        </p:attrNameLst>
                                      </p:cBhvr>
                                      <p:to>
                                        <p:strVal val="visible"/>
                                      </p:to>
                                    </p:set>
                                    <p:animEffect transition="in" filter="fade">
                                      <p:cBhvr>
                                        <p:cTn id="64" dur="500"/>
                                        <p:tgtEl>
                                          <p:spTgt spid="7"/>
                                        </p:tgtEl>
                                      </p:cBhvr>
                                    </p:animEffect>
                                  </p:childTnLst>
                                </p:cTn>
                              </p:par>
                              <p:par>
                                <p:cTn id="65" presetID="10" presetClass="entr" presetSubtype="0" fill="hold" nodeType="withEffect">
                                  <p:stCondLst>
                                    <p:cond delay="0"/>
                                  </p:stCondLst>
                                  <p:childTnLst>
                                    <p:set>
                                      <p:cBhvr>
                                        <p:cTn id="66" dur="1" fill="hold">
                                          <p:stCondLst>
                                            <p:cond delay="0"/>
                                          </p:stCondLst>
                                        </p:cTn>
                                        <p:tgtEl>
                                          <p:spTgt spid="75"/>
                                        </p:tgtEl>
                                        <p:attrNameLst>
                                          <p:attrName>style.visibility</p:attrName>
                                        </p:attrNameLst>
                                      </p:cBhvr>
                                      <p:to>
                                        <p:strVal val="visible"/>
                                      </p:to>
                                    </p:set>
                                    <p:animEffect transition="in" filter="fade">
                                      <p:cBhvr>
                                        <p:cTn id="67" dur="500"/>
                                        <p:tgtEl>
                                          <p:spTgt spid="75"/>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56"/>
                                        </p:tgtEl>
                                        <p:attrNameLst>
                                          <p:attrName>style.visibility</p:attrName>
                                        </p:attrNameLst>
                                      </p:cBhvr>
                                      <p:to>
                                        <p:strVal val="visible"/>
                                      </p:to>
                                    </p:set>
                                    <p:animEffect transition="in" filter="fade">
                                      <p:cBhvr>
                                        <p:cTn id="70" dur="500"/>
                                        <p:tgtEl>
                                          <p:spTgt spid="56"/>
                                        </p:tgtEl>
                                      </p:cBhvr>
                                    </p:animEffect>
                                  </p:childTnLst>
                                </p:cTn>
                              </p:par>
                              <p:par>
                                <p:cTn id="71" presetID="10" presetClass="entr" presetSubtype="0" fill="hold" nodeType="withEffect">
                                  <p:stCondLst>
                                    <p:cond delay="0"/>
                                  </p:stCondLst>
                                  <p:childTnLst>
                                    <p:set>
                                      <p:cBhvr>
                                        <p:cTn id="72" dur="1" fill="hold">
                                          <p:stCondLst>
                                            <p:cond delay="0"/>
                                          </p:stCondLst>
                                        </p:cTn>
                                        <p:tgtEl>
                                          <p:spTgt spid="63"/>
                                        </p:tgtEl>
                                        <p:attrNameLst>
                                          <p:attrName>style.visibility</p:attrName>
                                        </p:attrNameLst>
                                      </p:cBhvr>
                                      <p:to>
                                        <p:strVal val="visible"/>
                                      </p:to>
                                    </p:set>
                                    <p:animEffect transition="in" filter="fade">
                                      <p:cBhvr>
                                        <p:cTn id="73" dur="500"/>
                                        <p:tgtEl>
                                          <p:spTgt spid="63"/>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grpId="0" nodeType="clickEffect">
                                  <p:stCondLst>
                                    <p:cond delay="0"/>
                                  </p:stCondLst>
                                  <p:childTnLst>
                                    <p:set>
                                      <p:cBhvr>
                                        <p:cTn id="77" dur="1" fill="hold">
                                          <p:stCondLst>
                                            <p:cond delay="0"/>
                                          </p:stCondLst>
                                        </p:cTn>
                                        <p:tgtEl>
                                          <p:spTgt spid="60"/>
                                        </p:tgtEl>
                                        <p:attrNameLst>
                                          <p:attrName>style.visibility</p:attrName>
                                        </p:attrNameLst>
                                      </p:cBhvr>
                                      <p:to>
                                        <p:strVal val="visible"/>
                                      </p:to>
                                    </p:set>
                                    <p:animEffect transition="in" filter="fade">
                                      <p:cBhvr>
                                        <p:cTn id="78" dur="500"/>
                                        <p:tgtEl>
                                          <p:spTgt spid="60"/>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8"/>
                                        </p:tgtEl>
                                        <p:attrNameLst>
                                          <p:attrName>style.visibility</p:attrName>
                                        </p:attrNameLst>
                                      </p:cBhvr>
                                      <p:to>
                                        <p:strVal val="visible"/>
                                      </p:to>
                                    </p:set>
                                    <p:animEffect transition="in" filter="fade">
                                      <p:cBhvr>
                                        <p:cTn id="81" dur="500"/>
                                        <p:tgtEl>
                                          <p:spTgt spid="8"/>
                                        </p:tgtEl>
                                      </p:cBhvr>
                                    </p:animEffect>
                                  </p:childTnLst>
                                </p:cTn>
                              </p:par>
                              <p:par>
                                <p:cTn id="82" presetID="10" presetClass="entr" presetSubtype="0" fill="hold" nodeType="withEffect">
                                  <p:stCondLst>
                                    <p:cond delay="0"/>
                                  </p:stCondLst>
                                  <p:childTnLst>
                                    <p:set>
                                      <p:cBhvr>
                                        <p:cTn id="83" dur="1" fill="hold">
                                          <p:stCondLst>
                                            <p:cond delay="0"/>
                                          </p:stCondLst>
                                        </p:cTn>
                                        <p:tgtEl>
                                          <p:spTgt spid="76"/>
                                        </p:tgtEl>
                                        <p:attrNameLst>
                                          <p:attrName>style.visibility</p:attrName>
                                        </p:attrNameLst>
                                      </p:cBhvr>
                                      <p:to>
                                        <p:strVal val="visible"/>
                                      </p:to>
                                    </p:set>
                                    <p:animEffect transition="in" filter="fade">
                                      <p:cBhvr>
                                        <p:cTn id="84" dur="500"/>
                                        <p:tgtEl>
                                          <p:spTgt spid="76"/>
                                        </p:tgtEl>
                                      </p:cBhvr>
                                    </p:animEffect>
                                  </p:childTnLst>
                                </p:cTn>
                              </p:par>
                              <p:par>
                                <p:cTn id="85" presetID="10" presetClass="entr" presetSubtype="0" fill="hold" nodeType="withEffect">
                                  <p:stCondLst>
                                    <p:cond delay="0"/>
                                  </p:stCondLst>
                                  <p:childTnLst>
                                    <p:set>
                                      <p:cBhvr>
                                        <p:cTn id="86" dur="1" fill="hold">
                                          <p:stCondLst>
                                            <p:cond delay="0"/>
                                          </p:stCondLst>
                                        </p:cTn>
                                        <p:tgtEl>
                                          <p:spTgt spid="53"/>
                                        </p:tgtEl>
                                        <p:attrNameLst>
                                          <p:attrName>style.visibility</p:attrName>
                                        </p:attrNameLst>
                                      </p:cBhvr>
                                      <p:to>
                                        <p:strVal val="visible"/>
                                      </p:to>
                                    </p:set>
                                    <p:animEffect transition="in" filter="fade">
                                      <p:cBhvr>
                                        <p:cTn id="87" dur="500"/>
                                        <p:tgtEl>
                                          <p:spTgt spid="53"/>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59"/>
                                        </p:tgtEl>
                                        <p:attrNameLst>
                                          <p:attrName>style.visibility</p:attrName>
                                        </p:attrNameLst>
                                      </p:cBhvr>
                                      <p:to>
                                        <p:strVal val="visible"/>
                                      </p:to>
                                    </p:set>
                                    <p:animEffect transition="in" filter="fade">
                                      <p:cBhvr>
                                        <p:cTn id="90"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49" grpId="0" animBg="1"/>
      <p:bldP spid="51" grpId="0" animBg="1"/>
      <p:bldP spid="54" grpId="0" animBg="1"/>
      <p:bldP spid="55" grpId="0" animBg="1"/>
      <p:bldP spid="56" grpId="0" animBg="1"/>
      <p:bldP spid="58" grpId="0" animBg="1"/>
      <p:bldP spid="59" grpId="0" animBg="1"/>
      <p:bldP spid="60" grpId="0" animBg="1"/>
      <p:bldP spid="4" grpId="0" animBg="1"/>
      <p:bldP spid="5" grpId="0" animBg="1"/>
      <p:bldP spid="6" grpId="0" animBg="1"/>
      <p:bldP spid="7" grpId="0" animBg="1"/>
      <p:bldP spid="8" grpId="0" animBg="1"/>
      <p:bldP spid="81"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3" name="Graphic 32">
            <a:extLst>
              <a:ext uri="{FF2B5EF4-FFF2-40B4-BE49-F238E27FC236}">
                <a16:creationId xmlns:a16="http://schemas.microsoft.com/office/drawing/2014/main" id="{7A34A77D-04AF-8BD6-4A57-82B52642F872}"/>
              </a:ext>
              <a:ext uri="{C183D7F6-B498-43B3-948B-1728B52AA6E4}">
                <adec:decorative xmlns:adec="http://schemas.microsoft.com/office/drawing/2017/decorative" val="1"/>
              </a:ext>
            </a:extLst>
          </p:cNvPr>
          <p:cNvPicPr>
            <a:picLocks noChangeAspect="1"/>
          </p:cNvPicPr>
          <p:nvPr/>
        </p:nvPicPr>
        <p:blipFill rotWithShape="1">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l="9910" t="3918"/>
          <a:stretch/>
        </p:blipFill>
        <p:spPr>
          <a:xfrm>
            <a:off x="1068614" y="490561"/>
            <a:ext cx="10575274" cy="3803357"/>
          </a:xfrm>
          <a:prstGeom prst="rect">
            <a:avLst/>
          </a:prstGeom>
        </p:spPr>
      </p:pic>
      <p:sp>
        <p:nvSpPr>
          <p:cNvPr id="3" name="Title 2">
            <a:extLst>
              <a:ext uri="{FF2B5EF4-FFF2-40B4-BE49-F238E27FC236}">
                <a16:creationId xmlns:a16="http://schemas.microsoft.com/office/drawing/2014/main" id="{95745F26-595B-4EC9-AA6A-3B815EFF86DA}"/>
              </a:ext>
            </a:extLst>
          </p:cNvPr>
          <p:cNvSpPr>
            <a:spLocks noGrp="1"/>
          </p:cNvSpPr>
          <p:nvPr>
            <p:ph type="title"/>
          </p:nvPr>
        </p:nvSpPr>
        <p:spPr>
          <a:xfrm>
            <a:off x="465954" y="624180"/>
            <a:ext cx="12445655" cy="422659"/>
          </a:xfrm>
        </p:spPr>
        <p:txBody>
          <a:bodyPr/>
          <a:lstStyle/>
          <a:p>
            <a:r>
              <a:rPr lang="en-US" sz="3672">
                <a:latin typeface="Segoe UI Semibold"/>
                <a:cs typeface="Segoe UI Semibold"/>
              </a:rPr>
              <a:t>How it works: </a:t>
            </a:r>
            <a:r>
              <a:rPr lang="en-US" sz="3672">
                <a:gradFill>
                  <a:gsLst>
                    <a:gs pos="98947">
                      <a:srgbClr val="FFFFFF"/>
                    </a:gs>
                    <a:gs pos="74000">
                      <a:srgbClr val="FFFFFF"/>
                    </a:gs>
                  </a:gsLst>
                  <a:lin ang="18900000" scaled="1"/>
                </a:gradFill>
                <a:latin typeface="Segoe UI Semibold"/>
                <a:cs typeface="Segoe UI" panose="020B0502040204020203" pitchFamily="34" charset="0"/>
              </a:rPr>
              <a:t>Improve operational efficiency </a:t>
            </a:r>
            <a:endParaRPr lang="en-US" sz="3672">
              <a:latin typeface="Segoe UI Semibold"/>
              <a:cs typeface="Segoe UI Semibold"/>
            </a:endParaRPr>
          </a:p>
        </p:txBody>
      </p:sp>
      <p:sp>
        <p:nvSpPr>
          <p:cNvPr id="48" name="Oval 47">
            <a:extLst>
              <a:ext uri="{FF2B5EF4-FFF2-40B4-BE49-F238E27FC236}">
                <a16:creationId xmlns:a16="http://schemas.microsoft.com/office/drawing/2014/main" id="{CA405383-959C-F18F-36C1-59006217C2D1}"/>
              </a:ext>
            </a:extLst>
          </p:cNvPr>
          <p:cNvSpPr/>
          <p:nvPr/>
        </p:nvSpPr>
        <p:spPr bwMode="auto">
          <a:xfrm>
            <a:off x="2107641" y="3027555"/>
            <a:ext cx="417354" cy="417354"/>
          </a:xfrm>
          <a:prstGeom prst="ellipse">
            <a:avLst/>
          </a:prstGeom>
          <a:solidFill>
            <a:srgbClr val="FFC000"/>
          </a:solidFill>
          <a:ln w="15875">
            <a:solidFill>
              <a:srgbClr val="C7C7C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1836" b="1">
                <a:solidFill>
                  <a:prstClr val="black"/>
                </a:solidFill>
                <a:latin typeface="Segoe UI"/>
                <a:cs typeface="Segoe UI" pitchFamily="34" charset="0"/>
              </a:rPr>
              <a:t>1</a:t>
            </a:r>
          </a:p>
        </p:txBody>
      </p:sp>
      <p:sp>
        <p:nvSpPr>
          <p:cNvPr id="49" name="TextBox 48">
            <a:extLst>
              <a:ext uri="{FF2B5EF4-FFF2-40B4-BE49-F238E27FC236}">
                <a16:creationId xmlns:a16="http://schemas.microsoft.com/office/drawing/2014/main" id="{8C7B9D18-C92A-B552-65F6-6D0C6DF7A69B}"/>
              </a:ext>
            </a:extLst>
          </p:cNvPr>
          <p:cNvSpPr txBox="1"/>
          <p:nvPr/>
        </p:nvSpPr>
        <p:spPr>
          <a:xfrm>
            <a:off x="3312128" y="4584259"/>
            <a:ext cx="1491775" cy="270285"/>
          </a:xfrm>
          <a:prstGeom prst="rect">
            <a:avLst/>
          </a:prstGeom>
          <a:solidFill>
            <a:schemeClr val="tx1">
              <a:lumMod val="85000"/>
              <a:lumOff val="15000"/>
            </a:schemeClr>
          </a:solidFill>
          <a:effectLst>
            <a:outerShdw dist="12700" dir="16200000" rotWithShape="0">
              <a:schemeClr val="bg1"/>
            </a:outerShdw>
          </a:effectLst>
        </p:spPr>
        <p:style>
          <a:lnRef idx="0">
            <a:scrgbClr r="0" g="0" b="0"/>
          </a:lnRef>
          <a:fillRef idx="0">
            <a:scrgbClr r="0" g="0" b="0"/>
          </a:fillRef>
          <a:effectRef idx="0">
            <a:scrgbClr r="0" g="0" b="0"/>
          </a:effectRef>
          <a:fontRef idx="major"/>
        </p:style>
        <p:txBody>
          <a:bodyPr wrap="square" lIns="0" tIns="46630" rIns="93260" bIns="46630" anchor="t">
            <a:spAutoFit/>
          </a:bodyPr>
          <a:lstStyle>
            <a:defPPr>
              <a:defRPr lang="en-US"/>
            </a:defPPr>
            <a:lvl1pPr marR="0" lvl="0" indent="0" algn="ctr" fontAlgn="auto">
              <a:lnSpc>
                <a:spcPct val="100000"/>
              </a:lnSpc>
              <a:spcBef>
                <a:spcPts val="0"/>
              </a:spcBef>
              <a:spcAft>
                <a:spcPts val="600"/>
              </a:spcAft>
              <a:buClrTx/>
              <a:buSzTx/>
              <a:buFontTx/>
              <a:buNone/>
              <a:tabLst/>
              <a:defRPr kumimoji="0" sz="1100" b="0" i="0" u="none" strike="noStrike" kern="0" cap="none" spc="0" normalizeH="0" baseline="0">
                <a:ln>
                  <a:noFill/>
                </a:ln>
                <a:gradFill>
                  <a:gsLst>
                    <a:gs pos="0">
                      <a:srgbClr val="50E6FF"/>
                    </a:gs>
                    <a:gs pos="100000">
                      <a:srgbClr val="50E6FF"/>
                    </a:gs>
                  </a:gsLst>
                  <a:lin ang="5400000" scaled="0"/>
                </a:gradFill>
                <a:effectLst/>
                <a:uLnTx/>
                <a:uFillTx/>
                <a:latin typeface="Segoe UI Semibold"/>
                <a:cs typeface="Segoe UI" panose="020B0502040204020203" pitchFamily="34" charset="0"/>
              </a:defRPr>
            </a:lvl1pPr>
          </a:lstStyle>
          <a:p>
            <a:pPr defTabSz="932597">
              <a:spcAft>
                <a:spcPts val="612"/>
              </a:spcAft>
              <a:defRPr/>
            </a:pPr>
            <a:r>
              <a:rPr lang="en-US" sz="1122"/>
              <a:t>IoT Devices</a:t>
            </a:r>
          </a:p>
        </p:txBody>
      </p:sp>
      <p:sp>
        <p:nvSpPr>
          <p:cNvPr id="51" name="TextBox 50">
            <a:extLst>
              <a:ext uri="{FF2B5EF4-FFF2-40B4-BE49-F238E27FC236}">
                <a16:creationId xmlns:a16="http://schemas.microsoft.com/office/drawing/2014/main" id="{25A14FF9-D965-C630-66B9-80B01C85D70A}"/>
              </a:ext>
            </a:extLst>
          </p:cNvPr>
          <p:cNvSpPr txBox="1"/>
          <p:nvPr/>
        </p:nvSpPr>
        <p:spPr>
          <a:xfrm>
            <a:off x="5001938" y="4602333"/>
            <a:ext cx="1491775" cy="270285"/>
          </a:xfrm>
          <a:prstGeom prst="rect">
            <a:avLst/>
          </a:prstGeom>
          <a:solidFill>
            <a:schemeClr val="tx1">
              <a:lumMod val="85000"/>
              <a:lumOff val="15000"/>
            </a:schemeClr>
          </a:solidFill>
          <a:effectLst>
            <a:outerShdw dist="12700" dir="16200000" rotWithShape="0">
              <a:schemeClr val="bg1"/>
            </a:outerShdw>
          </a:effectLst>
        </p:spPr>
        <p:style>
          <a:lnRef idx="0">
            <a:scrgbClr r="0" g="0" b="0"/>
          </a:lnRef>
          <a:fillRef idx="0">
            <a:scrgbClr r="0" g="0" b="0"/>
          </a:fillRef>
          <a:effectRef idx="0">
            <a:scrgbClr r="0" g="0" b="0"/>
          </a:effectRef>
          <a:fontRef idx="major"/>
        </p:style>
        <p:txBody>
          <a:bodyPr wrap="square" lIns="0" tIns="46630" rIns="93260" bIns="46630" anchor="t">
            <a:spAutoFit/>
          </a:bodyPr>
          <a:lstStyle>
            <a:defPPr>
              <a:defRPr lang="en-US"/>
            </a:defPPr>
            <a:lvl1pPr marR="0" lvl="0" indent="0" algn="ctr" fontAlgn="auto">
              <a:lnSpc>
                <a:spcPct val="100000"/>
              </a:lnSpc>
              <a:spcBef>
                <a:spcPts val="0"/>
              </a:spcBef>
              <a:spcAft>
                <a:spcPts val="600"/>
              </a:spcAft>
              <a:buClrTx/>
              <a:buSzTx/>
              <a:buFontTx/>
              <a:buNone/>
              <a:tabLst/>
              <a:defRPr kumimoji="0" sz="1100" b="0" i="0" u="none" strike="noStrike" kern="0" cap="none" spc="0" normalizeH="0" baseline="0">
                <a:ln>
                  <a:noFill/>
                </a:ln>
                <a:gradFill>
                  <a:gsLst>
                    <a:gs pos="0">
                      <a:srgbClr val="50E6FF"/>
                    </a:gs>
                    <a:gs pos="100000">
                      <a:srgbClr val="50E6FF"/>
                    </a:gs>
                  </a:gsLst>
                  <a:lin ang="5400000" scaled="0"/>
                </a:gradFill>
                <a:effectLst/>
                <a:uLnTx/>
                <a:uFillTx/>
                <a:latin typeface="Segoe UI Semibold"/>
                <a:cs typeface="Segoe UI" panose="020B0502040204020203" pitchFamily="34" charset="0"/>
              </a:defRPr>
            </a:lvl1pPr>
          </a:lstStyle>
          <a:p>
            <a:pPr defTabSz="932597">
              <a:spcAft>
                <a:spcPts val="612"/>
              </a:spcAft>
              <a:defRPr/>
            </a:pPr>
            <a:r>
              <a:rPr lang="en-US" sz="1122"/>
              <a:t>Inferencing</a:t>
            </a:r>
          </a:p>
        </p:txBody>
      </p:sp>
      <p:cxnSp>
        <p:nvCxnSpPr>
          <p:cNvPr id="52" name="Straight Connector 51">
            <a:extLst>
              <a:ext uri="{FF2B5EF4-FFF2-40B4-BE49-F238E27FC236}">
                <a16:creationId xmlns:a16="http://schemas.microsoft.com/office/drawing/2014/main" id="{50E639E8-D13C-8042-CFEE-F0BAA9208C61}"/>
              </a:ext>
              <a:ext uri="{C183D7F6-B498-43B3-948B-1728B52AA6E4}">
                <adec:decorative xmlns:adec="http://schemas.microsoft.com/office/drawing/2017/decorative" val="1"/>
              </a:ext>
            </a:extLst>
          </p:cNvPr>
          <p:cNvCxnSpPr>
            <a:cxnSpLocks/>
            <a:stCxn id="48" idx="4"/>
            <a:endCxn id="49" idx="0"/>
          </p:cNvCxnSpPr>
          <p:nvPr/>
        </p:nvCxnSpPr>
        <p:spPr>
          <a:xfrm>
            <a:off x="2316318" y="3444910"/>
            <a:ext cx="1741698" cy="1139350"/>
          </a:xfrm>
          <a:prstGeom prst="line">
            <a:avLst/>
          </a:prstGeom>
          <a:noFill/>
          <a:ln w="15875" cap="flat" cmpd="sng" algn="ctr">
            <a:solidFill>
              <a:srgbClr val="FFC000"/>
            </a:solidFill>
            <a:prstDash val="dash"/>
            <a:headEnd type="none"/>
            <a:tailEnd type="none"/>
          </a:ln>
          <a:effectLst/>
        </p:spPr>
      </p:cxnSp>
      <p:cxnSp>
        <p:nvCxnSpPr>
          <p:cNvPr id="53" name="Straight Connector 52">
            <a:extLst>
              <a:ext uri="{FF2B5EF4-FFF2-40B4-BE49-F238E27FC236}">
                <a16:creationId xmlns:a16="http://schemas.microsoft.com/office/drawing/2014/main" id="{A0418058-2604-F9B6-8E5E-2978906E7133}"/>
              </a:ext>
              <a:ext uri="{C183D7F6-B498-43B3-948B-1728B52AA6E4}">
                <adec:decorative xmlns:adec="http://schemas.microsoft.com/office/drawing/2017/decorative" val="1"/>
              </a:ext>
            </a:extLst>
          </p:cNvPr>
          <p:cNvCxnSpPr>
            <a:cxnSpLocks/>
            <a:stCxn id="59" idx="4"/>
            <a:endCxn id="60" idx="0"/>
          </p:cNvCxnSpPr>
          <p:nvPr/>
        </p:nvCxnSpPr>
        <p:spPr>
          <a:xfrm>
            <a:off x="9945594" y="3708859"/>
            <a:ext cx="930986" cy="876641"/>
          </a:xfrm>
          <a:prstGeom prst="line">
            <a:avLst/>
          </a:prstGeom>
          <a:noFill/>
          <a:ln w="15875" cap="flat" cmpd="sng" algn="ctr">
            <a:solidFill>
              <a:srgbClr val="FFC000"/>
            </a:solidFill>
            <a:prstDash val="dash"/>
            <a:headEnd type="none"/>
            <a:tailEnd type="none"/>
          </a:ln>
          <a:effectLst/>
        </p:spPr>
      </p:cxnSp>
      <p:sp>
        <p:nvSpPr>
          <p:cNvPr id="54" name="Oval 53">
            <a:extLst>
              <a:ext uri="{FF2B5EF4-FFF2-40B4-BE49-F238E27FC236}">
                <a16:creationId xmlns:a16="http://schemas.microsoft.com/office/drawing/2014/main" id="{D810D8CF-D5C9-2AFF-EFC5-6E5AD5D574DE}"/>
              </a:ext>
            </a:extLst>
          </p:cNvPr>
          <p:cNvSpPr/>
          <p:nvPr/>
        </p:nvSpPr>
        <p:spPr bwMode="auto">
          <a:xfrm>
            <a:off x="6009560" y="2882208"/>
            <a:ext cx="417354" cy="417354"/>
          </a:xfrm>
          <a:prstGeom prst="ellipse">
            <a:avLst/>
          </a:prstGeom>
          <a:solidFill>
            <a:srgbClr val="FFC000"/>
          </a:solidFill>
          <a:ln w="15875">
            <a:solidFill>
              <a:srgbClr val="C7C7C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1836" b="1">
                <a:solidFill>
                  <a:prstClr val="black"/>
                </a:solidFill>
                <a:latin typeface="Segoe UI"/>
                <a:cs typeface="Segoe UI" pitchFamily="34" charset="0"/>
              </a:rPr>
              <a:t>3</a:t>
            </a:r>
          </a:p>
        </p:txBody>
      </p:sp>
      <p:sp>
        <p:nvSpPr>
          <p:cNvPr id="55" name="TextBox 54">
            <a:extLst>
              <a:ext uri="{FF2B5EF4-FFF2-40B4-BE49-F238E27FC236}">
                <a16:creationId xmlns:a16="http://schemas.microsoft.com/office/drawing/2014/main" id="{40677919-B2F6-6F4E-57C1-1D47686E9519}"/>
              </a:ext>
            </a:extLst>
          </p:cNvPr>
          <p:cNvSpPr txBox="1"/>
          <p:nvPr/>
        </p:nvSpPr>
        <p:spPr>
          <a:xfrm>
            <a:off x="6761460" y="4620407"/>
            <a:ext cx="1491775" cy="270285"/>
          </a:xfrm>
          <a:prstGeom prst="rect">
            <a:avLst/>
          </a:prstGeom>
          <a:solidFill>
            <a:schemeClr val="tx1">
              <a:lumMod val="85000"/>
              <a:lumOff val="15000"/>
            </a:schemeClr>
          </a:solidFill>
          <a:effectLst>
            <a:outerShdw dist="12700" dir="16200000" rotWithShape="0">
              <a:schemeClr val="bg1"/>
            </a:outerShdw>
          </a:effectLst>
        </p:spPr>
        <p:style>
          <a:lnRef idx="0">
            <a:scrgbClr r="0" g="0" b="0"/>
          </a:lnRef>
          <a:fillRef idx="0">
            <a:scrgbClr r="0" g="0" b="0"/>
          </a:fillRef>
          <a:effectRef idx="0">
            <a:scrgbClr r="0" g="0" b="0"/>
          </a:effectRef>
          <a:fontRef idx="major"/>
        </p:style>
        <p:txBody>
          <a:bodyPr wrap="square" lIns="0" tIns="46630" rIns="93260" bIns="46630" anchor="t">
            <a:spAutoFit/>
          </a:bodyPr>
          <a:lstStyle>
            <a:defPPr>
              <a:defRPr lang="en-US"/>
            </a:defPPr>
            <a:lvl1pPr marR="0" lvl="0" indent="0" algn="ctr" fontAlgn="auto">
              <a:lnSpc>
                <a:spcPct val="100000"/>
              </a:lnSpc>
              <a:spcBef>
                <a:spcPts val="0"/>
              </a:spcBef>
              <a:spcAft>
                <a:spcPts val="600"/>
              </a:spcAft>
              <a:buClrTx/>
              <a:buSzTx/>
              <a:buFontTx/>
              <a:buNone/>
              <a:tabLst/>
              <a:defRPr kumimoji="0" sz="1100" b="0" i="0" u="none" strike="noStrike" kern="0" cap="none" spc="0" normalizeH="0" baseline="0">
                <a:ln>
                  <a:noFill/>
                </a:ln>
                <a:gradFill>
                  <a:gsLst>
                    <a:gs pos="0">
                      <a:srgbClr val="50E6FF"/>
                    </a:gs>
                    <a:gs pos="100000">
                      <a:srgbClr val="50E6FF"/>
                    </a:gs>
                  </a:gsLst>
                  <a:lin ang="5400000" scaled="0"/>
                </a:gradFill>
                <a:effectLst/>
                <a:uLnTx/>
                <a:uFillTx/>
                <a:latin typeface="Segoe UI Semibold"/>
                <a:cs typeface="Segoe UI" panose="020B0502040204020203" pitchFamily="34" charset="0"/>
              </a:defRPr>
            </a:lvl1pPr>
          </a:lstStyle>
          <a:p>
            <a:pPr defTabSz="932597">
              <a:spcAft>
                <a:spcPts val="612"/>
              </a:spcAft>
              <a:defRPr/>
            </a:pPr>
            <a:r>
              <a:rPr lang="en-US" sz="1122"/>
              <a:t>Edge Processing</a:t>
            </a:r>
          </a:p>
        </p:txBody>
      </p:sp>
      <p:sp>
        <p:nvSpPr>
          <p:cNvPr id="56" name="Oval 55">
            <a:extLst>
              <a:ext uri="{FF2B5EF4-FFF2-40B4-BE49-F238E27FC236}">
                <a16:creationId xmlns:a16="http://schemas.microsoft.com/office/drawing/2014/main" id="{3EE3F5BC-A04F-9C22-B6DC-1ECEC25E2FBB}"/>
              </a:ext>
            </a:extLst>
          </p:cNvPr>
          <p:cNvSpPr/>
          <p:nvPr/>
        </p:nvSpPr>
        <p:spPr bwMode="auto">
          <a:xfrm>
            <a:off x="8447807" y="2192846"/>
            <a:ext cx="417354" cy="417354"/>
          </a:xfrm>
          <a:prstGeom prst="ellipse">
            <a:avLst/>
          </a:prstGeom>
          <a:solidFill>
            <a:srgbClr val="FFC000"/>
          </a:solidFill>
          <a:ln w="15875">
            <a:solidFill>
              <a:srgbClr val="C7C7C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1836" b="1">
                <a:solidFill>
                  <a:prstClr val="black"/>
                </a:solidFill>
                <a:latin typeface="Segoe UI"/>
                <a:cs typeface="Segoe UI" pitchFamily="34" charset="0"/>
              </a:rPr>
              <a:t>4</a:t>
            </a:r>
          </a:p>
        </p:txBody>
      </p:sp>
      <p:sp>
        <p:nvSpPr>
          <p:cNvPr id="58" name="TextBox 57">
            <a:extLst>
              <a:ext uri="{FF2B5EF4-FFF2-40B4-BE49-F238E27FC236}">
                <a16:creationId xmlns:a16="http://schemas.microsoft.com/office/drawing/2014/main" id="{722B0C49-50F6-BD65-74B2-7B05DA176442}"/>
              </a:ext>
            </a:extLst>
          </p:cNvPr>
          <p:cNvSpPr txBox="1"/>
          <p:nvPr/>
        </p:nvSpPr>
        <p:spPr>
          <a:xfrm>
            <a:off x="8447807" y="4602333"/>
            <a:ext cx="1491775" cy="270285"/>
          </a:xfrm>
          <a:prstGeom prst="rect">
            <a:avLst/>
          </a:prstGeom>
          <a:solidFill>
            <a:schemeClr val="tx1">
              <a:lumMod val="85000"/>
              <a:lumOff val="15000"/>
            </a:schemeClr>
          </a:solidFill>
          <a:effectLst>
            <a:outerShdw dist="12700" dir="16200000" rotWithShape="0">
              <a:schemeClr val="bg1"/>
            </a:outerShdw>
          </a:effectLst>
        </p:spPr>
        <p:style>
          <a:lnRef idx="0">
            <a:scrgbClr r="0" g="0" b="0"/>
          </a:lnRef>
          <a:fillRef idx="0">
            <a:scrgbClr r="0" g="0" b="0"/>
          </a:fillRef>
          <a:effectRef idx="0">
            <a:scrgbClr r="0" g="0" b="0"/>
          </a:effectRef>
          <a:fontRef idx="major"/>
        </p:style>
        <p:txBody>
          <a:bodyPr wrap="square" lIns="0" tIns="46630" rIns="93260" bIns="46630" anchor="t">
            <a:spAutoFit/>
          </a:bodyPr>
          <a:lstStyle>
            <a:defPPr>
              <a:defRPr lang="en-US"/>
            </a:defPPr>
            <a:lvl1pPr marR="0" lvl="0" indent="0" algn="ctr" fontAlgn="auto">
              <a:lnSpc>
                <a:spcPct val="100000"/>
              </a:lnSpc>
              <a:spcBef>
                <a:spcPts val="0"/>
              </a:spcBef>
              <a:spcAft>
                <a:spcPts val="600"/>
              </a:spcAft>
              <a:buClrTx/>
              <a:buSzTx/>
              <a:buFontTx/>
              <a:buNone/>
              <a:tabLst/>
              <a:defRPr kumimoji="0" sz="1100" b="0" i="0" u="none" strike="noStrike" kern="0" cap="none" spc="0" normalizeH="0" baseline="0">
                <a:ln>
                  <a:noFill/>
                </a:ln>
                <a:gradFill>
                  <a:gsLst>
                    <a:gs pos="0">
                      <a:srgbClr val="50E6FF"/>
                    </a:gs>
                    <a:gs pos="100000">
                      <a:srgbClr val="50E6FF"/>
                    </a:gs>
                  </a:gsLst>
                  <a:lin ang="5400000" scaled="0"/>
                </a:gradFill>
                <a:effectLst/>
                <a:uLnTx/>
                <a:uFillTx/>
                <a:latin typeface="Segoe UI Semibold"/>
                <a:cs typeface="Segoe UI" panose="020B0502040204020203" pitchFamily="34" charset="0"/>
              </a:defRPr>
            </a:lvl1pPr>
          </a:lstStyle>
          <a:p>
            <a:pPr defTabSz="932597">
              <a:spcAft>
                <a:spcPts val="612"/>
              </a:spcAft>
              <a:defRPr/>
            </a:pPr>
            <a:r>
              <a:rPr lang="en-US" sz="1122"/>
              <a:t>Training</a:t>
            </a:r>
          </a:p>
        </p:txBody>
      </p:sp>
      <p:sp>
        <p:nvSpPr>
          <p:cNvPr id="59" name="Oval 58">
            <a:extLst>
              <a:ext uri="{FF2B5EF4-FFF2-40B4-BE49-F238E27FC236}">
                <a16:creationId xmlns:a16="http://schemas.microsoft.com/office/drawing/2014/main" id="{E05A362C-1760-171D-0A5E-837972891648}"/>
              </a:ext>
            </a:extLst>
          </p:cNvPr>
          <p:cNvSpPr/>
          <p:nvPr/>
        </p:nvSpPr>
        <p:spPr bwMode="auto">
          <a:xfrm>
            <a:off x="9736917" y="3291505"/>
            <a:ext cx="417354" cy="417354"/>
          </a:xfrm>
          <a:prstGeom prst="ellipse">
            <a:avLst/>
          </a:prstGeom>
          <a:solidFill>
            <a:srgbClr val="FFC000"/>
          </a:solidFill>
          <a:ln w="15875">
            <a:solidFill>
              <a:srgbClr val="C7C7C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1836" b="1">
                <a:solidFill>
                  <a:prstClr val="black"/>
                </a:solidFill>
                <a:latin typeface="Segoe UI"/>
                <a:cs typeface="Segoe UI" pitchFamily="34" charset="0"/>
              </a:rPr>
              <a:t>5</a:t>
            </a:r>
          </a:p>
        </p:txBody>
      </p:sp>
      <p:sp>
        <p:nvSpPr>
          <p:cNvPr id="60" name="TextBox 59">
            <a:extLst>
              <a:ext uri="{FF2B5EF4-FFF2-40B4-BE49-F238E27FC236}">
                <a16:creationId xmlns:a16="http://schemas.microsoft.com/office/drawing/2014/main" id="{747BD1E7-1813-CDFF-7D72-41D634E15C23}"/>
              </a:ext>
            </a:extLst>
          </p:cNvPr>
          <p:cNvSpPr txBox="1"/>
          <p:nvPr/>
        </p:nvSpPr>
        <p:spPr>
          <a:xfrm>
            <a:off x="10130692" y="4585500"/>
            <a:ext cx="1491775" cy="270285"/>
          </a:xfrm>
          <a:prstGeom prst="rect">
            <a:avLst/>
          </a:prstGeom>
          <a:solidFill>
            <a:schemeClr val="tx1">
              <a:lumMod val="85000"/>
              <a:lumOff val="15000"/>
            </a:schemeClr>
          </a:solidFill>
          <a:effectLst>
            <a:outerShdw dist="12700" dir="16200000" rotWithShape="0">
              <a:schemeClr val="bg1"/>
            </a:outerShdw>
          </a:effectLst>
        </p:spPr>
        <p:style>
          <a:lnRef idx="0">
            <a:scrgbClr r="0" g="0" b="0"/>
          </a:lnRef>
          <a:fillRef idx="0">
            <a:scrgbClr r="0" g="0" b="0"/>
          </a:fillRef>
          <a:effectRef idx="0">
            <a:scrgbClr r="0" g="0" b="0"/>
          </a:effectRef>
          <a:fontRef idx="major"/>
        </p:style>
        <p:txBody>
          <a:bodyPr wrap="square" lIns="0" tIns="46630" rIns="93260" bIns="46630" anchor="t">
            <a:spAutoFit/>
          </a:bodyPr>
          <a:lstStyle>
            <a:defPPr>
              <a:defRPr lang="en-US"/>
            </a:defPPr>
            <a:lvl1pPr marR="0" lvl="0" indent="0" algn="ctr" fontAlgn="auto">
              <a:lnSpc>
                <a:spcPct val="100000"/>
              </a:lnSpc>
              <a:spcBef>
                <a:spcPts val="0"/>
              </a:spcBef>
              <a:spcAft>
                <a:spcPts val="600"/>
              </a:spcAft>
              <a:buClrTx/>
              <a:buSzTx/>
              <a:buFontTx/>
              <a:buNone/>
              <a:tabLst/>
              <a:defRPr kumimoji="0" sz="1100" b="0" i="0" u="none" strike="noStrike" kern="0" cap="none" spc="0" normalizeH="0" baseline="0">
                <a:ln>
                  <a:noFill/>
                </a:ln>
                <a:gradFill>
                  <a:gsLst>
                    <a:gs pos="0">
                      <a:srgbClr val="50E6FF"/>
                    </a:gs>
                    <a:gs pos="100000">
                      <a:srgbClr val="50E6FF"/>
                    </a:gs>
                  </a:gsLst>
                  <a:lin ang="5400000" scaled="0"/>
                </a:gradFill>
                <a:effectLst/>
                <a:uLnTx/>
                <a:uFillTx/>
                <a:latin typeface="Segoe UI Semibold"/>
                <a:cs typeface="Segoe UI" panose="020B0502040204020203" pitchFamily="34" charset="0"/>
              </a:defRPr>
            </a:lvl1pPr>
          </a:lstStyle>
          <a:p>
            <a:pPr defTabSz="932597">
              <a:spcAft>
                <a:spcPts val="612"/>
              </a:spcAft>
              <a:defRPr/>
            </a:pPr>
            <a:r>
              <a:rPr lang="en-US" sz="1122"/>
              <a:t>Operations</a:t>
            </a:r>
          </a:p>
        </p:txBody>
      </p:sp>
      <p:cxnSp>
        <p:nvCxnSpPr>
          <p:cNvPr id="61" name="Connector: Elbow 60">
            <a:extLst>
              <a:ext uri="{FF2B5EF4-FFF2-40B4-BE49-F238E27FC236}">
                <a16:creationId xmlns:a16="http://schemas.microsoft.com/office/drawing/2014/main" id="{1C930D7B-1D52-FC29-C723-9D7D01DADB54}"/>
              </a:ext>
              <a:ext uri="{C183D7F6-B498-43B3-948B-1728B52AA6E4}">
                <adec:decorative xmlns:adec="http://schemas.microsoft.com/office/drawing/2017/decorative" val="1"/>
              </a:ext>
            </a:extLst>
          </p:cNvPr>
          <p:cNvCxnSpPr>
            <a:cxnSpLocks/>
            <a:stCxn id="81" idx="4"/>
            <a:endCxn id="51" idx="0"/>
          </p:cNvCxnSpPr>
          <p:nvPr/>
        </p:nvCxnSpPr>
        <p:spPr>
          <a:xfrm rot="16200000" flipH="1">
            <a:off x="4799355" y="3653863"/>
            <a:ext cx="1079707" cy="817232"/>
          </a:xfrm>
          <a:prstGeom prst="bentConnector3">
            <a:avLst>
              <a:gd name="adj1" fmla="val 50000"/>
            </a:avLst>
          </a:prstGeom>
          <a:noFill/>
          <a:ln w="15875" cap="flat" cmpd="sng" algn="ctr">
            <a:solidFill>
              <a:srgbClr val="FFC000"/>
            </a:solidFill>
            <a:prstDash val="dash"/>
            <a:headEnd type="none"/>
            <a:tailEnd type="none"/>
          </a:ln>
          <a:effectLst/>
        </p:spPr>
      </p:cxnSp>
      <p:cxnSp>
        <p:nvCxnSpPr>
          <p:cNvPr id="62" name="Connector: Elbow 61">
            <a:extLst>
              <a:ext uri="{FF2B5EF4-FFF2-40B4-BE49-F238E27FC236}">
                <a16:creationId xmlns:a16="http://schemas.microsoft.com/office/drawing/2014/main" id="{2437E1FD-6BF5-CC1B-FF88-DB2DE0E6082C}"/>
              </a:ext>
              <a:ext uri="{C183D7F6-B498-43B3-948B-1728B52AA6E4}">
                <adec:decorative xmlns:adec="http://schemas.microsoft.com/office/drawing/2017/decorative" val="1"/>
              </a:ext>
            </a:extLst>
          </p:cNvPr>
          <p:cNvCxnSpPr>
            <a:cxnSpLocks/>
            <a:stCxn id="54" idx="4"/>
            <a:endCxn id="55" idx="0"/>
          </p:cNvCxnSpPr>
          <p:nvPr/>
        </p:nvCxnSpPr>
        <p:spPr>
          <a:xfrm rot="16200000" flipH="1">
            <a:off x="6202371" y="3315428"/>
            <a:ext cx="1320844" cy="1289111"/>
          </a:xfrm>
          <a:prstGeom prst="bentConnector3">
            <a:avLst>
              <a:gd name="adj1" fmla="val 50000"/>
            </a:avLst>
          </a:prstGeom>
          <a:noFill/>
          <a:ln w="15875" cap="flat" cmpd="sng" algn="ctr">
            <a:solidFill>
              <a:srgbClr val="FFC000"/>
            </a:solidFill>
            <a:prstDash val="dash"/>
            <a:headEnd type="none"/>
            <a:tailEnd type="none"/>
          </a:ln>
          <a:effectLst/>
        </p:spPr>
      </p:cxnSp>
      <p:cxnSp>
        <p:nvCxnSpPr>
          <p:cNvPr id="63" name="Connector: Elbow 62">
            <a:extLst>
              <a:ext uri="{FF2B5EF4-FFF2-40B4-BE49-F238E27FC236}">
                <a16:creationId xmlns:a16="http://schemas.microsoft.com/office/drawing/2014/main" id="{4532BDBE-3C55-44EB-5E75-643506A5DED9}"/>
              </a:ext>
              <a:ext uri="{C183D7F6-B498-43B3-948B-1728B52AA6E4}">
                <adec:decorative xmlns:adec="http://schemas.microsoft.com/office/drawing/2017/decorative" val="1"/>
              </a:ext>
            </a:extLst>
          </p:cNvPr>
          <p:cNvCxnSpPr>
            <a:cxnSpLocks/>
            <a:stCxn id="56" idx="4"/>
            <a:endCxn id="58" idx="0"/>
          </p:cNvCxnSpPr>
          <p:nvPr/>
        </p:nvCxnSpPr>
        <p:spPr>
          <a:xfrm rot="16200000" flipH="1">
            <a:off x="7929023" y="3337661"/>
            <a:ext cx="1992132" cy="537211"/>
          </a:xfrm>
          <a:prstGeom prst="bentConnector3">
            <a:avLst>
              <a:gd name="adj1" fmla="val 50000"/>
            </a:avLst>
          </a:prstGeom>
          <a:noFill/>
          <a:ln w="15875" cap="flat" cmpd="sng" algn="ctr">
            <a:solidFill>
              <a:srgbClr val="FFC000"/>
            </a:solidFill>
            <a:prstDash val="dash"/>
            <a:headEnd type="none"/>
            <a:tailEnd type="none"/>
          </a:ln>
          <a:effectLst/>
        </p:spPr>
      </p:cxnSp>
      <p:sp>
        <p:nvSpPr>
          <p:cNvPr id="4" name="TextBox 3">
            <a:extLst>
              <a:ext uri="{FF2B5EF4-FFF2-40B4-BE49-F238E27FC236}">
                <a16:creationId xmlns:a16="http://schemas.microsoft.com/office/drawing/2014/main" id="{8FF2FBEE-5D61-425D-BA53-61D753F0723E}"/>
              </a:ext>
            </a:extLst>
          </p:cNvPr>
          <p:cNvSpPr txBox="1"/>
          <p:nvPr/>
        </p:nvSpPr>
        <p:spPr>
          <a:xfrm>
            <a:off x="3325983" y="4869151"/>
            <a:ext cx="1477921" cy="766513"/>
          </a:xfrm>
          <a:prstGeom prst="rect">
            <a:avLst/>
          </a:prstGeom>
          <a:noFill/>
          <a:ln>
            <a:solidFill>
              <a:schemeClr val="bg1"/>
            </a:solidFill>
          </a:ln>
        </p:spPr>
        <p:txBody>
          <a:bodyPr wrap="square" rtlCol="0">
            <a:spAutoFit/>
          </a:bodyPr>
          <a:lstStyle/>
          <a:p>
            <a:pPr algn="ctr" defTabSz="932597">
              <a:defRPr/>
            </a:pPr>
            <a:r>
              <a:rPr lang="en-US" sz="1428">
                <a:solidFill>
                  <a:prstClr val="white"/>
                </a:solidFill>
                <a:latin typeface="Calibri" panose="020F0502020204030204"/>
              </a:rPr>
              <a:t>IoT Edge</a:t>
            </a:r>
          </a:p>
          <a:p>
            <a:pPr algn="ctr" defTabSz="932597">
              <a:defRPr/>
            </a:pPr>
            <a:endParaRPr lang="en-US" sz="1428">
              <a:solidFill>
                <a:prstClr val="white"/>
              </a:solidFill>
              <a:latin typeface="Calibri" panose="020F0502020204030204"/>
            </a:endParaRPr>
          </a:p>
          <a:p>
            <a:pPr algn="ctr" defTabSz="932597">
              <a:defRPr/>
            </a:pPr>
            <a:endParaRPr lang="en-US" sz="1428">
              <a:solidFill>
                <a:prstClr val="white"/>
              </a:solidFill>
              <a:latin typeface="Calibri" panose="020F0502020204030204"/>
            </a:endParaRPr>
          </a:p>
        </p:txBody>
      </p:sp>
      <p:sp>
        <p:nvSpPr>
          <p:cNvPr id="5" name="TextBox 4">
            <a:extLst>
              <a:ext uri="{FF2B5EF4-FFF2-40B4-BE49-F238E27FC236}">
                <a16:creationId xmlns:a16="http://schemas.microsoft.com/office/drawing/2014/main" id="{C25607DF-409B-4D83-B705-C9984B509162}"/>
              </a:ext>
            </a:extLst>
          </p:cNvPr>
          <p:cNvSpPr txBox="1"/>
          <p:nvPr/>
        </p:nvSpPr>
        <p:spPr>
          <a:xfrm>
            <a:off x="5005399" y="4887225"/>
            <a:ext cx="1477921" cy="766513"/>
          </a:xfrm>
          <a:prstGeom prst="rect">
            <a:avLst/>
          </a:prstGeom>
          <a:noFill/>
          <a:ln>
            <a:solidFill>
              <a:schemeClr val="bg1"/>
            </a:solidFill>
          </a:ln>
        </p:spPr>
        <p:txBody>
          <a:bodyPr wrap="square" rtlCol="0">
            <a:spAutoFit/>
          </a:bodyPr>
          <a:lstStyle/>
          <a:p>
            <a:pPr algn="ctr" defTabSz="932597">
              <a:defRPr/>
            </a:pPr>
            <a:r>
              <a:rPr lang="en-US" sz="1428">
                <a:solidFill>
                  <a:prstClr val="white"/>
                </a:solidFill>
                <a:latin typeface="Calibri" panose="020F0502020204030204"/>
              </a:rPr>
              <a:t>Azure ML</a:t>
            </a:r>
          </a:p>
          <a:p>
            <a:pPr algn="ctr" defTabSz="932597">
              <a:defRPr/>
            </a:pPr>
            <a:endParaRPr lang="en-US" sz="1428">
              <a:solidFill>
                <a:prstClr val="white"/>
              </a:solidFill>
              <a:latin typeface="Calibri" panose="020F0502020204030204"/>
            </a:endParaRPr>
          </a:p>
          <a:p>
            <a:pPr algn="ctr" defTabSz="932597">
              <a:defRPr/>
            </a:pPr>
            <a:endParaRPr lang="en-US" sz="1428">
              <a:solidFill>
                <a:prstClr val="white"/>
              </a:solidFill>
              <a:latin typeface="Calibri" panose="020F0502020204030204"/>
            </a:endParaRPr>
          </a:p>
        </p:txBody>
      </p:sp>
      <p:sp>
        <p:nvSpPr>
          <p:cNvPr id="6" name="TextBox 5">
            <a:extLst>
              <a:ext uri="{FF2B5EF4-FFF2-40B4-BE49-F238E27FC236}">
                <a16:creationId xmlns:a16="http://schemas.microsoft.com/office/drawing/2014/main" id="{CD9E405C-F333-4B74-B82C-63080945F326}"/>
              </a:ext>
            </a:extLst>
          </p:cNvPr>
          <p:cNvSpPr txBox="1"/>
          <p:nvPr/>
        </p:nvSpPr>
        <p:spPr>
          <a:xfrm>
            <a:off x="6764922" y="4905298"/>
            <a:ext cx="1477921" cy="766513"/>
          </a:xfrm>
          <a:prstGeom prst="rect">
            <a:avLst/>
          </a:prstGeom>
          <a:noFill/>
          <a:ln>
            <a:solidFill>
              <a:schemeClr val="bg1"/>
            </a:solidFill>
          </a:ln>
        </p:spPr>
        <p:txBody>
          <a:bodyPr wrap="square" rtlCol="0">
            <a:spAutoFit/>
          </a:bodyPr>
          <a:lstStyle/>
          <a:p>
            <a:pPr algn="ctr" defTabSz="932597">
              <a:defRPr/>
            </a:pPr>
            <a:r>
              <a:rPr lang="en-US" sz="1428">
                <a:solidFill>
                  <a:prstClr val="white"/>
                </a:solidFill>
                <a:latin typeface="Calibri" panose="020F0502020204030204"/>
              </a:rPr>
              <a:t>Azure SQL MI</a:t>
            </a:r>
          </a:p>
          <a:p>
            <a:pPr algn="ctr" defTabSz="932597">
              <a:defRPr/>
            </a:pPr>
            <a:r>
              <a:rPr lang="en-US" sz="1428">
                <a:solidFill>
                  <a:prstClr val="white"/>
                </a:solidFill>
                <a:latin typeface="Calibri" panose="020F0502020204030204"/>
              </a:rPr>
              <a:t>AKS</a:t>
            </a:r>
          </a:p>
          <a:p>
            <a:pPr algn="ctr" defTabSz="932597">
              <a:defRPr/>
            </a:pPr>
            <a:r>
              <a:rPr lang="en-US" sz="1428">
                <a:solidFill>
                  <a:prstClr val="white"/>
                </a:solidFill>
                <a:latin typeface="Calibri" panose="020F0502020204030204"/>
              </a:rPr>
              <a:t>HCI</a:t>
            </a:r>
          </a:p>
        </p:txBody>
      </p:sp>
      <p:sp>
        <p:nvSpPr>
          <p:cNvPr id="7" name="TextBox 6">
            <a:extLst>
              <a:ext uri="{FF2B5EF4-FFF2-40B4-BE49-F238E27FC236}">
                <a16:creationId xmlns:a16="http://schemas.microsoft.com/office/drawing/2014/main" id="{51E24DBC-0933-43FE-97DF-ABA3ED9BA16D}"/>
              </a:ext>
            </a:extLst>
          </p:cNvPr>
          <p:cNvSpPr txBox="1"/>
          <p:nvPr/>
        </p:nvSpPr>
        <p:spPr>
          <a:xfrm>
            <a:off x="8451268" y="4887225"/>
            <a:ext cx="1477921" cy="766513"/>
          </a:xfrm>
          <a:prstGeom prst="rect">
            <a:avLst/>
          </a:prstGeom>
          <a:noFill/>
          <a:ln>
            <a:solidFill>
              <a:schemeClr val="bg1"/>
            </a:solidFill>
          </a:ln>
        </p:spPr>
        <p:txBody>
          <a:bodyPr wrap="square" rtlCol="0">
            <a:spAutoFit/>
          </a:bodyPr>
          <a:lstStyle/>
          <a:p>
            <a:pPr algn="ctr" defTabSz="932597">
              <a:defRPr/>
            </a:pPr>
            <a:r>
              <a:rPr lang="en-US" sz="1428">
                <a:solidFill>
                  <a:prstClr val="white"/>
                </a:solidFill>
                <a:latin typeface="Calibri" panose="020F0502020204030204"/>
              </a:rPr>
              <a:t>Azure ML</a:t>
            </a:r>
          </a:p>
          <a:p>
            <a:pPr algn="ctr" defTabSz="932597">
              <a:defRPr/>
            </a:pPr>
            <a:endParaRPr lang="en-US" sz="1428">
              <a:solidFill>
                <a:prstClr val="white"/>
              </a:solidFill>
              <a:latin typeface="Calibri" panose="020F0502020204030204"/>
            </a:endParaRPr>
          </a:p>
          <a:p>
            <a:pPr algn="ctr" defTabSz="932597">
              <a:defRPr/>
            </a:pPr>
            <a:endParaRPr lang="en-US" sz="1428">
              <a:solidFill>
                <a:prstClr val="white"/>
              </a:solidFill>
              <a:latin typeface="Calibri" panose="020F0502020204030204"/>
            </a:endParaRPr>
          </a:p>
        </p:txBody>
      </p:sp>
      <p:sp>
        <p:nvSpPr>
          <p:cNvPr id="8" name="TextBox 7">
            <a:extLst>
              <a:ext uri="{FF2B5EF4-FFF2-40B4-BE49-F238E27FC236}">
                <a16:creationId xmlns:a16="http://schemas.microsoft.com/office/drawing/2014/main" id="{7FFE7273-D3CA-4D50-91E9-7629AD3A8AB1}"/>
              </a:ext>
            </a:extLst>
          </p:cNvPr>
          <p:cNvSpPr txBox="1"/>
          <p:nvPr/>
        </p:nvSpPr>
        <p:spPr>
          <a:xfrm>
            <a:off x="10134153" y="4870392"/>
            <a:ext cx="1477921" cy="766513"/>
          </a:xfrm>
          <a:prstGeom prst="rect">
            <a:avLst/>
          </a:prstGeom>
          <a:noFill/>
          <a:ln>
            <a:solidFill>
              <a:schemeClr val="bg1"/>
            </a:solidFill>
          </a:ln>
        </p:spPr>
        <p:txBody>
          <a:bodyPr wrap="square" rtlCol="0">
            <a:spAutoFit/>
          </a:bodyPr>
          <a:lstStyle/>
          <a:p>
            <a:pPr algn="ctr" defTabSz="932597">
              <a:defRPr/>
            </a:pPr>
            <a:r>
              <a:rPr lang="en-US" sz="1428">
                <a:solidFill>
                  <a:prstClr val="white"/>
                </a:solidFill>
                <a:latin typeface="Calibri" panose="020F0502020204030204"/>
              </a:rPr>
              <a:t>IoT Hub</a:t>
            </a:r>
          </a:p>
          <a:p>
            <a:pPr algn="ctr" defTabSz="932597">
              <a:defRPr/>
            </a:pPr>
            <a:r>
              <a:rPr lang="en-US" sz="1428">
                <a:solidFill>
                  <a:prstClr val="white"/>
                </a:solidFill>
                <a:latin typeface="Calibri" panose="020F0502020204030204"/>
              </a:rPr>
              <a:t>Defender</a:t>
            </a:r>
          </a:p>
          <a:p>
            <a:pPr algn="ctr" defTabSz="932597">
              <a:defRPr/>
            </a:pPr>
            <a:r>
              <a:rPr lang="en-US" sz="1428">
                <a:solidFill>
                  <a:prstClr val="white"/>
                </a:solidFill>
                <a:latin typeface="Calibri" panose="020F0502020204030204"/>
              </a:rPr>
              <a:t>Policy</a:t>
            </a:r>
          </a:p>
        </p:txBody>
      </p:sp>
      <p:grpSp>
        <p:nvGrpSpPr>
          <p:cNvPr id="67" name="Group 66">
            <a:extLst>
              <a:ext uri="{FF2B5EF4-FFF2-40B4-BE49-F238E27FC236}">
                <a16:creationId xmlns:a16="http://schemas.microsoft.com/office/drawing/2014/main" id="{F90FB077-8E5C-9E3A-4B88-D400DB4E0F1B}"/>
              </a:ext>
              <a:ext uri="{C183D7F6-B498-43B3-948B-1728B52AA6E4}">
                <adec:decorative xmlns:adec="http://schemas.microsoft.com/office/drawing/2017/decorative" val="1"/>
              </a:ext>
            </a:extLst>
          </p:cNvPr>
          <p:cNvGrpSpPr/>
          <p:nvPr/>
        </p:nvGrpSpPr>
        <p:grpSpPr>
          <a:xfrm>
            <a:off x="778029" y="4539447"/>
            <a:ext cx="2443741" cy="1612627"/>
            <a:chOff x="287878" y="2837774"/>
            <a:chExt cx="2396042" cy="1581150"/>
          </a:xfrm>
        </p:grpSpPr>
        <p:sp>
          <p:nvSpPr>
            <p:cNvPr id="68" name="Rectangle 67">
              <a:extLst>
                <a:ext uri="{FF2B5EF4-FFF2-40B4-BE49-F238E27FC236}">
                  <a16:creationId xmlns:a16="http://schemas.microsoft.com/office/drawing/2014/main" id="{B353406F-3562-33A3-67B4-0F4F90AFF728}"/>
                </a:ext>
              </a:extLst>
            </p:cNvPr>
            <p:cNvSpPr/>
            <p:nvPr/>
          </p:nvSpPr>
          <p:spPr>
            <a:xfrm>
              <a:off x="620694" y="2837774"/>
              <a:ext cx="1779910" cy="1581150"/>
            </a:xfrm>
            <a:prstGeom prst="rect">
              <a:avLst/>
            </a:prstGeom>
            <a:solidFill>
              <a:srgbClr val="000000"/>
            </a:solidFill>
            <a:ln w="10795" cap="flat" cmpd="sng" algn="ctr">
              <a:solidFill>
                <a:srgbClr val="FFFFFF"/>
              </a:solidFill>
              <a:prstDash val="solid"/>
            </a:ln>
            <a:effectLst/>
          </p:spPr>
          <p:txBody>
            <a:bodyPr rtlCol="0" anchor="ctr"/>
            <a:lstStyle/>
            <a:p>
              <a:pPr algn="ctr" defTabSz="932597">
                <a:defRPr/>
              </a:pPr>
              <a:endParaRPr lang="en-US" sz="1836" kern="0">
                <a:solidFill>
                  <a:prstClr val="white"/>
                </a:solidFill>
                <a:latin typeface="Segoe UI"/>
              </a:endParaRPr>
            </a:p>
          </p:txBody>
        </p:sp>
        <p:pic>
          <p:nvPicPr>
            <p:cNvPr id="69" name="Graphic 68">
              <a:extLst>
                <a:ext uri="{FF2B5EF4-FFF2-40B4-BE49-F238E27FC236}">
                  <a16:creationId xmlns:a16="http://schemas.microsoft.com/office/drawing/2014/main" id="{79995FFC-DD0C-2707-5B08-2FF929F9DEE8}"/>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232828" y="3740168"/>
              <a:ext cx="506141" cy="506141"/>
            </a:xfrm>
            <a:prstGeom prst="rect">
              <a:avLst/>
            </a:prstGeom>
          </p:spPr>
        </p:pic>
        <p:sp>
          <p:nvSpPr>
            <p:cNvPr id="70" name="TextBox 69">
              <a:extLst>
                <a:ext uri="{FF2B5EF4-FFF2-40B4-BE49-F238E27FC236}">
                  <a16:creationId xmlns:a16="http://schemas.microsoft.com/office/drawing/2014/main" id="{343D49B7-300E-02E2-765E-A9E602871757}"/>
                </a:ext>
              </a:extLst>
            </p:cNvPr>
            <p:cNvSpPr txBox="1"/>
            <p:nvPr/>
          </p:nvSpPr>
          <p:spPr>
            <a:xfrm>
              <a:off x="287878" y="3255285"/>
              <a:ext cx="2396042" cy="469039"/>
            </a:xfrm>
            <a:prstGeom prst="rect">
              <a:avLst/>
            </a:prstGeom>
            <a:noFill/>
          </p:spPr>
          <p:txBody>
            <a:bodyPr wrap="square">
              <a:spAutoFit/>
            </a:bodyPr>
            <a:lstStyle/>
            <a:p>
              <a:pPr algn="ctr" defTabSz="951028" fontAlgn="base">
                <a:spcBef>
                  <a:spcPct val="0"/>
                </a:spcBef>
                <a:spcAft>
                  <a:spcPct val="0"/>
                </a:spcAft>
                <a:defRPr/>
              </a:pPr>
              <a:r>
                <a:rPr lang="en-US" sz="2448" kern="0" spc="-104">
                  <a:ln w="3175">
                    <a:noFill/>
                  </a:ln>
                  <a:solidFill>
                    <a:srgbClr val="FFFFFF"/>
                  </a:solidFill>
                  <a:latin typeface="Segoe UI Semibold"/>
                </a:rPr>
                <a:t>Azure Arc</a:t>
              </a:r>
            </a:p>
          </p:txBody>
        </p:sp>
      </p:grpSp>
      <p:cxnSp>
        <p:nvCxnSpPr>
          <p:cNvPr id="44" name="Connector: Elbow 43">
            <a:extLst>
              <a:ext uri="{FF2B5EF4-FFF2-40B4-BE49-F238E27FC236}">
                <a16:creationId xmlns:a16="http://schemas.microsoft.com/office/drawing/2014/main" id="{BB2F3D17-4230-2301-E30F-ED59D3A70838}"/>
              </a:ext>
              <a:ext uri="{C183D7F6-B498-43B3-948B-1728B52AA6E4}">
                <adec:decorative xmlns:adec="http://schemas.microsoft.com/office/drawing/2017/decorative" val="1"/>
              </a:ext>
            </a:extLst>
          </p:cNvPr>
          <p:cNvCxnSpPr>
            <a:cxnSpLocks/>
            <a:endCxn id="4" idx="2"/>
          </p:cNvCxnSpPr>
          <p:nvPr/>
        </p:nvCxnSpPr>
        <p:spPr>
          <a:xfrm flipV="1">
            <a:off x="2947475" y="5635665"/>
            <a:ext cx="1117468" cy="339659"/>
          </a:xfrm>
          <a:prstGeom prst="bentConnector2">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1" name="Connector: Elbow 70">
            <a:extLst>
              <a:ext uri="{FF2B5EF4-FFF2-40B4-BE49-F238E27FC236}">
                <a16:creationId xmlns:a16="http://schemas.microsoft.com/office/drawing/2014/main" id="{1526AD22-E5DB-D44E-F182-98BC711E88F5}"/>
              </a:ext>
              <a:ext uri="{C183D7F6-B498-43B3-948B-1728B52AA6E4}">
                <adec:decorative xmlns:adec="http://schemas.microsoft.com/office/drawing/2017/decorative" val="1"/>
              </a:ext>
            </a:extLst>
          </p:cNvPr>
          <p:cNvCxnSpPr>
            <a:cxnSpLocks/>
          </p:cNvCxnSpPr>
          <p:nvPr/>
        </p:nvCxnSpPr>
        <p:spPr>
          <a:xfrm flipV="1">
            <a:off x="4064943" y="5676382"/>
            <a:ext cx="1708859" cy="305806"/>
          </a:xfrm>
          <a:prstGeom prst="bentConnector3">
            <a:avLst>
              <a:gd name="adj1" fmla="val 100027"/>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4" name="Connector: Elbow 73">
            <a:extLst>
              <a:ext uri="{FF2B5EF4-FFF2-40B4-BE49-F238E27FC236}">
                <a16:creationId xmlns:a16="http://schemas.microsoft.com/office/drawing/2014/main" id="{C7D64C40-6C3E-B926-4AE1-E4A3EFDDFE05}"/>
              </a:ext>
              <a:ext uri="{C183D7F6-B498-43B3-948B-1728B52AA6E4}">
                <adec:decorative xmlns:adec="http://schemas.microsoft.com/office/drawing/2017/decorative" val="1"/>
              </a:ext>
            </a:extLst>
          </p:cNvPr>
          <p:cNvCxnSpPr>
            <a:cxnSpLocks/>
          </p:cNvCxnSpPr>
          <p:nvPr/>
        </p:nvCxnSpPr>
        <p:spPr>
          <a:xfrm flipV="1">
            <a:off x="5757414" y="5676382"/>
            <a:ext cx="1708859" cy="305806"/>
          </a:xfrm>
          <a:prstGeom prst="bentConnector3">
            <a:avLst>
              <a:gd name="adj1" fmla="val 100027"/>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5" name="Connector: Elbow 74">
            <a:extLst>
              <a:ext uri="{FF2B5EF4-FFF2-40B4-BE49-F238E27FC236}">
                <a16:creationId xmlns:a16="http://schemas.microsoft.com/office/drawing/2014/main" id="{4327C0C0-A6D3-A451-5C2D-E5B6BDA718CF}"/>
              </a:ext>
              <a:ext uri="{C183D7F6-B498-43B3-948B-1728B52AA6E4}">
                <adec:decorative xmlns:adec="http://schemas.microsoft.com/office/drawing/2017/decorative" val="1"/>
              </a:ext>
            </a:extLst>
          </p:cNvPr>
          <p:cNvCxnSpPr>
            <a:cxnSpLocks/>
          </p:cNvCxnSpPr>
          <p:nvPr/>
        </p:nvCxnSpPr>
        <p:spPr>
          <a:xfrm flipV="1">
            <a:off x="7466816" y="5676382"/>
            <a:ext cx="1708859" cy="305806"/>
          </a:xfrm>
          <a:prstGeom prst="bentConnector3">
            <a:avLst>
              <a:gd name="adj1" fmla="val 100027"/>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6" name="Connector: Elbow 75">
            <a:extLst>
              <a:ext uri="{FF2B5EF4-FFF2-40B4-BE49-F238E27FC236}">
                <a16:creationId xmlns:a16="http://schemas.microsoft.com/office/drawing/2014/main" id="{0F78C25E-F500-2291-D590-95376D949616}"/>
              </a:ext>
              <a:ext uri="{C183D7F6-B498-43B3-948B-1728B52AA6E4}">
                <adec:decorative xmlns:adec="http://schemas.microsoft.com/office/drawing/2017/decorative" val="1"/>
              </a:ext>
            </a:extLst>
          </p:cNvPr>
          <p:cNvCxnSpPr>
            <a:cxnSpLocks/>
          </p:cNvCxnSpPr>
          <p:nvPr/>
        </p:nvCxnSpPr>
        <p:spPr>
          <a:xfrm flipV="1">
            <a:off x="9171378" y="5663512"/>
            <a:ext cx="1708859" cy="305806"/>
          </a:xfrm>
          <a:prstGeom prst="bentConnector3">
            <a:avLst>
              <a:gd name="adj1" fmla="val 100027"/>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81" name="Oval 80">
            <a:extLst>
              <a:ext uri="{FF2B5EF4-FFF2-40B4-BE49-F238E27FC236}">
                <a16:creationId xmlns:a16="http://schemas.microsoft.com/office/drawing/2014/main" id="{F004B0DC-2B7F-62DD-EEDE-E9E326FB1B39}"/>
              </a:ext>
            </a:extLst>
          </p:cNvPr>
          <p:cNvSpPr/>
          <p:nvPr/>
        </p:nvSpPr>
        <p:spPr bwMode="auto">
          <a:xfrm>
            <a:off x="4721916" y="3105272"/>
            <a:ext cx="417354" cy="417354"/>
          </a:xfrm>
          <a:prstGeom prst="ellipse">
            <a:avLst/>
          </a:prstGeom>
          <a:solidFill>
            <a:srgbClr val="FFC000"/>
          </a:solidFill>
          <a:ln w="15875">
            <a:solidFill>
              <a:srgbClr val="C7C7C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1836" b="1">
                <a:solidFill>
                  <a:prstClr val="black"/>
                </a:solidFill>
                <a:latin typeface="Segoe UI"/>
                <a:cs typeface="Segoe UI" pitchFamily="34" charset="0"/>
              </a:rPr>
              <a:t>2</a:t>
            </a:r>
          </a:p>
        </p:txBody>
      </p:sp>
      <p:sp>
        <p:nvSpPr>
          <p:cNvPr id="19" name="TextBox 18">
            <a:extLst>
              <a:ext uri="{FF2B5EF4-FFF2-40B4-BE49-F238E27FC236}">
                <a16:creationId xmlns:a16="http://schemas.microsoft.com/office/drawing/2014/main" id="{CEDF0A46-BD0A-2A47-56D0-1DD02FD240A0}"/>
              </a:ext>
            </a:extLst>
          </p:cNvPr>
          <p:cNvSpPr txBox="1"/>
          <p:nvPr/>
        </p:nvSpPr>
        <p:spPr>
          <a:xfrm>
            <a:off x="5262081" y="6172118"/>
            <a:ext cx="3387154" cy="497537"/>
          </a:xfrm>
          <a:prstGeom prst="rect">
            <a:avLst/>
          </a:prstGeom>
          <a:solidFill>
            <a:schemeClr val="tx1"/>
          </a:solidFill>
          <a:ln>
            <a:noFill/>
          </a:ln>
        </p:spPr>
        <p:txBody>
          <a:bodyPr wrap="square">
            <a:spAutoFit/>
          </a:bodyPr>
          <a:lstStyle/>
          <a:p>
            <a:pPr algn="ctr" defTabSz="951028" fontAlgn="base">
              <a:lnSpc>
                <a:spcPct val="90000"/>
              </a:lnSpc>
              <a:spcBef>
                <a:spcPct val="0"/>
              </a:spcBef>
              <a:spcAft>
                <a:spcPct val="0"/>
              </a:spcAft>
              <a:defRPr/>
            </a:pPr>
            <a:r>
              <a:rPr lang="en-US" sz="1428" i="1">
                <a:solidFill>
                  <a:srgbClr val="FFFFFF"/>
                </a:solidFill>
                <a:latin typeface="Segoe UI"/>
              </a:rPr>
              <a:t>Example: predicative maintenance for manufacturing</a:t>
            </a:r>
          </a:p>
        </p:txBody>
      </p:sp>
    </p:spTree>
    <p:extLst>
      <p:ext uri="{BB962C8B-B14F-4D97-AF65-F5344CB8AC3E}">
        <p14:creationId xmlns:p14="http://schemas.microsoft.com/office/powerpoint/2010/main" val="973935075"/>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7"/>
                                        </p:tgtEl>
                                        <p:attrNameLst>
                                          <p:attrName>style.visibility</p:attrName>
                                        </p:attrNameLst>
                                      </p:cBhvr>
                                      <p:to>
                                        <p:strVal val="visible"/>
                                      </p:to>
                                    </p:set>
                                    <p:animEffect transition="in" filter="fade">
                                      <p:cBhvr>
                                        <p:cTn id="7" dur="500"/>
                                        <p:tgtEl>
                                          <p:spTgt spid="6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9"/>
                                        </p:tgtEl>
                                        <p:attrNameLst>
                                          <p:attrName>style.visibility</p:attrName>
                                        </p:attrNameLst>
                                      </p:cBhvr>
                                      <p:to>
                                        <p:strVal val="visible"/>
                                      </p:to>
                                    </p:set>
                                    <p:animEffect transition="in" filter="fade">
                                      <p:cBhvr>
                                        <p:cTn id="10" dur="500"/>
                                        <p:tgtEl>
                                          <p:spTgt spid="4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10" presetClass="entr" presetSubtype="0" fill="hold" nodeType="withEffect">
                                  <p:stCondLst>
                                    <p:cond delay="0"/>
                                  </p:stCondLst>
                                  <p:childTnLst>
                                    <p:set>
                                      <p:cBhvr>
                                        <p:cTn id="15" dur="1" fill="hold">
                                          <p:stCondLst>
                                            <p:cond delay="0"/>
                                          </p:stCondLst>
                                        </p:cTn>
                                        <p:tgtEl>
                                          <p:spTgt spid="44"/>
                                        </p:tgtEl>
                                        <p:attrNameLst>
                                          <p:attrName>style.visibility</p:attrName>
                                        </p:attrNameLst>
                                      </p:cBhvr>
                                      <p:to>
                                        <p:strVal val="visible"/>
                                      </p:to>
                                    </p:set>
                                    <p:animEffect transition="in" filter="fade">
                                      <p:cBhvr>
                                        <p:cTn id="16" dur="500"/>
                                        <p:tgtEl>
                                          <p:spTgt spid="4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8"/>
                                        </p:tgtEl>
                                        <p:attrNameLst>
                                          <p:attrName>style.visibility</p:attrName>
                                        </p:attrNameLst>
                                      </p:cBhvr>
                                      <p:to>
                                        <p:strVal val="visible"/>
                                      </p:to>
                                    </p:set>
                                    <p:animEffect transition="in" filter="fade">
                                      <p:cBhvr>
                                        <p:cTn id="19" dur="500"/>
                                        <p:tgtEl>
                                          <p:spTgt spid="48"/>
                                        </p:tgtEl>
                                      </p:cBhvr>
                                    </p:animEffect>
                                  </p:childTnLst>
                                </p:cTn>
                              </p:par>
                              <p:par>
                                <p:cTn id="20" presetID="10" presetClass="entr" presetSubtype="0" fill="hold" nodeType="withEffect">
                                  <p:stCondLst>
                                    <p:cond delay="0"/>
                                  </p:stCondLst>
                                  <p:childTnLst>
                                    <p:set>
                                      <p:cBhvr>
                                        <p:cTn id="21" dur="1" fill="hold">
                                          <p:stCondLst>
                                            <p:cond delay="0"/>
                                          </p:stCondLst>
                                        </p:cTn>
                                        <p:tgtEl>
                                          <p:spTgt spid="52"/>
                                        </p:tgtEl>
                                        <p:attrNameLst>
                                          <p:attrName>style.visibility</p:attrName>
                                        </p:attrNameLst>
                                      </p:cBhvr>
                                      <p:to>
                                        <p:strVal val="visible"/>
                                      </p:to>
                                    </p:set>
                                    <p:animEffect transition="in" filter="fade">
                                      <p:cBhvr>
                                        <p:cTn id="22" dur="500"/>
                                        <p:tgtEl>
                                          <p:spTgt spid="5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1"/>
                                        </p:tgtEl>
                                        <p:attrNameLst>
                                          <p:attrName>style.visibility</p:attrName>
                                        </p:attrNameLst>
                                      </p:cBhvr>
                                      <p:to>
                                        <p:strVal val="visible"/>
                                      </p:to>
                                    </p:set>
                                    <p:animEffect transition="in" filter="fade">
                                      <p:cBhvr>
                                        <p:cTn id="27" dur="500"/>
                                        <p:tgtEl>
                                          <p:spTgt spid="51"/>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fade">
                                      <p:cBhvr>
                                        <p:cTn id="30" dur="500"/>
                                        <p:tgtEl>
                                          <p:spTgt spid="5"/>
                                        </p:tgtEl>
                                      </p:cBhvr>
                                    </p:animEffect>
                                  </p:childTnLst>
                                </p:cTn>
                              </p:par>
                              <p:par>
                                <p:cTn id="31" presetID="10" presetClass="entr" presetSubtype="0" fill="hold" nodeType="withEffect">
                                  <p:stCondLst>
                                    <p:cond delay="0"/>
                                  </p:stCondLst>
                                  <p:childTnLst>
                                    <p:set>
                                      <p:cBhvr>
                                        <p:cTn id="32" dur="1" fill="hold">
                                          <p:stCondLst>
                                            <p:cond delay="0"/>
                                          </p:stCondLst>
                                        </p:cTn>
                                        <p:tgtEl>
                                          <p:spTgt spid="71"/>
                                        </p:tgtEl>
                                        <p:attrNameLst>
                                          <p:attrName>style.visibility</p:attrName>
                                        </p:attrNameLst>
                                      </p:cBhvr>
                                      <p:to>
                                        <p:strVal val="visible"/>
                                      </p:to>
                                    </p:set>
                                    <p:animEffect transition="in" filter="fade">
                                      <p:cBhvr>
                                        <p:cTn id="33" dur="500"/>
                                        <p:tgtEl>
                                          <p:spTgt spid="71"/>
                                        </p:tgtEl>
                                      </p:cBhvr>
                                    </p:animEffect>
                                  </p:childTnLst>
                                </p:cTn>
                              </p:par>
                              <p:par>
                                <p:cTn id="34" presetID="10" presetClass="entr" presetSubtype="0" fill="hold" nodeType="withEffect">
                                  <p:stCondLst>
                                    <p:cond delay="0"/>
                                  </p:stCondLst>
                                  <p:childTnLst>
                                    <p:set>
                                      <p:cBhvr>
                                        <p:cTn id="35" dur="1" fill="hold">
                                          <p:stCondLst>
                                            <p:cond delay="0"/>
                                          </p:stCondLst>
                                        </p:cTn>
                                        <p:tgtEl>
                                          <p:spTgt spid="61"/>
                                        </p:tgtEl>
                                        <p:attrNameLst>
                                          <p:attrName>style.visibility</p:attrName>
                                        </p:attrNameLst>
                                      </p:cBhvr>
                                      <p:to>
                                        <p:strVal val="visible"/>
                                      </p:to>
                                    </p:set>
                                    <p:animEffect transition="in" filter="fade">
                                      <p:cBhvr>
                                        <p:cTn id="36" dur="500"/>
                                        <p:tgtEl>
                                          <p:spTgt spid="61"/>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81"/>
                                        </p:tgtEl>
                                        <p:attrNameLst>
                                          <p:attrName>style.visibility</p:attrName>
                                        </p:attrNameLst>
                                      </p:cBhvr>
                                      <p:to>
                                        <p:strVal val="visible"/>
                                      </p:to>
                                    </p:set>
                                    <p:animEffect transition="in" filter="fade">
                                      <p:cBhvr>
                                        <p:cTn id="39" dur="500"/>
                                        <p:tgtEl>
                                          <p:spTgt spid="81"/>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55"/>
                                        </p:tgtEl>
                                        <p:attrNameLst>
                                          <p:attrName>style.visibility</p:attrName>
                                        </p:attrNameLst>
                                      </p:cBhvr>
                                      <p:to>
                                        <p:strVal val="visible"/>
                                      </p:to>
                                    </p:set>
                                    <p:animEffect transition="in" filter="fade">
                                      <p:cBhvr>
                                        <p:cTn id="44" dur="500"/>
                                        <p:tgtEl>
                                          <p:spTgt spid="55"/>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6"/>
                                        </p:tgtEl>
                                        <p:attrNameLst>
                                          <p:attrName>style.visibility</p:attrName>
                                        </p:attrNameLst>
                                      </p:cBhvr>
                                      <p:to>
                                        <p:strVal val="visible"/>
                                      </p:to>
                                    </p:set>
                                    <p:animEffect transition="in" filter="fade">
                                      <p:cBhvr>
                                        <p:cTn id="47" dur="500"/>
                                        <p:tgtEl>
                                          <p:spTgt spid="6"/>
                                        </p:tgtEl>
                                      </p:cBhvr>
                                    </p:animEffect>
                                  </p:childTnLst>
                                </p:cTn>
                              </p:par>
                              <p:par>
                                <p:cTn id="48" presetID="10" presetClass="entr" presetSubtype="0" fill="hold" nodeType="withEffect">
                                  <p:stCondLst>
                                    <p:cond delay="0"/>
                                  </p:stCondLst>
                                  <p:childTnLst>
                                    <p:set>
                                      <p:cBhvr>
                                        <p:cTn id="49" dur="1" fill="hold">
                                          <p:stCondLst>
                                            <p:cond delay="0"/>
                                          </p:stCondLst>
                                        </p:cTn>
                                        <p:tgtEl>
                                          <p:spTgt spid="74"/>
                                        </p:tgtEl>
                                        <p:attrNameLst>
                                          <p:attrName>style.visibility</p:attrName>
                                        </p:attrNameLst>
                                      </p:cBhvr>
                                      <p:to>
                                        <p:strVal val="visible"/>
                                      </p:to>
                                    </p:set>
                                    <p:animEffect transition="in" filter="fade">
                                      <p:cBhvr>
                                        <p:cTn id="50" dur="500"/>
                                        <p:tgtEl>
                                          <p:spTgt spid="74"/>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54"/>
                                        </p:tgtEl>
                                        <p:attrNameLst>
                                          <p:attrName>style.visibility</p:attrName>
                                        </p:attrNameLst>
                                      </p:cBhvr>
                                      <p:to>
                                        <p:strVal val="visible"/>
                                      </p:to>
                                    </p:set>
                                    <p:animEffect transition="in" filter="fade">
                                      <p:cBhvr>
                                        <p:cTn id="53" dur="500"/>
                                        <p:tgtEl>
                                          <p:spTgt spid="54"/>
                                        </p:tgtEl>
                                      </p:cBhvr>
                                    </p:animEffect>
                                  </p:childTnLst>
                                </p:cTn>
                              </p:par>
                              <p:par>
                                <p:cTn id="54" presetID="10" presetClass="entr" presetSubtype="0" fill="hold" nodeType="withEffect">
                                  <p:stCondLst>
                                    <p:cond delay="0"/>
                                  </p:stCondLst>
                                  <p:childTnLst>
                                    <p:set>
                                      <p:cBhvr>
                                        <p:cTn id="55" dur="1" fill="hold">
                                          <p:stCondLst>
                                            <p:cond delay="0"/>
                                          </p:stCondLst>
                                        </p:cTn>
                                        <p:tgtEl>
                                          <p:spTgt spid="62"/>
                                        </p:tgtEl>
                                        <p:attrNameLst>
                                          <p:attrName>style.visibility</p:attrName>
                                        </p:attrNameLst>
                                      </p:cBhvr>
                                      <p:to>
                                        <p:strVal val="visible"/>
                                      </p:to>
                                    </p:set>
                                    <p:animEffect transition="in" filter="fade">
                                      <p:cBhvr>
                                        <p:cTn id="56" dur="500"/>
                                        <p:tgtEl>
                                          <p:spTgt spid="62"/>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58"/>
                                        </p:tgtEl>
                                        <p:attrNameLst>
                                          <p:attrName>style.visibility</p:attrName>
                                        </p:attrNameLst>
                                      </p:cBhvr>
                                      <p:to>
                                        <p:strVal val="visible"/>
                                      </p:to>
                                    </p:set>
                                    <p:animEffect transition="in" filter="fade">
                                      <p:cBhvr>
                                        <p:cTn id="61" dur="500"/>
                                        <p:tgtEl>
                                          <p:spTgt spid="58"/>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7"/>
                                        </p:tgtEl>
                                        <p:attrNameLst>
                                          <p:attrName>style.visibility</p:attrName>
                                        </p:attrNameLst>
                                      </p:cBhvr>
                                      <p:to>
                                        <p:strVal val="visible"/>
                                      </p:to>
                                    </p:set>
                                    <p:animEffect transition="in" filter="fade">
                                      <p:cBhvr>
                                        <p:cTn id="64" dur="500"/>
                                        <p:tgtEl>
                                          <p:spTgt spid="7"/>
                                        </p:tgtEl>
                                      </p:cBhvr>
                                    </p:animEffect>
                                  </p:childTnLst>
                                </p:cTn>
                              </p:par>
                              <p:par>
                                <p:cTn id="65" presetID="10" presetClass="entr" presetSubtype="0" fill="hold" nodeType="withEffect">
                                  <p:stCondLst>
                                    <p:cond delay="0"/>
                                  </p:stCondLst>
                                  <p:childTnLst>
                                    <p:set>
                                      <p:cBhvr>
                                        <p:cTn id="66" dur="1" fill="hold">
                                          <p:stCondLst>
                                            <p:cond delay="0"/>
                                          </p:stCondLst>
                                        </p:cTn>
                                        <p:tgtEl>
                                          <p:spTgt spid="75"/>
                                        </p:tgtEl>
                                        <p:attrNameLst>
                                          <p:attrName>style.visibility</p:attrName>
                                        </p:attrNameLst>
                                      </p:cBhvr>
                                      <p:to>
                                        <p:strVal val="visible"/>
                                      </p:to>
                                    </p:set>
                                    <p:animEffect transition="in" filter="fade">
                                      <p:cBhvr>
                                        <p:cTn id="67" dur="500"/>
                                        <p:tgtEl>
                                          <p:spTgt spid="75"/>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56"/>
                                        </p:tgtEl>
                                        <p:attrNameLst>
                                          <p:attrName>style.visibility</p:attrName>
                                        </p:attrNameLst>
                                      </p:cBhvr>
                                      <p:to>
                                        <p:strVal val="visible"/>
                                      </p:to>
                                    </p:set>
                                    <p:animEffect transition="in" filter="fade">
                                      <p:cBhvr>
                                        <p:cTn id="70" dur="500"/>
                                        <p:tgtEl>
                                          <p:spTgt spid="56"/>
                                        </p:tgtEl>
                                      </p:cBhvr>
                                    </p:animEffect>
                                  </p:childTnLst>
                                </p:cTn>
                              </p:par>
                              <p:par>
                                <p:cTn id="71" presetID="10" presetClass="entr" presetSubtype="0" fill="hold" nodeType="withEffect">
                                  <p:stCondLst>
                                    <p:cond delay="0"/>
                                  </p:stCondLst>
                                  <p:childTnLst>
                                    <p:set>
                                      <p:cBhvr>
                                        <p:cTn id="72" dur="1" fill="hold">
                                          <p:stCondLst>
                                            <p:cond delay="0"/>
                                          </p:stCondLst>
                                        </p:cTn>
                                        <p:tgtEl>
                                          <p:spTgt spid="63"/>
                                        </p:tgtEl>
                                        <p:attrNameLst>
                                          <p:attrName>style.visibility</p:attrName>
                                        </p:attrNameLst>
                                      </p:cBhvr>
                                      <p:to>
                                        <p:strVal val="visible"/>
                                      </p:to>
                                    </p:set>
                                    <p:animEffect transition="in" filter="fade">
                                      <p:cBhvr>
                                        <p:cTn id="73" dur="500"/>
                                        <p:tgtEl>
                                          <p:spTgt spid="63"/>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grpId="0" nodeType="clickEffect">
                                  <p:stCondLst>
                                    <p:cond delay="0"/>
                                  </p:stCondLst>
                                  <p:childTnLst>
                                    <p:set>
                                      <p:cBhvr>
                                        <p:cTn id="77" dur="1" fill="hold">
                                          <p:stCondLst>
                                            <p:cond delay="0"/>
                                          </p:stCondLst>
                                        </p:cTn>
                                        <p:tgtEl>
                                          <p:spTgt spid="60"/>
                                        </p:tgtEl>
                                        <p:attrNameLst>
                                          <p:attrName>style.visibility</p:attrName>
                                        </p:attrNameLst>
                                      </p:cBhvr>
                                      <p:to>
                                        <p:strVal val="visible"/>
                                      </p:to>
                                    </p:set>
                                    <p:animEffect transition="in" filter="fade">
                                      <p:cBhvr>
                                        <p:cTn id="78" dur="500"/>
                                        <p:tgtEl>
                                          <p:spTgt spid="60"/>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8"/>
                                        </p:tgtEl>
                                        <p:attrNameLst>
                                          <p:attrName>style.visibility</p:attrName>
                                        </p:attrNameLst>
                                      </p:cBhvr>
                                      <p:to>
                                        <p:strVal val="visible"/>
                                      </p:to>
                                    </p:set>
                                    <p:animEffect transition="in" filter="fade">
                                      <p:cBhvr>
                                        <p:cTn id="81" dur="500"/>
                                        <p:tgtEl>
                                          <p:spTgt spid="8"/>
                                        </p:tgtEl>
                                      </p:cBhvr>
                                    </p:animEffect>
                                  </p:childTnLst>
                                </p:cTn>
                              </p:par>
                              <p:par>
                                <p:cTn id="82" presetID="10" presetClass="entr" presetSubtype="0" fill="hold" nodeType="withEffect">
                                  <p:stCondLst>
                                    <p:cond delay="0"/>
                                  </p:stCondLst>
                                  <p:childTnLst>
                                    <p:set>
                                      <p:cBhvr>
                                        <p:cTn id="83" dur="1" fill="hold">
                                          <p:stCondLst>
                                            <p:cond delay="0"/>
                                          </p:stCondLst>
                                        </p:cTn>
                                        <p:tgtEl>
                                          <p:spTgt spid="76"/>
                                        </p:tgtEl>
                                        <p:attrNameLst>
                                          <p:attrName>style.visibility</p:attrName>
                                        </p:attrNameLst>
                                      </p:cBhvr>
                                      <p:to>
                                        <p:strVal val="visible"/>
                                      </p:to>
                                    </p:set>
                                    <p:animEffect transition="in" filter="fade">
                                      <p:cBhvr>
                                        <p:cTn id="84" dur="500"/>
                                        <p:tgtEl>
                                          <p:spTgt spid="76"/>
                                        </p:tgtEl>
                                      </p:cBhvr>
                                    </p:animEffect>
                                  </p:childTnLst>
                                </p:cTn>
                              </p:par>
                              <p:par>
                                <p:cTn id="85" presetID="10" presetClass="entr" presetSubtype="0" fill="hold" nodeType="withEffect">
                                  <p:stCondLst>
                                    <p:cond delay="0"/>
                                  </p:stCondLst>
                                  <p:childTnLst>
                                    <p:set>
                                      <p:cBhvr>
                                        <p:cTn id="86" dur="1" fill="hold">
                                          <p:stCondLst>
                                            <p:cond delay="0"/>
                                          </p:stCondLst>
                                        </p:cTn>
                                        <p:tgtEl>
                                          <p:spTgt spid="53"/>
                                        </p:tgtEl>
                                        <p:attrNameLst>
                                          <p:attrName>style.visibility</p:attrName>
                                        </p:attrNameLst>
                                      </p:cBhvr>
                                      <p:to>
                                        <p:strVal val="visible"/>
                                      </p:to>
                                    </p:set>
                                    <p:animEffect transition="in" filter="fade">
                                      <p:cBhvr>
                                        <p:cTn id="87" dur="500"/>
                                        <p:tgtEl>
                                          <p:spTgt spid="53"/>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59"/>
                                        </p:tgtEl>
                                        <p:attrNameLst>
                                          <p:attrName>style.visibility</p:attrName>
                                        </p:attrNameLst>
                                      </p:cBhvr>
                                      <p:to>
                                        <p:strVal val="visible"/>
                                      </p:to>
                                    </p:set>
                                    <p:animEffect transition="in" filter="fade">
                                      <p:cBhvr>
                                        <p:cTn id="90"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49" grpId="0" animBg="1"/>
      <p:bldP spid="51" grpId="0" animBg="1"/>
      <p:bldP spid="54" grpId="0" animBg="1"/>
      <p:bldP spid="55" grpId="0" animBg="1"/>
      <p:bldP spid="56" grpId="0" animBg="1"/>
      <p:bldP spid="58" grpId="0" animBg="1"/>
      <p:bldP spid="59" grpId="0" animBg="1"/>
      <p:bldP spid="60" grpId="0" animBg="1"/>
      <p:bldP spid="4" grpId="0" animBg="1"/>
      <p:bldP spid="5" grpId="0" animBg="1"/>
      <p:bldP spid="6" grpId="0" animBg="1"/>
      <p:bldP spid="7" grpId="0" animBg="1"/>
      <p:bldP spid="8" grpId="0" animBg="1"/>
      <p:bldP spid="81"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3" name="Graphic 32" descr="Illustration of a scene inside an apparel store, the consumers and workers input their data from their mobile devices and then these are collected into a nearby computer">
            <a:extLst>
              <a:ext uri="{FF2B5EF4-FFF2-40B4-BE49-F238E27FC236}">
                <a16:creationId xmlns:a16="http://schemas.microsoft.com/office/drawing/2014/main" id="{B9AD0FF8-2344-448A-9E18-2792072F4DB8}"/>
              </a:ext>
              <a:ext uri="{C183D7F6-B498-43B3-948B-1728B52AA6E4}">
                <adec:decorative xmlns:adec="http://schemas.microsoft.com/office/drawing/2017/decorative" val="1"/>
              </a:ext>
            </a:extLst>
          </p:cNvPr>
          <p:cNvPicPr>
            <a:picLocks noChangeAspect="1"/>
          </p:cNvPicPr>
          <p:nvPr/>
        </p:nvPicPr>
        <p:blipFill rotWithShape="1">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l="13664" r="8374"/>
          <a:stretch/>
        </p:blipFill>
        <p:spPr>
          <a:xfrm>
            <a:off x="1068957" y="1591219"/>
            <a:ext cx="10543117" cy="2713050"/>
          </a:xfrm>
          <a:prstGeom prst="rect">
            <a:avLst/>
          </a:prstGeom>
        </p:spPr>
      </p:pic>
      <p:sp>
        <p:nvSpPr>
          <p:cNvPr id="3" name="Title 2">
            <a:extLst>
              <a:ext uri="{FF2B5EF4-FFF2-40B4-BE49-F238E27FC236}">
                <a16:creationId xmlns:a16="http://schemas.microsoft.com/office/drawing/2014/main" id="{95745F26-595B-4EC9-AA6A-3B815EFF86DA}"/>
              </a:ext>
            </a:extLst>
          </p:cNvPr>
          <p:cNvSpPr>
            <a:spLocks noGrp="1"/>
          </p:cNvSpPr>
          <p:nvPr>
            <p:ph type="title"/>
          </p:nvPr>
        </p:nvSpPr>
        <p:spPr>
          <a:xfrm>
            <a:off x="465954" y="414911"/>
            <a:ext cx="12445655" cy="841197"/>
          </a:xfrm>
        </p:spPr>
        <p:txBody>
          <a:bodyPr/>
          <a:lstStyle/>
          <a:p>
            <a:r>
              <a:rPr lang="en-US" sz="3672">
                <a:latin typeface="Segoe UI Semibold"/>
                <a:cs typeface="Segoe UI Semibold"/>
              </a:rPr>
              <a:t>How it works: Secure and govern digital estate</a:t>
            </a:r>
            <a:br>
              <a:rPr lang="en-US" sz="3672">
                <a:latin typeface="Segoe UI Semibold"/>
                <a:cs typeface="Segoe UI Semibold"/>
              </a:rPr>
            </a:br>
            <a:endParaRPr lang="en-US" sz="3672">
              <a:latin typeface="Segoe UI Semibold"/>
              <a:cs typeface="Segoe UI Semibold"/>
            </a:endParaRPr>
          </a:p>
        </p:txBody>
      </p:sp>
      <p:sp>
        <p:nvSpPr>
          <p:cNvPr id="48" name="Oval 47">
            <a:extLst>
              <a:ext uri="{FF2B5EF4-FFF2-40B4-BE49-F238E27FC236}">
                <a16:creationId xmlns:a16="http://schemas.microsoft.com/office/drawing/2014/main" id="{CA405383-959C-F18F-36C1-59006217C2D1}"/>
              </a:ext>
            </a:extLst>
          </p:cNvPr>
          <p:cNvSpPr/>
          <p:nvPr/>
        </p:nvSpPr>
        <p:spPr bwMode="auto">
          <a:xfrm>
            <a:off x="2487973" y="2360783"/>
            <a:ext cx="417354" cy="417354"/>
          </a:xfrm>
          <a:prstGeom prst="ellipse">
            <a:avLst/>
          </a:prstGeom>
          <a:solidFill>
            <a:srgbClr val="FFC000"/>
          </a:solidFill>
          <a:ln w="15875">
            <a:solidFill>
              <a:srgbClr val="C7C7C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1836" b="1">
                <a:solidFill>
                  <a:prstClr val="black"/>
                </a:solidFill>
                <a:latin typeface="Segoe UI"/>
                <a:cs typeface="Segoe UI" pitchFamily="34" charset="0"/>
              </a:rPr>
              <a:t>1</a:t>
            </a:r>
          </a:p>
        </p:txBody>
      </p:sp>
      <p:sp>
        <p:nvSpPr>
          <p:cNvPr id="49" name="TextBox 48">
            <a:extLst>
              <a:ext uri="{FF2B5EF4-FFF2-40B4-BE49-F238E27FC236}">
                <a16:creationId xmlns:a16="http://schemas.microsoft.com/office/drawing/2014/main" id="{8C7B9D18-C92A-B552-65F6-6D0C6DF7A69B}"/>
              </a:ext>
            </a:extLst>
          </p:cNvPr>
          <p:cNvSpPr txBox="1"/>
          <p:nvPr/>
        </p:nvSpPr>
        <p:spPr>
          <a:xfrm>
            <a:off x="3312128" y="4584259"/>
            <a:ext cx="1491775" cy="270285"/>
          </a:xfrm>
          <a:prstGeom prst="rect">
            <a:avLst/>
          </a:prstGeom>
          <a:solidFill>
            <a:schemeClr val="tx1">
              <a:lumMod val="85000"/>
              <a:lumOff val="15000"/>
            </a:schemeClr>
          </a:solidFill>
          <a:effectLst>
            <a:outerShdw dist="12700" dir="16200000" rotWithShape="0">
              <a:schemeClr val="bg1"/>
            </a:outerShdw>
          </a:effectLst>
        </p:spPr>
        <p:style>
          <a:lnRef idx="0">
            <a:scrgbClr r="0" g="0" b="0"/>
          </a:lnRef>
          <a:fillRef idx="0">
            <a:scrgbClr r="0" g="0" b="0"/>
          </a:fillRef>
          <a:effectRef idx="0">
            <a:scrgbClr r="0" g="0" b="0"/>
          </a:effectRef>
          <a:fontRef idx="major"/>
        </p:style>
        <p:txBody>
          <a:bodyPr wrap="square" lIns="0" tIns="46630" rIns="93260" bIns="46630" anchor="t">
            <a:spAutoFit/>
          </a:bodyPr>
          <a:lstStyle>
            <a:defPPr>
              <a:defRPr lang="en-US"/>
            </a:defPPr>
            <a:lvl1pPr marR="0" lvl="0" indent="0" algn="ctr" fontAlgn="auto">
              <a:lnSpc>
                <a:spcPct val="100000"/>
              </a:lnSpc>
              <a:spcBef>
                <a:spcPts val="0"/>
              </a:spcBef>
              <a:spcAft>
                <a:spcPts val="600"/>
              </a:spcAft>
              <a:buClrTx/>
              <a:buSzTx/>
              <a:buFontTx/>
              <a:buNone/>
              <a:tabLst/>
              <a:defRPr kumimoji="0" sz="1100" b="0" i="0" u="none" strike="noStrike" kern="0" cap="none" spc="0" normalizeH="0" baseline="0">
                <a:ln>
                  <a:noFill/>
                </a:ln>
                <a:gradFill>
                  <a:gsLst>
                    <a:gs pos="0">
                      <a:srgbClr val="50E6FF"/>
                    </a:gs>
                    <a:gs pos="100000">
                      <a:srgbClr val="50E6FF"/>
                    </a:gs>
                  </a:gsLst>
                  <a:lin ang="5400000" scaled="0"/>
                </a:gradFill>
                <a:effectLst/>
                <a:uLnTx/>
                <a:uFillTx/>
                <a:latin typeface="Segoe UI Semibold"/>
                <a:cs typeface="Segoe UI" panose="020B0502040204020203" pitchFamily="34" charset="0"/>
              </a:defRPr>
            </a:lvl1pPr>
          </a:lstStyle>
          <a:p>
            <a:pPr defTabSz="932597">
              <a:spcAft>
                <a:spcPts val="612"/>
              </a:spcAft>
              <a:defRPr/>
            </a:pPr>
            <a:r>
              <a:rPr lang="en-US" sz="1122"/>
              <a:t>Onboard to Azure</a:t>
            </a:r>
          </a:p>
        </p:txBody>
      </p:sp>
      <p:sp>
        <p:nvSpPr>
          <p:cNvPr id="51" name="TextBox 50">
            <a:extLst>
              <a:ext uri="{FF2B5EF4-FFF2-40B4-BE49-F238E27FC236}">
                <a16:creationId xmlns:a16="http://schemas.microsoft.com/office/drawing/2014/main" id="{25A14FF9-D965-C630-66B9-80B01C85D70A}"/>
              </a:ext>
            </a:extLst>
          </p:cNvPr>
          <p:cNvSpPr txBox="1"/>
          <p:nvPr/>
        </p:nvSpPr>
        <p:spPr>
          <a:xfrm>
            <a:off x="5001938" y="4602333"/>
            <a:ext cx="1491775" cy="266847"/>
          </a:xfrm>
          <a:prstGeom prst="rect">
            <a:avLst/>
          </a:prstGeom>
          <a:solidFill>
            <a:schemeClr val="tx1">
              <a:lumMod val="85000"/>
              <a:lumOff val="15000"/>
            </a:schemeClr>
          </a:solidFill>
          <a:effectLst>
            <a:outerShdw dist="12700" dir="16200000" rotWithShape="0">
              <a:schemeClr val="bg1"/>
            </a:outerShdw>
          </a:effectLst>
        </p:spPr>
        <p:style>
          <a:lnRef idx="0">
            <a:scrgbClr r="0" g="0" b="0"/>
          </a:lnRef>
          <a:fillRef idx="0">
            <a:scrgbClr r="0" g="0" b="0"/>
          </a:fillRef>
          <a:effectRef idx="0">
            <a:scrgbClr r="0" g="0" b="0"/>
          </a:effectRef>
          <a:fontRef idx="major"/>
        </p:style>
        <p:txBody>
          <a:bodyPr wrap="square" lIns="0" tIns="46630" rIns="93260" bIns="46630" anchor="t">
            <a:spAutoFit/>
          </a:bodyPr>
          <a:lstStyle>
            <a:defPPr>
              <a:defRPr lang="en-US"/>
            </a:defPPr>
            <a:lvl1pPr marR="0" lvl="0" indent="0" algn="ctr" fontAlgn="auto">
              <a:lnSpc>
                <a:spcPct val="100000"/>
              </a:lnSpc>
              <a:spcBef>
                <a:spcPts val="0"/>
              </a:spcBef>
              <a:spcAft>
                <a:spcPts val="600"/>
              </a:spcAft>
              <a:buClrTx/>
              <a:buSzTx/>
              <a:buFontTx/>
              <a:buNone/>
              <a:tabLst/>
              <a:defRPr kumimoji="0" sz="1100" b="0" i="0" u="none" strike="noStrike" kern="0" cap="none" spc="0" normalizeH="0" baseline="0">
                <a:ln>
                  <a:noFill/>
                </a:ln>
                <a:gradFill>
                  <a:gsLst>
                    <a:gs pos="0">
                      <a:srgbClr val="50E6FF"/>
                    </a:gs>
                    <a:gs pos="100000">
                      <a:srgbClr val="50E6FF"/>
                    </a:gs>
                  </a:gsLst>
                  <a:lin ang="5400000" scaled="0"/>
                </a:gradFill>
                <a:effectLst/>
                <a:uLnTx/>
                <a:uFillTx/>
                <a:latin typeface="Segoe UI Semibold"/>
                <a:cs typeface="Segoe UI" panose="020B0502040204020203" pitchFamily="34" charset="0"/>
              </a:defRPr>
            </a:lvl1pPr>
          </a:lstStyle>
          <a:p>
            <a:pPr defTabSz="932597">
              <a:spcAft>
                <a:spcPts val="612"/>
              </a:spcAft>
              <a:defRPr/>
            </a:pPr>
            <a:r>
              <a:rPr lang="en-US" sz="1122"/>
              <a:t>Organize &amp; Inventory</a:t>
            </a:r>
          </a:p>
        </p:txBody>
      </p:sp>
      <p:cxnSp>
        <p:nvCxnSpPr>
          <p:cNvPr id="52" name="Straight Connector 51">
            <a:extLst>
              <a:ext uri="{FF2B5EF4-FFF2-40B4-BE49-F238E27FC236}">
                <a16:creationId xmlns:a16="http://schemas.microsoft.com/office/drawing/2014/main" id="{50E639E8-D13C-8042-CFEE-F0BAA9208C61}"/>
              </a:ext>
              <a:ext uri="{C183D7F6-B498-43B3-948B-1728B52AA6E4}">
                <adec:decorative xmlns:adec="http://schemas.microsoft.com/office/drawing/2017/decorative" val="1"/>
              </a:ext>
            </a:extLst>
          </p:cNvPr>
          <p:cNvCxnSpPr>
            <a:cxnSpLocks/>
            <a:stCxn id="48" idx="4"/>
            <a:endCxn id="49" idx="0"/>
          </p:cNvCxnSpPr>
          <p:nvPr/>
        </p:nvCxnSpPr>
        <p:spPr>
          <a:xfrm>
            <a:off x="2696650" y="2778138"/>
            <a:ext cx="1361366" cy="1806121"/>
          </a:xfrm>
          <a:prstGeom prst="line">
            <a:avLst/>
          </a:prstGeom>
          <a:noFill/>
          <a:ln w="15875" cap="flat" cmpd="sng" algn="ctr">
            <a:solidFill>
              <a:srgbClr val="FFC000"/>
            </a:solidFill>
            <a:prstDash val="dash"/>
            <a:headEnd type="none"/>
            <a:tailEnd type="none"/>
          </a:ln>
          <a:effectLst/>
        </p:spPr>
      </p:cxnSp>
      <p:cxnSp>
        <p:nvCxnSpPr>
          <p:cNvPr id="53" name="Straight Connector 52">
            <a:extLst>
              <a:ext uri="{FF2B5EF4-FFF2-40B4-BE49-F238E27FC236}">
                <a16:creationId xmlns:a16="http://schemas.microsoft.com/office/drawing/2014/main" id="{A0418058-2604-F9B6-8E5E-2978906E7133}"/>
              </a:ext>
              <a:ext uri="{C183D7F6-B498-43B3-948B-1728B52AA6E4}">
                <adec:decorative xmlns:adec="http://schemas.microsoft.com/office/drawing/2017/decorative" val="1"/>
              </a:ext>
            </a:extLst>
          </p:cNvPr>
          <p:cNvCxnSpPr>
            <a:cxnSpLocks/>
            <a:stCxn id="59" idx="4"/>
            <a:endCxn id="60" idx="0"/>
          </p:cNvCxnSpPr>
          <p:nvPr/>
        </p:nvCxnSpPr>
        <p:spPr>
          <a:xfrm flipH="1">
            <a:off x="10876580" y="2608774"/>
            <a:ext cx="3657" cy="1976726"/>
          </a:xfrm>
          <a:prstGeom prst="line">
            <a:avLst/>
          </a:prstGeom>
          <a:noFill/>
          <a:ln w="15875" cap="flat" cmpd="sng" algn="ctr">
            <a:solidFill>
              <a:srgbClr val="FFC000"/>
            </a:solidFill>
            <a:prstDash val="dash"/>
            <a:headEnd type="none"/>
            <a:tailEnd type="none"/>
          </a:ln>
          <a:effectLst/>
        </p:spPr>
      </p:cxnSp>
      <p:sp>
        <p:nvSpPr>
          <p:cNvPr id="54" name="Oval 53">
            <a:extLst>
              <a:ext uri="{FF2B5EF4-FFF2-40B4-BE49-F238E27FC236}">
                <a16:creationId xmlns:a16="http://schemas.microsoft.com/office/drawing/2014/main" id="{D810D8CF-D5C9-2AFF-EFC5-6E5AD5D574DE}"/>
              </a:ext>
            </a:extLst>
          </p:cNvPr>
          <p:cNvSpPr/>
          <p:nvPr/>
        </p:nvSpPr>
        <p:spPr bwMode="auto">
          <a:xfrm>
            <a:off x="8044558" y="2530390"/>
            <a:ext cx="417354" cy="417354"/>
          </a:xfrm>
          <a:prstGeom prst="ellipse">
            <a:avLst/>
          </a:prstGeom>
          <a:solidFill>
            <a:srgbClr val="FFC000"/>
          </a:solidFill>
          <a:ln w="15875">
            <a:solidFill>
              <a:srgbClr val="C7C7C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1836" b="1">
                <a:solidFill>
                  <a:prstClr val="black"/>
                </a:solidFill>
                <a:latin typeface="Segoe UI"/>
                <a:cs typeface="Segoe UI" pitchFamily="34" charset="0"/>
              </a:rPr>
              <a:t>3</a:t>
            </a:r>
          </a:p>
        </p:txBody>
      </p:sp>
      <p:sp>
        <p:nvSpPr>
          <p:cNvPr id="55" name="TextBox 54">
            <a:extLst>
              <a:ext uri="{FF2B5EF4-FFF2-40B4-BE49-F238E27FC236}">
                <a16:creationId xmlns:a16="http://schemas.microsoft.com/office/drawing/2014/main" id="{40677919-B2F6-6F4E-57C1-1D47686E9519}"/>
              </a:ext>
            </a:extLst>
          </p:cNvPr>
          <p:cNvSpPr txBox="1"/>
          <p:nvPr/>
        </p:nvSpPr>
        <p:spPr>
          <a:xfrm>
            <a:off x="6761460" y="4620407"/>
            <a:ext cx="1491775" cy="270285"/>
          </a:xfrm>
          <a:prstGeom prst="rect">
            <a:avLst/>
          </a:prstGeom>
          <a:solidFill>
            <a:schemeClr val="tx1">
              <a:lumMod val="85000"/>
              <a:lumOff val="15000"/>
            </a:schemeClr>
          </a:solidFill>
          <a:effectLst>
            <a:outerShdw dist="12700" dir="16200000" rotWithShape="0">
              <a:schemeClr val="bg1"/>
            </a:outerShdw>
          </a:effectLst>
        </p:spPr>
        <p:style>
          <a:lnRef idx="0">
            <a:scrgbClr r="0" g="0" b="0"/>
          </a:lnRef>
          <a:fillRef idx="0">
            <a:scrgbClr r="0" g="0" b="0"/>
          </a:fillRef>
          <a:effectRef idx="0">
            <a:scrgbClr r="0" g="0" b="0"/>
          </a:effectRef>
          <a:fontRef idx="major"/>
        </p:style>
        <p:txBody>
          <a:bodyPr wrap="square" lIns="0" tIns="46630" rIns="93260" bIns="46630" anchor="t">
            <a:spAutoFit/>
          </a:bodyPr>
          <a:lstStyle>
            <a:defPPr>
              <a:defRPr lang="en-US"/>
            </a:defPPr>
            <a:lvl1pPr marR="0" lvl="0" indent="0" algn="ctr" fontAlgn="auto">
              <a:lnSpc>
                <a:spcPct val="100000"/>
              </a:lnSpc>
              <a:spcBef>
                <a:spcPts val="0"/>
              </a:spcBef>
              <a:spcAft>
                <a:spcPts val="600"/>
              </a:spcAft>
              <a:buClrTx/>
              <a:buSzTx/>
              <a:buFontTx/>
              <a:buNone/>
              <a:tabLst/>
              <a:defRPr kumimoji="0" sz="1100" b="0" i="0" u="none" strike="noStrike" kern="0" cap="none" spc="0" normalizeH="0" baseline="0">
                <a:ln>
                  <a:noFill/>
                </a:ln>
                <a:gradFill>
                  <a:gsLst>
                    <a:gs pos="0">
                      <a:srgbClr val="50E6FF"/>
                    </a:gs>
                    <a:gs pos="100000">
                      <a:srgbClr val="50E6FF"/>
                    </a:gs>
                  </a:gsLst>
                  <a:lin ang="5400000" scaled="0"/>
                </a:gradFill>
                <a:effectLst/>
                <a:uLnTx/>
                <a:uFillTx/>
                <a:latin typeface="Segoe UI Semibold"/>
                <a:cs typeface="Segoe UI" panose="020B0502040204020203" pitchFamily="34" charset="0"/>
              </a:defRPr>
            </a:lvl1pPr>
          </a:lstStyle>
          <a:p>
            <a:pPr defTabSz="932597">
              <a:spcAft>
                <a:spcPts val="612"/>
              </a:spcAft>
              <a:defRPr/>
            </a:pPr>
            <a:r>
              <a:rPr lang="en-US" sz="1122"/>
              <a:t>Configure &amp; Deploy</a:t>
            </a:r>
          </a:p>
        </p:txBody>
      </p:sp>
      <p:sp>
        <p:nvSpPr>
          <p:cNvPr id="56" name="Oval 55">
            <a:extLst>
              <a:ext uri="{FF2B5EF4-FFF2-40B4-BE49-F238E27FC236}">
                <a16:creationId xmlns:a16="http://schemas.microsoft.com/office/drawing/2014/main" id="{3EE3F5BC-A04F-9C22-B6DC-1ECEC25E2FBB}"/>
              </a:ext>
            </a:extLst>
          </p:cNvPr>
          <p:cNvSpPr/>
          <p:nvPr/>
        </p:nvSpPr>
        <p:spPr bwMode="auto">
          <a:xfrm>
            <a:off x="8999122" y="2204290"/>
            <a:ext cx="417354" cy="417354"/>
          </a:xfrm>
          <a:prstGeom prst="ellipse">
            <a:avLst/>
          </a:prstGeom>
          <a:solidFill>
            <a:srgbClr val="FFC000"/>
          </a:solidFill>
          <a:ln w="15875">
            <a:solidFill>
              <a:srgbClr val="C7C7C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1836" b="1">
                <a:solidFill>
                  <a:prstClr val="black"/>
                </a:solidFill>
                <a:latin typeface="Segoe UI"/>
                <a:cs typeface="Segoe UI" pitchFamily="34" charset="0"/>
              </a:rPr>
              <a:t>4</a:t>
            </a:r>
          </a:p>
        </p:txBody>
      </p:sp>
      <p:sp>
        <p:nvSpPr>
          <p:cNvPr id="58" name="TextBox 57">
            <a:extLst>
              <a:ext uri="{FF2B5EF4-FFF2-40B4-BE49-F238E27FC236}">
                <a16:creationId xmlns:a16="http://schemas.microsoft.com/office/drawing/2014/main" id="{722B0C49-50F6-BD65-74B2-7B05DA176442}"/>
              </a:ext>
            </a:extLst>
          </p:cNvPr>
          <p:cNvSpPr txBox="1"/>
          <p:nvPr/>
        </p:nvSpPr>
        <p:spPr>
          <a:xfrm>
            <a:off x="8447807" y="4602333"/>
            <a:ext cx="1491775" cy="270285"/>
          </a:xfrm>
          <a:prstGeom prst="rect">
            <a:avLst/>
          </a:prstGeom>
          <a:solidFill>
            <a:schemeClr val="tx1">
              <a:lumMod val="85000"/>
              <a:lumOff val="15000"/>
            </a:schemeClr>
          </a:solidFill>
          <a:effectLst>
            <a:outerShdw dist="12700" dir="16200000" rotWithShape="0">
              <a:schemeClr val="bg1"/>
            </a:outerShdw>
          </a:effectLst>
        </p:spPr>
        <p:style>
          <a:lnRef idx="0">
            <a:scrgbClr r="0" g="0" b="0"/>
          </a:lnRef>
          <a:fillRef idx="0">
            <a:scrgbClr r="0" g="0" b="0"/>
          </a:fillRef>
          <a:effectRef idx="0">
            <a:scrgbClr r="0" g="0" b="0"/>
          </a:effectRef>
          <a:fontRef idx="major"/>
        </p:style>
        <p:txBody>
          <a:bodyPr wrap="square" lIns="0" tIns="46630" rIns="93260" bIns="46630" anchor="t">
            <a:spAutoFit/>
          </a:bodyPr>
          <a:lstStyle>
            <a:defPPr>
              <a:defRPr lang="en-US"/>
            </a:defPPr>
            <a:lvl1pPr marR="0" lvl="0" indent="0" algn="ctr" fontAlgn="auto">
              <a:lnSpc>
                <a:spcPct val="100000"/>
              </a:lnSpc>
              <a:spcBef>
                <a:spcPts val="0"/>
              </a:spcBef>
              <a:spcAft>
                <a:spcPts val="600"/>
              </a:spcAft>
              <a:buClrTx/>
              <a:buSzTx/>
              <a:buFontTx/>
              <a:buNone/>
              <a:tabLst/>
              <a:defRPr kumimoji="0" sz="1100" b="0" i="0" u="none" strike="noStrike" kern="0" cap="none" spc="0" normalizeH="0" baseline="0">
                <a:ln>
                  <a:noFill/>
                </a:ln>
                <a:gradFill>
                  <a:gsLst>
                    <a:gs pos="0">
                      <a:srgbClr val="50E6FF"/>
                    </a:gs>
                    <a:gs pos="100000">
                      <a:srgbClr val="50E6FF"/>
                    </a:gs>
                  </a:gsLst>
                  <a:lin ang="5400000" scaled="0"/>
                </a:gradFill>
                <a:effectLst/>
                <a:uLnTx/>
                <a:uFillTx/>
                <a:latin typeface="Segoe UI Semibold"/>
                <a:cs typeface="Segoe UI" panose="020B0502040204020203" pitchFamily="34" charset="0"/>
              </a:defRPr>
            </a:lvl1pPr>
          </a:lstStyle>
          <a:p>
            <a:pPr defTabSz="932597">
              <a:spcAft>
                <a:spcPts val="612"/>
              </a:spcAft>
              <a:defRPr/>
            </a:pPr>
            <a:r>
              <a:rPr lang="en-US" sz="1122"/>
              <a:t>Monitoring</a:t>
            </a:r>
          </a:p>
        </p:txBody>
      </p:sp>
      <p:sp>
        <p:nvSpPr>
          <p:cNvPr id="59" name="Oval 58">
            <a:extLst>
              <a:ext uri="{FF2B5EF4-FFF2-40B4-BE49-F238E27FC236}">
                <a16:creationId xmlns:a16="http://schemas.microsoft.com/office/drawing/2014/main" id="{E05A362C-1760-171D-0A5E-837972891648}"/>
              </a:ext>
            </a:extLst>
          </p:cNvPr>
          <p:cNvSpPr/>
          <p:nvPr/>
        </p:nvSpPr>
        <p:spPr bwMode="auto">
          <a:xfrm>
            <a:off x="10671560" y="2191420"/>
            <a:ext cx="417354" cy="417354"/>
          </a:xfrm>
          <a:prstGeom prst="ellipse">
            <a:avLst/>
          </a:prstGeom>
          <a:solidFill>
            <a:srgbClr val="FFC000"/>
          </a:solidFill>
          <a:ln w="15875">
            <a:solidFill>
              <a:srgbClr val="C7C7C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1836" b="1">
                <a:solidFill>
                  <a:prstClr val="black"/>
                </a:solidFill>
                <a:latin typeface="Segoe UI"/>
                <a:cs typeface="Segoe UI" pitchFamily="34" charset="0"/>
              </a:rPr>
              <a:t>5</a:t>
            </a:r>
          </a:p>
        </p:txBody>
      </p:sp>
      <p:sp>
        <p:nvSpPr>
          <p:cNvPr id="60" name="TextBox 59">
            <a:extLst>
              <a:ext uri="{FF2B5EF4-FFF2-40B4-BE49-F238E27FC236}">
                <a16:creationId xmlns:a16="http://schemas.microsoft.com/office/drawing/2014/main" id="{747BD1E7-1813-CDFF-7D72-41D634E15C23}"/>
              </a:ext>
            </a:extLst>
          </p:cNvPr>
          <p:cNvSpPr txBox="1"/>
          <p:nvPr/>
        </p:nvSpPr>
        <p:spPr>
          <a:xfrm>
            <a:off x="10130692" y="4585500"/>
            <a:ext cx="1491775" cy="270285"/>
          </a:xfrm>
          <a:prstGeom prst="rect">
            <a:avLst/>
          </a:prstGeom>
          <a:solidFill>
            <a:schemeClr val="tx1">
              <a:lumMod val="85000"/>
              <a:lumOff val="15000"/>
            </a:schemeClr>
          </a:solidFill>
          <a:effectLst>
            <a:outerShdw dist="12700" dir="16200000" rotWithShape="0">
              <a:schemeClr val="bg1"/>
            </a:outerShdw>
          </a:effectLst>
        </p:spPr>
        <p:style>
          <a:lnRef idx="0">
            <a:scrgbClr r="0" g="0" b="0"/>
          </a:lnRef>
          <a:fillRef idx="0">
            <a:scrgbClr r="0" g="0" b="0"/>
          </a:fillRef>
          <a:effectRef idx="0">
            <a:scrgbClr r="0" g="0" b="0"/>
          </a:effectRef>
          <a:fontRef idx="major"/>
        </p:style>
        <p:txBody>
          <a:bodyPr wrap="square" lIns="0" tIns="46630" rIns="93260" bIns="46630" anchor="t">
            <a:spAutoFit/>
          </a:bodyPr>
          <a:lstStyle>
            <a:defPPr>
              <a:defRPr lang="en-US"/>
            </a:defPPr>
            <a:lvl1pPr marR="0" lvl="0" indent="0" algn="ctr" fontAlgn="auto">
              <a:lnSpc>
                <a:spcPct val="100000"/>
              </a:lnSpc>
              <a:spcBef>
                <a:spcPts val="0"/>
              </a:spcBef>
              <a:spcAft>
                <a:spcPts val="600"/>
              </a:spcAft>
              <a:buClrTx/>
              <a:buSzTx/>
              <a:buFontTx/>
              <a:buNone/>
              <a:tabLst/>
              <a:defRPr kumimoji="0" sz="1100" b="0" i="0" u="none" strike="noStrike" kern="0" cap="none" spc="0" normalizeH="0" baseline="0">
                <a:ln>
                  <a:noFill/>
                </a:ln>
                <a:gradFill>
                  <a:gsLst>
                    <a:gs pos="0">
                      <a:srgbClr val="50E6FF"/>
                    </a:gs>
                    <a:gs pos="100000">
                      <a:srgbClr val="50E6FF"/>
                    </a:gs>
                  </a:gsLst>
                  <a:lin ang="5400000" scaled="0"/>
                </a:gradFill>
                <a:effectLst/>
                <a:uLnTx/>
                <a:uFillTx/>
                <a:latin typeface="Segoe UI Semibold"/>
                <a:cs typeface="Segoe UI" panose="020B0502040204020203" pitchFamily="34" charset="0"/>
              </a:defRPr>
            </a:lvl1pPr>
          </a:lstStyle>
          <a:p>
            <a:pPr defTabSz="932597">
              <a:spcAft>
                <a:spcPts val="612"/>
              </a:spcAft>
              <a:defRPr/>
            </a:pPr>
            <a:r>
              <a:rPr lang="en-US" sz="1122"/>
              <a:t>Secure and Govern</a:t>
            </a:r>
          </a:p>
        </p:txBody>
      </p:sp>
      <p:cxnSp>
        <p:nvCxnSpPr>
          <p:cNvPr id="61" name="Connector: Elbow 60">
            <a:extLst>
              <a:ext uri="{FF2B5EF4-FFF2-40B4-BE49-F238E27FC236}">
                <a16:creationId xmlns:a16="http://schemas.microsoft.com/office/drawing/2014/main" id="{1C930D7B-1D52-FC29-C723-9D7D01DADB54}"/>
              </a:ext>
              <a:ext uri="{C183D7F6-B498-43B3-948B-1728B52AA6E4}">
                <adec:decorative xmlns:adec="http://schemas.microsoft.com/office/drawing/2017/decorative" val="1"/>
              </a:ext>
            </a:extLst>
          </p:cNvPr>
          <p:cNvCxnSpPr>
            <a:cxnSpLocks/>
            <a:stCxn id="81" idx="4"/>
          </p:cNvCxnSpPr>
          <p:nvPr/>
        </p:nvCxnSpPr>
        <p:spPr>
          <a:xfrm rot="5400000">
            <a:off x="5053389" y="3680969"/>
            <a:ext cx="1406842" cy="380160"/>
          </a:xfrm>
          <a:prstGeom prst="bentConnector3">
            <a:avLst>
              <a:gd name="adj1" fmla="val 50000"/>
            </a:avLst>
          </a:prstGeom>
          <a:noFill/>
          <a:ln w="15875" cap="flat" cmpd="sng" algn="ctr">
            <a:solidFill>
              <a:srgbClr val="FFC000"/>
            </a:solidFill>
            <a:prstDash val="dash"/>
            <a:headEnd type="none"/>
            <a:tailEnd type="none"/>
          </a:ln>
          <a:effectLst/>
        </p:spPr>
      </p:cxnSp>
      <p:cxnSp>
        <p:nvCxnSpPr>
          <p:cNvPr id="62" name="Connector: Elbow 61">
            <a:extLst>
              <a:ext uri="{FF2B5EF4-FFF2-40B4-BE49-F238E27FC236}">
                <a16:creationId xmlns:a16="http://schemas.microsoft.com/office/drawing/2014/main" id="{2437E1FD-6BF5-CC1B-FF88-DB2DE0E6082C}"/>
              </a:ext>
              <a:ext uri="{C183D7F6-B498-43B3-948B-1728B52AA6E4}">
                <adec:decorative xmlns:adec="http://schemas.microsoft.com/office/drawing/2017/decorative" val="1"/>
              </a:ext>
            </a:extLst>
          </p:cNvPr>
          <p:cNvCxnSpPr>
            <a:cxnSpLocks/>
            <a:stCxn id="54" idx="4"/>
            <a:endCxn id="55" idx="0"/>
          </p:cNvCxnSpPr>
          <p:nvPr/>
        </p:nvCxnSpPr>
        <p:spPr>
          <a:xfrm rot="5400000">
            <a:off x="7043960" y="3411132"/>
            <a:ext cx="1672662" cy="745887"/>
          </a:xfrm>
          <a:prstGeom prst="bentConnector3">
            <a:avLst>
              <a:gd name="adj1" fmla="val 50000"/>
            </a:avLst>
          </a:prstGeom>
          <a:noFill/>
          <a:ln w="15875" cap="flat" cmpd="sng" algn="ctr">
            <a:solidFill>
              <a:srgbClr val="FFC000"/>
            </a:solidFill>
            <a:prstDash val="dash"/>
            <a:headEnd type="none"/>
            <a:tailEnd type="none"/>
          </a:ln>
          <a:effectLst/>
        </p:spPr>
      </p:cxnSp>
      <p:cxnSp>
        <p:nvCxnSpPr>
          <p:cNvPr id="63" name="Connector: Elbow 62">
            <a:extLst>
              <a:ext uri="{FF2B5EF4-FFF2-40B4-BE49-F238E27FC236}">
                <a16:creationId xmlns:a16="http://schemas.microsoft.com/office/drawing/2014/main" id="{4532BDBE-3C55-44EB-5E75-643506A5DED9}"/>
              </a:ext>
              <a:ext uri="{C183D7F6-B498-43B3-948B-1728B52AA6E4}">
                <adec:decorative xmlns:adec="http://schemas.microsoft.com/office/drawing/2017/decorative" val="1"/>
              </a:ext>
            </a:extLst>
          </p:cNvPr>
          <p:cNvCxnSpPr>
            <a:cxnSpLocks/>
            <a:stCxn id="56" idx="4"/>
            <a:endCxn id="58" idx="0"/>
          </p:cNvCxnSpPr>
          <p:nvPr/>
        </p:nvCxnSpPr>
        <p:spPr>
          <a:xfrm rot="5400000">
            <a:off x="8210403" y="3604937"/>
            <a:ext cx="1980689" cy="14104"/>
          </a:xfrm>
          <a:prstGeom prst="bentConnector3">
            <a:avLst>
              <a:gd name="adj1" fmla="val 50000"/>
            </a:avLst>
          </a:prstGeom>
          <a:noFill/>
          <a:ln w="15875" cap="flat" cmpd="sng" algn="ctr">
            <a:solidFill>
              <a:srgbClr val="FFC000"/>
            </a:solidFill>
            <a:prstDash val="dash"/>
            <a:headEnd type="none"/>
            <a:tailEnd type="none"/>
          </a:ln>
          <a:effectLst/>
        </p:spPr>
      </p:cxnSp>
      <p:grpSp>
        <p:nvGrpSpPr>
          <p:cNvPr id="67" name="Group 66">
            <a:extLst>
              <a:ext uri="{FF2B5EF4-FFF2-40B4-BE49-F238E27FC236}">
                <a16:creationId xmlns:a16="http://schemas.microsoft.com/office/drawing/2014/main" id="{F90FB077-8E5C-9E3A-4B88-D400DB4E0F1B}"/>
              </a:ext>
              <a:ext uri="{C183D7F6-B498-43B3-948B-1728B52AA6E4}">
                <adec:decorative xmlns:adec="http://schemas.microsoft.com/office/drawing/2017/decorative" val="1"/>
              </a:ext>
            </a:extLst>
          </p:cNvPr>
          <p:cNvGrpSpPr/>
          <p:nvPr/>
        </p:nvGrpSpPr>
        <p:grpSpPr>
          <a:xfrm>
            <a:off x="778029" y="4539447"/>
            <a:ext cx="2443741" cy="1612627"/>
            <a:chOff x="287878" y="2837774"/>
            <a:chExt cx="2396042" cy="1581150"/>
          </a:xfrm>
        </p:grpSpPr>
        <p:sp>
          <p:nvSpPr>
            <p:cNvPr id="68" name="Rectangle 67">
              <a:extLst>
                <a:ext uri="{FF2B5EF4-FFF2-40B4-BE49-F238E27FC236}">
                  <a16:creationId xmlns:a16="http://schemas.microsoft.com/office/drawing/2014/main" id="{B353406F-3562-33A3-67B4-0F4F90AFF728}"/>
                </a:ext>
              </a:extLst>
            </p:cNvPr>
            <p:cNvSpPr/>
            <p:nvPr/>
          </p:nvSpPr>
          <p:spPr>
            <a:xfrm>
              <a:off x="620694" y="2837774"/>
              <a:ext cx="1779910" cy="1581150"/>
            </a:xfrm>
            <a:prstGeom prst="rect">
              <a:avLst/>
            </a:prstGeom>
            <a:solidFill>
              <a:srgbClr val="000000"/>
            </a:solidFill>
            <a:ln w="10795" cap="flat" cmpd="sng" algn="ctr">
              <a:solidFill>
                <a:srgbClr val="FFFFFF"/>
              </a:solidFill>
              <a:prstDash val="solid"/>
            </a:ln>
            <a:effectLst/>
          </p:spPr>
          <p:txBody>
            <a:bodyPr rtlCol="0" anchor="ctr"/>
            <a:lstStyle/>
            <a:p>
              <a:pPr algn="ctr" defTabSz="932597">
                <a:defRPr/>
              </a:pPr>
              <a:endParaRPr lang="en-US" sz="1836" kern="0">
                <a:solidFill>
                  <a:prstClr val="white"/>
                </a:solidFill>
                <a:latin typeface="Segoe UI"/>
              </a:endParaRPr>
            </a:p>
          </p:txBody>
        </p:sp>
        <p:pic>
          <p:nvPicPr>
            <p:cNvPr id="69" name="Graphic 68">
              <a:extLst>
                <a:ext uri="{FF2B5EF4-FFF2-40B4-BE49-F238E27FC236}">
                  <a16:creationId xmlns:a16="http://schemas.microsoft.com/office/drawing/2014/main" id="{79995FFC-DD0C-2707-5B08-2FF929F9DEE8}"/>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232828" y="3740168"/>
              <a:ext cx="506141" cy="506141"/>
            </a:xfrm>
            <a:prstGeom prst="rect">
              <a:avLst/>
            </a:prstGeom>
          </p:spPr>
        </p:pic>
        <p:sp>
          <p:nvSpPr>
            <p:cNvPr id="70" name="TextBox 69">
              <a:extLst>
                <a:ext uri="{FF2B5EF4-FFF2-40B4-BE49-F238E27FC236}">
                  <a16:creationId xmlns:a16="http://schemas.microsoft.com/office/drawing/2014/main" id="{343D49B7-300E-02E2-765E-A9E602871757}"/>
                </a:ext>
              </a:extLst>
            </p:cNvPr>
            <p:cNvSpPr txBox="1"/>
            <p:nvPr/>
          </p:nvSpPr>
          <p:spPr>
            <a:xfrm>
              <a:off x="287878" y="3255285"/>
              <a:ext cx="2396042" cy="469039"/>
            </a:xfrm>
            <a:prstGeom prst="rect">
              <a:avLst/>
            </a:prstGeom>
            <a:noFill/>
          </p:spPr>
          <p:txBody>
            <a:bodyPr wrap="square">
              <a:spAutoFit/>
            </a:bodyPr>
            <a:lstStyle/>
            <a:p>
              <a:pPr algn="ctr" defTabSz="951028" fontAlgn="base">
                <a:spcBef>
                  <a:spcPct val="0"/>
                </a:spcBef>
                <a:spcAft>
                  <a:spcPct val="0"/>
                </a:spcAft>
                <a:defRPr/>
              </a:pPr>
              <a:r>
                <a:rPr lang="en-US" sz="2448" kern="0" spc="-104">
                  <a:ln w="3175">
                    <a:noFill/>
                  </a:ln>
                  <a:solidFill>
                    <a:srgbClr val="FFFFFF"/>
                  </a:solidFill>
                  <a:latin typeface="Segoe UI Semibold"/>
                </a:rPr>
                <a:t>Azure Arc</a:t>
              </a:r>
            </a:p>
          </p:txBody>
        </p:sp>
      </p:grpSp>
      <p:cxnSp>
        <p:nvCxnSpPr>
          <p:cNvPr id="44" name="Connector: Elbow 43">
            <a:extLst>
              <a:ext uri="{FF2B5EF4-FFF2-40B4-BE49-F238E27FC236}">
                <a16:creationId xmlns:a16="http://schemas.microsoft.com/office/drawing/2014/main" id="{BB2F3D17-4230-2301-E30F-ED59D3A70838}"/>
              </a:ext>
              <a:ext uri="{C183D7F6-B498-43B3-948B-1728B52AA6E4}">
                <adec:decorative xmlns:adec="http://schemas.microsoft.com/office/drawing/2017/decorative" val="1"/>
              </a:ext>
            </a:extLst>
          </p:cNvPr>
          <p:cNvCxnSpPr>
            <a:cxnSpLocks/>
            <a:endCxn id="4" idx="2"/>
          </p:cNvCxnSpPr>
          <p:nvPr/>
        </p:nvCxnSpPr>
        <p:spPr>
          <a:xfrm flipV="1">
            <a:off x="2947475" y="5859779"/>
            <a:ext cx="1117468" cy="115544"/>
          </a:xfrm>
          <a:prstGeom prst="bentConnector2">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1" name="Connector: Elbow 70">
            <a:extLst>
              <a:ext uri="{FF2B5EF4-FFF2-40B4-BE49-F238E27FC236}">
                <a16:creationId xmlns:a16="http://schemas.microsoft.com/office/drawing/2014/main" id="{1526AD22-E5DB-D44E-F182-98BC711E88F5}"/>
              </a:ext>
              <a:ext uri="{C183D7F6-B498-43B3-948B-1728B52AA6E4}">
                <adec:decorative xmlns:adec="http://schemas.microsoft.com/office/drawing/2017/decorative" val="1"/>
              </a:ext>
            </a:extLst>
          </p:cNvPr>
          <p:cNvCxnSpPr>
            <a:cxnSpLocks/>
          </p:cNvCxnSpPr>
          <p:nvPr/>
        </p:nvCxnSpPr>
        <p:spPr>
          <a:xfrm flipV="1">
            <a:off x="4064943" y="5676382"/>
            <a:ext cx="1708859" cy="305806"/>
          </a:xfrm>
          <a:prstGeom prst="bentConnector3">
            <a:avLst>
              <a:gd name="adj1" fmla="val 100027"/>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4" name="Connector: Elbow 73">
            <a:extLst>
              <a:ext uri="{FF2B5EF4-FFF2-40B4-BE49-F238E27FC236}">
                <a16:creationId xmlns:a16="http://schemas.microsoft.com/office/drawing/2014/main" id="{C7D64C40-6C3E-B926-4AE1-E4A3EFDDFE05}"/>
              </a:ext>
              <a:ext uri="{C183D7F6-B498-43B3-948B-1728B52AA6E4}">
                <adec:decorative xmlns:adec="http://schemas.microsoft.com/office/drawing/2017/decorative" val="1"/>
              </a:ext>
            </a:extLst>
          </p:cNvPr>
          <p:cNvCxnSpPr>
            <a:cxnSpLocks/>
          </p:cNvCxnSpPr>
          <p:nvPr/>
        </p:nvCxnSpPr>
        <p:spPr>
          <a:xfrm flipV="1">
            <a:off x="5757414" y="5676382"/>
            <a:ext cx="1708859" cy="305806"/>
          </a:xfrm>
          <a:prstGeom prst="bentConnector3">
            <a:avLst>
              <a:gd name="adj1" fmla="val 100027"/>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5" name="Connector: Elbow 74">
            <a:extLst>
              <a:ext uri="{FF2B5EF4-FFF2-40B4-BE49-F238E27FC236}">
                <a16:creationId xmlns:a16="http://schemas.microsoft.com/office/drawing/2014/main" id="{4327C0C0-A6D3-A451-5C2D-E5B6BDA718CF}"/>
              </a:ext>
              <a:ext uri="{C183D7F6-B498-43B3-948B-1728B52AA6E4}">
                <adec:decorative xmlns:adec="http://schemas.microsoft.com/office/drawing/2017/decorative" val="1"/>
              </a:ext>
            </a:extLst>
          </p:cNvPr>
          <p:cNvCxnSpPr>
            <a:cxnSpLocks/>
          </p:cNvCxnSpPr>
          <p:nvPr/>
        </p:nvCxnSpPr>
        <p:spPr>
          <a:xfrm flipV="1">
            <a:off x="7466816" y="5676382"/>
            <a:ext cx="1708859" cy="305806"/>
          </a:xfrm>
          <a:prstGeom prst="bentConnector3">
            <a:avLst>
              <a:gd name="adj1" fmla="val 100027"/>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6" name="Connector: Elbow 75">
            <a:extLst>
              <a:ext uri="{FF2B5EF4-FFF2-40B4-BE49-F238E27FC236}">
                <a16:creationId xmlns:a16="http://schemas.microsoft.com/office/drawing/2014/main" id="{0F78C25E-F500-2291-D590-95376D949616}"/>
              </a:ext>
              <a:ext uri="{C183D7F6-B498-43B3-948B-1728B52AA6E4}">
                <adec:decorative xmlns:adec="http://schemas.microsoft.com/office/drawing/2017/decorative" val="1"/>
              </a:ext>
            </a:extLst>
          </p:cNvPr>
          <p:cNvCxnSpPr>
            <a:cxnSpLocks/>
          </p:cNvCxnSpPr>
          <p:nvPr/>
        </p:nvCxnSpPr>
        <p:spPr>
          <a:xfrm flipV="1">
            <a:off x="9171378" y="5663512"/>
            <a:ext cx="1708859" cy="305806"/>
          </a:xfrm>
          <a:prstGeom prst="bentConnector3">
            <a:avLst>
              <a:gd name="adj1" fmla="val 100027"/>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81" name="Oval 80">
            <a:extLst>
              <a:ext uri="{FF2B5EF4-FFF2-40B4-BE49-F238E27FC236}">
                <a16:creationId xmlns:a16="http://schemas.microsoft.com/office/drawing/2014/main" id="{F004B0DC-2B7F-62DD-EEDE-E9E326FB1B39}"/>
              </a:ext>
            </a:extLst>
          </p:cNvPr>
          <p:cNvSpPr/>
          <p:nvPr/>
        </p:nvSpPr>
        <p:spPr bwMode="auto">
          <a:xfrm>
            <a:off x="5738214" y="2750274"/>
            <a:ext cx="417354" cy="417354"/>
          </a:xfrm>
          <a:prstGeom prst="ellipse">
            <a:avLst/>
          </a:prstGeom>
          <a:solidFill>
            <a:srgbClr val="FFC000"/>
          </a:solidFill>
          <a:ln w="15875">
            <a:solidFill>
              <a:srgbClr val="C7C7C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1836" b="1">
                <a:solidFill>
                  <a:prstClr val="black"/>
                </a:solidFill>
                <a:latin typeface="Segoe UI"/>
                <a:cs typeface="Segoe UI" pitchFamily="34" charset="0"/>
              </a:rPr>
              <a:t>2</a:t>
            </a:r>
          </a:p>
        </p:txBody>
      </p:sp>
      <p:sp>
        <p:nvSpPr>
          <p:cNvPr id="4" name="TextBox 3">
            <a:extLst>
              <a:ext uri="{FF2B5EF4-FFF2-40B4-BE49-F238E27FC236}">
                <a16:creationId xmlns:a16="http://schemas.microsoft.com/office/drawing/2014/main" id="{8FF2FBEE-5D61-425D-BA53-61D753F0723E}"/>
              </a:ext>
            </a:extLst>
          </p:cNvPr>
          <p:cNvSpPr txBox="1"/>
          <p:nvPr/>
        </p:nvSpPr>
        <p:spPr>
          <a:xfrm>
            <a:off x="3325983" y="4869151"/>
            <a:ext cx="1477921" cy="990628"/>
          </a:xfrm>
          <a:prstGeom prst="rect">
            <a:avLst/>
          </a:prstGeom>
          <a:solidFill>
            <a:schemeClr val="tx1"/>
          </a:solidFill>
          <a:ln>
            <a:solidFill>
              <a:schemeClr val="bg1"/>
            </a:solidFill>
          </a:ln>
        </p:spPr>
        <p:txBody>
          <a:bodyPr wrap="square" rtlCol="0">
            <a:spAutoFit/>
          </a:bodyPr>
          <a:lstStyle/>
          <a:p>
            <a:pPr algn="ctr" defTabSz="932597">
              <a:defRPr/>
            </a:pPr>
            <a:r>
              <a:rPr lang="en-US" sz="1428">
                <a:solidFill>
                  <a:prstClr val="white"/>
                </a:solidFill>
                <a:latin typeface="Calibri" panose="020F0502020204030204"/>
              </a:rPr>
              <a:t>Windows</a:t>
            </a:r>
          </a:p>
          <a:p>
            <a:pPr algn="ctr" defTabSz="932597">
              <a:defRPr/>
            </a:pPr>
            <a:r>
              <a:rPr lang="en-US" sz="1428">
                <a:solidFill>
                  <a:prstClr val="white"/>
                </a:solidFill>
                <a:latin typeface="Calibri" panose="020F0502020204030204"/>
              </a:rPr>
              <a:t>Linux</a:t>
            </a:r>
          </a:p>
          <a:p>
            <a:pPr algn="ctr" defTabSz="932597">
              <a:defRPr/>
            </a:pPr>
            <a:r>
              <a:rPr lang="en-US" sz="1428">
                <a:solidFill>
                  <a:prstClr val="white"/>
                </a:solidFill>
                <a:latin typeface="Calibri" panose="020F0502020204030204"/>
              </a:rPr>
              <a:t>Kubernetes</a:t>
            </a:r>
          </a:p>
          <a:p>
            <a:pPr algn="ctr" defTabSz="932597">
              <a:defRPr/>
            </a:pPr>
            <a:r>
              <a:rPr lang="en-US" sz="1428">
                <a:solidFill>
                  <a:prstClr val="white"/>
                </a:solidFill>
                <a:latin typeface="Calibri" panose="020F0502020204030204"/>
              </a:rPr>
              <a:t>IoT devices</a:t>
            </a:r>
          </a:p>
        </p:txBody>
      </p:sp>
      <p:sp>
        <p:nvSpPr>
          <p:cNvPr id="5" name="TextBox 4">
            <a:extLst>
              <a:ext uri="{FF2B5EF4-FFF2-40B4-BE49-F238E27FC236}">
                <a16:creationId xmlns:a16="http://schemas.microsoft.com/office/drawing/2014/main" id="{C25607DF-409B-4D83-B705-C9984B509162}"/>
              </a:ext>
            </a:extLst>
          </p:cNvPr>
          <p:cNvSpPr txBox="1"/>
          <p:nvPr/>
        </p:nvSpPr>
        <p:spPr>
          <a:xfrm>
            <a:off x="5005399" y="4887224"/>
            <a:ext cx="1477921" cy="990628"/>
          </a:xfrm>
          <a:prstGeom prst="rect">
            <a:avLst/>
          </a:prstGeom>
          <a:solidFill>
            <a:schemeClr val="tx1"/>
          </a:solidFill>
          <a:ln>
            <a:solidFill>
              <a:schemeClr val="bg1"/>
            </a:solidFill>
          </a:ln>
        </p:spPr>
        <p:txBody>
          <a:bodyPr wrap="square" rtlCol="0">
            <a:spAutoFit/>
          </a:bodyPr>
          <a:lstStyle/>
          <a:p>
            <a:pPr algn="ctr" defTabSz="932597">
              <a:defRPr/>
            </a:pPr>
            <a:r>
              <a:rPr lang="en-US" sz="1428">
                <a:solidFill>
                  <a:prstClr val="white"/>
                </a:solidFill>
                <a:latin typeface="Calibri" panose="020F0502020204030204"/>
              </a:rPr>
              <a:t>ARM</a:t>
            </a:r>
          </a:p>
          <a:p>
            <a:pPr algn="ctr" defTabSz="932597">
              <a:defRPr/>
            </a:pPr>
            <a:r>
              <a:rPr lang="en-US" sz="1428">
                <a:solidFill>
                  <a:prstClr val="white"/>
                </a:solidFill>
                <a:latin typeface="Calibri" panose="020F0502020204030204"/>
              </a:rPr>
              <a:t>Resource Graph</a:t>
            </a:r>
          </a:p>
          <a:p>
            <a:pPr algn="ctr" defTabSz="932597">
              <a:defRPr/>
            </a:pPr>
            <a:r>
              <a:rPr lang="en-US" sz="1428">
                <a:solidFill>
                  <a:prstClr val="white"/>
                </a:solidFill>
                <a:latin typeface="Calibri" panose="020F0502020204030204"/>
              </a:rPr>
              <a:t>Lighthouse</a:t>
            </a:r>
          </a:p>
          <a:p>
            <a:pPr algn="ctr" defTabSz="932597">
              <a:defRPr/>
            </a:pPr>
            <a:endParaRPr lang="en-US" sz="1428">
              <a:solidFill>
                <a:prstClr val="white"/>
              </a:solidFill>
              <a:latin typeface="Calibri" panose="020F0502020204030204"/>
            </a:endParaRPr>
          </a:p>
        </p:txBody>
      </p:sp>
      <p:sp>
        <p:nvSpPr>
          <p:cNvPr id="6" name="TextBox 5">
            <a:extLst>
              <a:ext uri="{FF2B5EF4-FFF2-40B4-BE49-F238E27FC236}">
                <a16:creationId xmlns:a16="http://schemas.microsoft.com/office/drawing/2014/main" id="{CD9E405C-F333-4B74-B82C-63080945F326}"/>
              </a:ext>
            </a:extLst>
          </p:cNvPr>
          <p:cNvSpPr txBox="1"/>
          <p:nvPr/>
        </p:nvSpPr>
        <p:spPr>
          <a:xfrm>
            <a:off x="6764922" y="4905298"/>
            <a:ext cx="1477921" cy="990628"/>
          </a:xfrm>
          <a:prstGeom prst="rect">
            <a:avLst/>
          </a:prstGeom>
          <a:solidFill>
            <a:schemeClr val="tx1"/>
          </a:solidFill>
          <a:ln>
            <a:solidFill>
              <a:schemeClr val="bg1"/>
            </a:solidFill>
          </a:ln>
        </p:spPr>
        <p:txBody>
          <a:bodyPr wrap="square" rtlCol="0">
            <a:spAutoFit/>
          </a:bodyPr>
          <a:lstStyle/>
          <a:p>
            <a:pPr algn="ctr" defTabSz="932597">
              <a:defRPr/>
            </a:pPr>
            <a:r>
              <a:rPr lang="en-US" sz="1428">
                <a:solidFill>
                  <a:prstClr val="white"/>
                </a:solidFill>
                <a:latin typeface="Calibri" panose="020F0502020204030204"/>
              </a:rPr>
              <a:t>Policy</a:t>
            </a:r>
          </a:p>
          <a:p>
            <a:pPr algn="ctr" defTabSz="932597">
              <a:defRPr/>
            </a:pPr>
            <a:r>
              <a:rPr lang="en-US" sz="1428">
                <a:solidFill>
                  <a:prstClr val="white"/>
                </a:solidFill>
                <a:latin typeface="Calibri" panose="020F0502020204030204"/>
              </a:rPr>
              <a:t>Automation</a:t>
            </a:r>
          </a:p>
          <a:p>
            <a:pPr algn="ctr" defTabSz="932597">
              <a:defRPr/>
            </a:pPr>
            <a:r>
              <a:rPr lang="en-US" sz="1428">
                <a:solidFill>
                  <a:prstClr val="white"/>
                </a:solidFill>
                <a:latin typeface="Calibri" panose="020F0502020204030204"/>
              </a:rPr>
              <a:t>AKS</a:t>
            </a:r>
          </a:p>
          <a:p>
            <a:pPr algn="ctr" defTabSz="932597">
              <a:defRPr/>
            </a:pPr>
            <a:r>
              <a:rPr lang="en-US" sz="1428">
                <a:solidFill>
                  <a:prstClr val="white"/>
                </a:solidFill>
                <a:latin typeface="Calibri" panose="020F0502020204030204"/>
              </a:rPr>
              <a:t>HCI</a:t>
            </a:r>
          </a:p>
        </p:txBody>
      </p:sp>
      <p:sp>
        <p:nvSpPr>
          <p:cNvPr id="7" name="TextBox 6">
            <a:extLst>
              <a:ext uri="{FF2B5EF4-FFF2-40B4-BE49-F238E27FC236}">
                <a16:creationId xmlns:a16="http://schemas.microsoft.com/office/drawing/2014/main" id="{51E24DBC-0933-43FE-97DF-ABA3ED9BA16D}"/>
              </a:ext>
            </a:extLst>
          </p:cNvPr>
          <p:cNvSpPr txBox="1"/>
          <p:nvPr/>
        </p:nvSpPr>
        <p:spPr>
          <a:xfrm>
            <a:off x="8451268" y="4887224"/>
            <a:ext cx="1477921" cy="990628"/>
          </a:xfrm>
          <a:prstGeom prst="rect">
            <a:avLst/>
          </a:prstGeom>
          <a:solidFill>
            <a:schemeClr val="tx1"/>
          </a:solidFill>
          <a:ln>
            <a:solidFill>
              <a:schemeClr val="bg1"/>
            </a:solidFill>
          </a:ln>
        </p:spPr>
        <p:txBody>
          <a:bodyPr wrap="square" rtlCol="0">
            <a:spAutoFit/>
          </a:bodyPr>
          <a:lstStyle/>
          <a:p>
            <a:pPr algn="ctr" defTabSz="932597">
              <a:defRPr/>
            </a:pPr>
            <a:r>
              <a:rPr lang="en-US" sz="1428">
                <a:solidFill>
                  <a:prstClr val="white"/>
                </a:solidFill>
                <a:latin typeface="Calibri" panose="020F0502020204030204"/>
              </a:rPr>
              <a:t>Monitor</a:t>
            </a:r>
          </a:p>
          <a:p>
            <a:pPr algn="ctr" defTabSz="932597">
              <a:defRPr/>
            </a:pPr>
            <a:r>
              <a:rPr lang="en-US" sz="1428">
                <a:solidFill>
                  <a:prstClr val="white"/>
                </a:solidFill>
                <a:latin typeface="Calibri" panose="020F0502020204030204"/>
              </a:rPr>
              <a:t>App Insights</a:t>
            </a:r>
          </a:p>
          <a:p>
            <a:pPr algn="ctr" defTabSz="932597">
              <a:defRPr/>
            </a:pPr>
            <a:r>
              <a:rPr lang="en-US" sz="1428">
                <a:solidFill>
                  <a:prstClr val="white"/>
                </a:solidFill>
                <a:latin typeface="Calibri" panose="020F0502020204030204"/>
              </a:rPr>
              <a:t>GitHub Actions</a:t>
            </a:r>
          </a:p>
          <a:p>
            <a:pPr algn="ctr" defTabSz="932597">
              <a:defRPr/>
            </a:pPr>
            <a:endParaRPr lang="en-US" sz="1428">
              <a:solidFill>
                <a:prstClr val="white"/>
              </a:solidFill>
              <a:latin typeface="Calibri" panose="020F0502020204030204"/>
            </a:endParaRPr>
          </a:p>
        </p:txBody>
      </p:sp>
      <p:sp>
        <p:nvSpPr>
          <p:cNvPr id="8" name="TextBox 7">
            <a:extLst>
              <a:ext uri="{FF2B5EF4-FFF2-40B4-BE49-F238E27FC236}">
                <a16:creationId xmlns:a16="http://schemas.microsoft.com/office/drawing/2014/main" id="{7FFE7273-D3CA-4D50-91E9-7629AD3A8AB1}"/>
              </a:ext>
            </a:extLst>
          </p:cNvPr>
          <p:cNvSpPr txBox="1"/>
          <p:nvPr/>
        </p:nvSpPr>
        <p:spPr>
          <a:xfrm>
            <a:off x="10134153" y="4870392"/>
            <a:ext cx="1477921" cy="990628"/>
          </a:xfrm>
          <a:prstGeom prst="rect">
            <a:avLst/>
          </a:prstGeom>
          <a:solidFill>
            <a:schemeClr val="tx1"/>
          </a:solidFill>
          <a:ln>
            <a:solidFill>
              <a:schemeClr val="bg1"/>
            </a:solidFill>
          </a:ln>
        </p:spPr>
        <p:txBody>
          <a:bodyPr wrap="square" rtlCol="0">
            <a:spAutoFit/>
          </a:bodyPr>
          <a:lstStyle/>
          <a:p>
            <a:pPr algn="ctr" defTabSz="932597">
              <a:defRPr/>
            </a:pPr>
            <a:r>
              <a:rPr lang="en-US" sz="1428">
                <a:solidFill>
                  <a:prstClr val="white"/>
                </a:solidFill>
                <a:latin typeface="Calibri" panose="020F0502020204030204"/>
              </a:rPr>
              <a:t>Policy</a:t>
            </a:r>
          </a:p>
          <a:p>
            <a:pPr algn="ctr" defTabSz="932597">
              <a:defRPr/>
            </a:pPr>
            <a:r>
              <a:rPr lang="en-US" sz="1428">
                <a:solidFill>
                  <a:prstClr val="white"/>
                </a:solidFill>
                <a:latin typeface="Calibri" panose="020F0502020204030204"/>
              </a:rPr>
              <a:t>Defender</a:t>
            </a:r>
          </a:p>
          <a:p>
            <a:pPr algn="ctr" defTabSz="932597">
              <a:defRPr/>
            </a:pPr>
            <a:r>
              <a:rPr lang="en-US" sz="1428">
                <a:solidFill>
                  <a:prstClr val="white"/>
                </a:solidFill>
                <a:latin typeface="Calibri" panose="020F0502020204030204"/>
              </a:rPr>
              <a:t>Sentinel</a:t>
            </a:r>
          </a:p>
          <a:p>
            <a:pPr algn="ctr" defTabSz="932597">
              <a:defRPr/>
            </a:pPr>
            <a:endParaRPr lang="en-US" sz="1428">
              <a:solidFill>
                <a:prstClr val="white"/>
              </a:solidFill>
              <a:latin typeface="Calibri" panose="020F0502020204030204"/>
            </a:endParaRPr>
          </a:p>
        </p:txBody>
      </p:sp>
      <p:sp>
        <p:nvSpPr>
          <p:cNvPr id="13" name="TextBox 12">
            <a:extLst>
              <a:ext uri="{FF2B5EF4-FFF2-40B4-BE49-F238E27FC236}">
                <a16:creationId xmlns:a16="http://schemas.microsoft.com/office/drawing/2014/main" id="{5C740B6F-9A4B-7D23-5528-5C0F4877DBB6}"/>
              </a:ext>
            </a:extLst>
          </p:cNvPr>
          <p:cNvSpPr txBox="1"/>
          <p:nvPr/>
        </p:nvSpPr>
        <p:spPr>
          <a:xfrm>
            <a:off x="5262081" y="6172118"/>
            <a:ext cx="3387154" cy="295854"/>
          </a:xfrm>
          <a:prstGeom prst="rect">
            <a:avLst/>
          </a:prstGeom>
          <a:solidFill>
            <a:schemeClr val="tx1"/>
          </a:solidFill>
          <a:ln>
            <a:noFill/>
          </a:ln>
        </p:spPr>
        <p:txBody>
          <a:bodyPr wrap="square">
            <a:spAutoFit/>
          </a:bodyPr>
          <a:lstStyle/>
          <a:p>
            <a:pPr algn="ctr" defTabSz="951028" fontAlgn="base">
              <a:lnSpc>
                <a:spcPct val="90000"/>
              </a:lnSpc>
              <a:spcBef>
                <a:spcPct val="0"/>
              </a:spcBef>
              <a:spcAft>
                <a:spcPct val="0"/>
              </a:spcAft>
              <a:defRPr/>
            </a:pPr>
            <a:r>
              <a:rPr lang="en-US" sz="1428" i="1">
                <a:solidFill>
                  <a:srgbClr val="FFFFFF"/>
                </a:solidFill>
                <a:latin typeface="Segoe UI"/>
              </a:rPr>
              <a:t>Example: Intelligent retail</a:t>
            </a:r>
          </a:p>
        </p:txBody>
      </p:sp>
    </p:spTree>
    <p:extLst>
      <p:ext uri="{BB962C8B-B14F-4D97-AF65-F5344CB8AC3E}">
        <p14:creationId xmlns:p14="http://schemas.microsoft.com/office/powerpoint/2010/main" val="950862438"/>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7"/>
                                        </p:tgtEl>
                                        <p:attrNameLst>
                                          <p:attrName>style.visibility</p:attrName>
                                        </p:attrNameLst>
                                      </p:cBhvr>
                                      <p:to>
                                        <p:strVal val="visible"/>
                                      </p:to>
                                    </p:set>
                                    <p:animEffect transition="in" filter="fade">
                                      <p:cBhvr>
                                        <p:cTn id="7" dur="500"/>
                                        <p:tgtEl>
                                          <p:spTgt spid="6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9"/>
                                        </p:tgtEl>
                                        <p:attrNameLst>
                                          <p:attrName>style.visibility</p:attrName>
                                        </p:attrNameLst>
                                      </p:cBhvr>
                                      <p:to>
                                        <p:strVal val="visible"/>
                                      </p:to>
                                    </p:set>
                                    <p:animEffect transition="in" filter="fade">
                                      <p:cBhvr>
                                        <p:cTn id="10" dur="500"/>
                                        <p:tgtEl>
                                          <p:spTgt spid="4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10" presetClass="entr" presetSubtype="0" fill="hold" nodeType="withEffect">
                                  <p:stCondLst>
                                    <p:cond delay="0"/>
                                  </p:stCondLst>
                                  <p:childTnLst>
                                    <p:set>
                                      <p:cBhvr>
                                        <p:cTn id="15" dur="1" fill="hold">
                                          <p:stCondLst>
                                            <p:cond delay="0"/>
                                          </p:stCondLst>
                                        </p:cTn>
                                        <p:tgtEl>
                                          <p:spTgt spid="44"/>
                                        </p:tgtEl>
                                        <p:attrNameLst>
                                          <p:attrName>style.visibility</p:attrName>
                                        </p:attrNameLst>
                                      </p:cBhvr>
                                      <p:to>
                                        <p:strVal val="visible"/>
                                      </p:to>
                                    </p:set>
                                    <p:animEffect transition="in" filter="fade">
                                      <p:cBhvr>
                                        <p:cTn id="16" dur="500"/>
                                        <p:tgtEl>
                                          <p:spTgt spid="4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8"/>
                                        </p:tgtEl>
                                        <p:attrNameLst>
                                          <p:attrName>style.visibility</p:attrName>
                                        </p:attrNameLst>
                                      </p:cBhvr>
                                      <p:to>
                                        <p:strVal val="visible"/>
                                      </p:to>
                                    </p:set>
                                    <p:animEffect transition="in" filter="fade">
                                      <p:cBhvr>
                                        <p:cTn id="19" dur="500"/>
                                        <p:tgtEl>
                                          <p:spTgt spid="48"/>
                                        </p:tgtEl>
                                      </p:cBhvr>
                                    </p:animEffect>
                                  </p:childTnLst>
                                </p:cTn>
                              </p:par>
                              <p:par>
                                <p:cTn id="20" presetID="10" presetClass="entr" presetSubtype="0" fill="hold" nodeType="withEffect">
                                  <p:stCondLst>
                                    <p:cond delay="0"/>
                                  </p:stCondLst>
                                  <p:childTnLst>
                                    <p:set>
                                      <p:cBhvr>
                                        <p:cTn id="21" dur="1" fill="hold">
                                          <p:stCondLst>
                                            <p:cond delay="0"/>
                                          </p:stCondLst>
                                        </p:cTn>
                                        <p:tgtEl>
                                          <p:spTgt spid="52"/>
                                        </p:tgtEl>
                                        <p:attrNameLst>
                                          <p:attrName>style.visibility</p:attrName>
                                        </p:attrNameLst>
                                      </p:cBhvr>
                                      <p:to>
                                        <p:strVal val="visible"/>
                                      </p:to>
                                    </p:set>
                                    <p:animEffect transition="in" filter="fade">
                                      <p:cBhvr>
                                        <p:cTn id="22" dur="500"/>
                                        <p:tgtEl>
                                          <p:spTgt spid="5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1"/>
                                        </p:tgtEl>
                                        <p:attrNameLst>
                                          <p:attrName>style.visibility</p:attrName>
                                        </p:attrNameLst>
                                      </p:cBhvr>
                                      <p:to>
                                        <p:strVal val="visible"/>
                                      </p:to>
                                    </p:set>
                                    <p:animEffect transition="in" filter="fade">
                                      <p:cBhvr>
                                        <p:cTn id="27" dur="500"/>
                                        <p:tgtEl>
                                          <p:spTgt spid="51"/>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fade">
                                      <p:cBhvr>
                                        <p:cTn id="30" dur="500"/>
                                        <p:tgtEl>
                                          <p:spTgt spid="5"/>
                                        </p:tgtEl>
                                      </p:cBhvr>
                                    </p:animEffect>
                                  </p:childTnLst>
                                </p:cTn>
                              </p:par>
                              <p:par>
                                <p:cTn id="31" presetID="10" presetClass="entr" presetSubtype="0" fill="hold" nodeType="withEffect">
                                  <p:stCondLst>
                                    <p:cond delay="0"/>
                                  </p:stCondLst>
                                  <p:childTnLst>
                                    <p:set>
                                      <p:cBhvr>
                                        <p:cTn id="32" dur="1" fill="hold">
                                          <p:stCondLst>
                                            <p:cond delay="0"/>
                                          </p:stCondLst>
                                        </p:cTn>
                                        <p:tgtEl>
                                          <p:spTgt spid="71"/>
                                        </p:tgtEl>
                                        <p:attrNameLst>
                                          <p:attrName>style.visibility</p:attrName>
                                        </p:attrNameLst>
                                      </p:cBhvr>
                                      <p:to>
                                        <p:strVal val="visible"/>
                                      </p:to>
                                    </p:set>
                                    <p:animEffect transition="in" filter="fade">
                                      <p:cBhvr>
                                        <p:cTn id="33" dur="500"/>
                                        <p:tgtEl>
                                          <p:spTgt spid="71"/>
                                        </p:tgtEl>
                                      </p:cBhvr>
                                    </p:animEffect>
                                  </p:childTnLst>
                                </p:cTn>
                              </p:par>
                              <p:par>
                                <p:cTn id="34" presetID="10" presetClass="entr" presetSubtype="0" fill="hold" nodeType="withEffect">
                                  <p:stCondLst>
                                    <p:cond delay="0"/>
                                  </p:stCondLst>
                                  <p:childTnLst>
                                    <p:set>
                                      <p:cBhvr>
                                        <p:cTn id="35" dur="1" fill="hold">
                                          <p:stCondLst>
                                            <p:cond delay="0"/>
                                          </p:stCondLst>
                                        </p:cTn>
                                        <p:tgtEl>
                                          <p:spTgt spid="61"/>
                                        </p:tgtEl>
                                        <p:attrNameLst>
                                          <p:attrName>style.visibility</p:attrName>
                                        </p:attrNameLst>
                                      </p:cBhvr>
                                      <p:to>
                                        <p:strVal val="visible"/>
                                      </p:to>
                                    </p:set>
                                    <p:animEffect transition="in" filter="fade">
                                      <p:cBhvr>
                                        <p:cTn id="36" dur="500"/>
                                        <p:tgtEl>
                                          <p:spTgt spid="61"/>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81"/>
                                        </p:tgtEl>
                                        <p:attrNameLst>
                                          <p:attrName>style.visibility</p:attrName>
                                        </p:attrNameLst>
                                      </p:cBhvr>
                                      <p:to>
                                        <p:strVal val="visible"/>
                                      </p:to>
                                    </p:set>
                                    <p:animEffect transition="in" filter="fade">
                                      <p:cBhvr>
                                        <p:cTn id="39" dur="500"/>
                                        <p:tgtEl>
                                          <p:spTgt spid="81"/>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55"/>
                                        </p:tgtEl>
                                        <p:attrNameLst>
                                          <p:attrName>style.visibility</p:attrName>
                                        </p:attrNameLst>
                                      </p:cBhvr>
                                      <p:to>
                                        <p:strVal val="visible"/>
                                      </p:to>
                                    </p:set>
                                    <p:animEffect transition="in" filter="fade">
                                      <p:cBhvr>
                                        <p:cTn id="44" dur="500"/>
                                        <p:tgtEl>
                                          <p:spTgt spid="55"/>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6"/>
                                        </p:tgtEl>
                                        <p:attrNameLst>
                                          <p:attrName>style.visibility</p:attrName>
                                        </p:attrNameLst>
                                      </p:cBhvr>
                                      <p:to>
                                        <p:strVal val="visible"/>
                                      </p:to>
                                    </p:set>
                                    <p:animEffect transition="in" filter="fade">
                                      <p:cBhvr>
                                        <p:cTn id="47" dur="500"/>
                                        <p:tgtEl>
                                          <p:spTgt spid="6"/>
                                        </p:tgtEl>
                                      </p:cBhvr>
                                    </p:animEffect>
                                  </p:childTnLst>
                                </p:cTn>
                              </p:par>
                              <p:par>
                                <p:cTn id="48" presetID="10" presetClass="entr" presetSubtype="0" fill="hold" nodeType="withEffect">
                                  <p:stCondLst>
                                    <p:cond delay="0"/>
                                  </p:stCondLst>
                                  <p:childTnLst>
                                    <p:set>
                                      <p:cBhvr>
                                        <p:cTn id="49" dur="1" fill="hold">
                                          <p:stCondLst>
                                            <p:cond delay="0"/>
                                          </p:stCondLst>
                                        </p:cTn>
                                        <p:tgtEl>
                                          <p:spTgt spid="74"/>
                                        </p:tgtEl>
                                        <p:attrNameLst>
                                          <p:attrName>style.visibility</p:attrName>
                                        </p:attrNameLst>
                                      </p:cBhvr>
                                      <p:to>
                                        <p:strVal val="visible"/>
                                      </p:to>
                                    </p:set>
                                    <p:animEffect transition="in" filter="fade">
                                      <p:cBhvr>
                                        <p:cTn id="50" dur="500"/>
                                        <p:tgtEl>
                                          <p:spTgt spid="74"/>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54"/>
                                        </p:tgtEl>
                                        <p:attrNameLst>
                                          <p:attrName>style.visibility</p:attrName>
                                        </p:attrNameLst>
                                      </p:cBhvr>
                                      <p:to>
                                        <p:strVal val="visible"/>
                                      </p:to>
                                    </p:set>
                                    <p:animEffect transition="in" filter="fade">
                                      <p:cBhvr>
                                        <p:cTn id="53" dur="500"/>
                                        <p:tgtEl>
                                          <p:spTgt spid="54"/>
                                        </p:tgtEl>
                                      </p:cBhvr>
                                    </p:animEffect>
                                  </p:childTnLst>
                                </p:cTn>
                              </p:par>
                              <p:par>
                                <p:cTn id="54" presetID="10" presetClass="entr" presetSubtype="0" fill="hold" nodeType="withEffect">
                                  <p:stCondLst>
                                    <p:cond delay="0"/>
                                  </p:stCondLst>
                                  <p:childTnLst>
                                    <p:set>
                                      <p:cBhvr>
                                        <p:cTn id="55" dur="1" fill="hold">
                                          <p:stCondLst>
                                            <p:cond delay="0"/>
                                          </p:stCondLst>
                                        </p:cTn>
                                        <p:tgtEl>
                                          <p:spTgt spid="62"/>
                                        </p:tgtEl>
                                        <p:attrNameLst>
                                          <p:attrName>style.visibility</p:attrName>
                                        </p:attrNameLst>
                                      </p:cBhvr>
                                      <p:to>
                                        <p:strVal val="visible"/>
                                      </p:to>
                                    </p:set>
                                    <p:animEffect transition="in" filter="fade">
                                      <p:cBhvr>
                                        <p:cTn id="56" dur="500"/>
                                        <p:tgtEl>
                                          <p:spTgt spid="62"/>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58"/>
                                        </p:tgtEl>
                                        <p:attrNameLst>
                                          <p:attrName>style.visibility</p:attrName>
                                        </p:attrNameLst>
                                      </p:cBhvr>
                                      <p:to>
                                        <p:strVal val="visible"/>
                                      </p:to>
                                    </p:set>
                                    <p:animEffect transition="in" filter="fade">
                                      <p:cBhvr>
                                        <p:cTn id="61" dur="500"/>
                                        <p:tgtEl>
                                          <p:spTgt spid="58"/>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7"/>
                                        </p:tgtEl>
                                        <p:attrNameLst>
                                          <p:attrName>style.visibility</p:attrName>
                                        </p:attrNameLst>
                                      </p:cBhvr>
                                      <p:to>
                                        <p:strVal val="visible"/>
                                      </p:to>
                                    </p:set>
                                    <p:animEffect transition="in" filter="fade">
                                      <p:cBhvr>
                                        <p:cTn id="64" dur="500"/>
                                        <p:tgtEl>
                                          <p:spTgt spid="7"/>
                                        </p:tgtEl>
                                      </p:cBhvr>
                                    </p:animEffect>
                                  </p:childTnLst>
                                </p:cTn>
                              </p:par>
                              <p:par>
                                <p:cTn id="65" presetID="10" presetClass="entr" presetSubtype="0" fill="hold" nodeType="withEffect">
                                  <p:stCondLst>
                                    <p:cond delay="0"/>
                                  </p:stCondLst>
                                  <p:childTnLst>
                                    <p:set>
                                      <p:cBhvr>
                                        <p:cTn id="66" dur="1" fill="hold">
                                          <p:stCondLst>
                                            <p:cond delay="0"/>
                                          </p:stCondLst>
                                        </p:cTn>
                                        <p:tgtEl>
                                          <p:spTgt spid="75"/>
                                        </p:tgtEl>
                                        <p:attrNameLst>
                                          <p:attrName>style.visibility</p:attrName>
                                        </p:attrNameLst>
                                      </p:cBhvr>
                                      <p:to>
                                        <p:strVal val="visible"/>
                                      </p:to>
                                    </p:set>
                                    <p:animEffect transition="in" filter="fade">
                                      <p:cBhvr>
                                        <p:cTn id="67" dur="500"/>
                                        <p:tgtEl>
                                          <p:spTgt spid="75"/>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56"/>
                                        </p:tgtEl>
                                        <p:attrNameLst>
                                          <p:attrName>style.visibility</p:attrName>
                                        </p:attrNameLst>
                                      </p:cBhvr>
                                      <p:to>
                                        <p:strVal val="visible"/>
                                      </p:to>
                                    </p:set>
                                    <p:animEffect transition="in" filter="fade">
                                      <p:cBhvr>
                                        <p:cTn id="70" dur="500"/>
                                        <p:tgtEl>
                                          <p:spTgt spid="56"/>
                                        </p:tgtEl>
                                      </p:cBhvr>
                                    </p:animEffect>
                                  </p:childTnLst>
                                </p:cTn>
                              </p:par>
                              <p:par>
                                <p:cTn id="71" presetID="10" presetClass="entr" presetSubtype="0" fill="hold" nodeType="withEffect">
                                  <p:stCondLst>
                                    <p:cond delay="0"/>
                                  </p:stCondLst>
                                  <p:childTnLst>
                                    <p:set>
                                      <p:cBhvr>
                                        <p:cTn id="72" dur="1" fill="hold">
                                          <p:stCondLst>
                                            <p:cond delay="0"/>
                                          </p:stCondLst>
                                        </p:cTn>
                                        <p:tgtEl>
                                          <p:spTgt spid="63"/>
                                        </p:tgtEl>
                                        <p:attrNameLst>
                                          <p:attrName>style.visibility</p:attrName>
                                        </p:attrNameLst>
                                      </p:cBhvr>
                                      <p:to>
                                        <p:strVal val="visible"/>
                                      </p:to>
                                    </p:set>
                                    <p:animEffect transition="in" filter="fade">
                                      <p:cBhvr>
                                        <p:cTn id="73" dur="500"/>
                                        <p:tgtEl>
                                          <p:spTgt spid="63"/>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grpId="0" nodeType="clickEffect">
                                  <p:stCondLst>
                                    <p:cond delay="0"/>
                                  </p:stCondLst>
                                  <p:childTnLst>
                                    <p:set>
                                      <p:cBhvr>
                                        <p:cTn id="77" dur="1" fill="hold">
                                          <p:stCondLst>
                                            <p:cond delay="0"/>
                                          </p:stCondLst>
                                        </p:cTn>
                                        <p:tgtEl>
                                          <p:spTgt spid="60"/>
                                        </p:tgtEl>
                                        <p:attrNameLst>
                                          <p:attrName>style.visibility</p:attrName>
                                        </p:attrNameLst>
                                      </p:cBhvr>
                                      <p:to>
                                        <p:strVal val="visible"/>
                                      </p:to>
                                    </p:set>
                                    <p:animEffect transition="in" filter="fade">
                                      <p:cBhvr>
                                        <p:cTn id="78" dur="500"/>
                                        <p:tgtEl>
                                          <p:spTgt spid="60"/>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8"/>
                                        </p:tgtEl>
                                        <p:attrNameLst>
                                          <p:attrName>style.visibility</p:attrName>
                                        </p:attrNameLst>
                                      </p:cBhvr>
                                      <p:to>
                                        <p:strVal val="visible"/>
                                      </p:to>
                                    </p:set>
                                    <p:animEffect transition="in" filter="fade">
                                      <p:cBhvr>
                                        <p:cTn id="81" dur="500"/>
                                        <p:tgtEl>
                                          <p:spTgt spid="8"/>
                                        </p:tgtEl>
                                      </p:cBhvr>
                                    </p:animEffect>
                                  </p:childTnLst>
                                </p:cTn>
                              </p:par>
                              <p:par>
                                <p:cTn id="82" presetID="10" presetClass="entr" presetSubtype="0" fill="hold" nodeType="withEffect">
                                  <p:stCondLst>
                                    <p:cond delay="0"/>
                                  </p:stCondLst>
                                  <p:childTnLst>
                                    <p:set>
                                      <p:cBhvr>
                                        <p:cTn id="83" dur="1" fill="hold">
                                          <p:stCondLst>
                                            <p:cond delay="0"/>
                                          </p:stCondLst>
                                        </p:cTn>
                                        <p:tgtEl>
                                          <p:spTgt spid="76"/>
                                        </p:tgtEl>
                                        <p:attrNameLst>
                                          <p:attrName>style.visibility</p:attrName>
                                        </p:attrNameLst>
                                      </p:cBhvr>
                                      <p:to>
                                        <p:strVal val="visible"/>
                                      </p:to>
                                    </p:set>
                                    <p:animEffect transition="in" filter="fade">
                                      <p:cBhvr>
                                        <p:cTn id="84" dur="500"/>
                                        <p:tgtEl>
                                          <p:spTgt spid="76"/>
                                        </p:tgtEl>
                                      </p:cBhvr>
                                    </p:animEffect>
                                  </p:childTnLst>
                                </p:cTn>
                              </p:par>
                              <p:par>
                                <p:cTn id="85" presetID="10" presetClass="entr" presetSubtype="0" fill="hold" nodeType="withEffect">
                                  <p:stCondLst>
                                    <p:cond delay="0"/>
                                  </p:stCondLst>
                                  <p:childTnLst>
                                    <p:set>
                                      <p:cBhvr>
                                        <p:cTn id="86" dur="1" fill="hold">
                                          <p:stCondLst>
                                            <p:cond delay="0"/>
                                          </p:stCondLst>
                                        </p:cTn>
                                        <p:tgtEl>
                                          <p:spTgt spid="53"/>
                                        </p:tgtEl>
                                        <p:attrNameLst>
                                          <p:attrName>style.visibility</p:attrName>
                                        </p:attrNameLst>
                                      </p:cBhvr>
                                      <p:to>
                                        <p:strVal val="visible"/>
                                      </p:to>
                                    </p:set>
                                    <p:animEffect transition="in" filter="fade">
                                      <p:cBhvr>
                                        <p:cTn id="87" dur="500"/>
                                        <p:tgtEl>
                                          <p:spTgt spid="53"/>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59"/>
                                        </p:tgtEl>
                                        <p:attrNameLst>
                                          <p:attrName>style.visibility</p:attrName>
                                        </p:attrNameLst>
                                      </p:cBhvr>
                                      <p:to>
                                        <p:strVal val="visible"/>
                                      </p:to>
                                    </p:set>
                                    <p:animEffect transition="in" filter="fade">
                                      <p:cBhvr>
                                        <p:cTn id="90"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49" grpId="0" animBg="1"/>
      <p:bldP spid="51" grpId="0" animBg="1"/>
      <p:bldP spid="54" grpId="0" animBg="1"/>
      <p:bldP spid="55" grpId="0" animBg="1"/>
      <p:bldP spid="56" grpId="0" animBg="1"/>
      <p:bldP spid="58" grpId="0" animBg="1"/>
      <p:bldP spid="59" grpId="0" animBg="1"/>
      <p:bldP spid="60" grpId="0" animBg="1"/>
      <p:bldP spid="81" grpId="0" animBg="1"/>
      <p:bldP spid="4" grpId="0" animBg="1"/>
      <p:bldP spid="5" grpId="0" animBg="1"/>
      <p:bldP spid="6" grpId="0" animBg="1"/>
      <p:bldP spid="7" grpId="0" animBg="1"/>
      <p:bldP spid="8"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4" name="Graphic 23">
            <a:extLst>
              <a:ext uri="{FF2B5EF4-FFF2-40B4-BE49-F238E27FC236}">
                <a16:creationId xmlns:a16="http://schemas.microsoft.com/office/drawing/2014/main" id="{0DAC3C41-9E2A-E5BA-27D8-CED464556962}"/>
              </a:ext>
              <a:ext uri="{C183D7F6-B498-43B3-948B-1728B52AA6E4}">
                <adec:decorative xmlns:adec="http://schemas.microsoft.com/office/drawing/2017/decorative" val="1"/>
              </a:ext>
            </a:extLst>
          </p:cNvPr>
          <p:cNvPicPr>
            <a:picLocks noChangeAspect="1"/>
          </p:cNvPicPr>
          <p:nvPr/>
        </p:nvPicPr>
        <p:blipFill rotWithShape="1">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l="10817" r="4810"/>
          <a:stretch/>
        </p:blipFill>
        <p:spPr>
          <a:xfrm>
            <a:off x="1117472" y="1303956"/>
            <a:ext cx="10526416" cy="2948366"/>
          </a:xfrm>
          <a:prstGeom prst="rect">
            <a:avLst/>
          </a:prstGeom>
        </p:spPr>
      </p:pic>
      <p:sp>
        <p:nvSpPr>
          <p:cNvPr id="3" name="Title 2">
            <a:extLst>
              <a:ext uri="{FF2B5EF4-FFF2-40B4-BE49-F238E27FC236}">
                <a16:creationId xmlns:a16="http://schemas.microsoft.com/office/drawing/2014/main" id="{95745F26-595B-4EC9-AA6A-3B815EFF86DA}"/>
              </a:ext>
            </a:extLst>
          </p:cNvPr>
          <p:cNvSpPr>
            <a:spLocks noGrp="1"/>
          </p:cNvSpPr>
          <p:nvPr>
            <p:ph type="title"/>
          </p:nvPr>
        </p:nvSpPr>
        <p:spPr>
          <a:xfrm>
            <a:off x="465955" y="205641"/>
            <a:ext cx="11645818" cy="1259735"/>
          </a:xfrm>
        </p:spPr>
        <p:txBody>
          <a:bodyPr/>
          <a:lstStyle/>
          <a:p>
            <a:r>
              <a:rPr lang="en-US" sz="3672" dirty="0">
                <a:latin typeface="Segoe UI Semibold"/>
                <a:cs typeface="Segoe UI Semibold"/>
              </a:rPr>
              <a:t>How it works: Meet custom latency and sovereignty requirements</a:t>
            </a:r>
            <a:br>
              <a:rPr lang="en-US" sz="3672" dirty="0">
                <a:latin typeface="Segoe UI Semibold"/>
                <a:cs typeface="Segoe UI Semibold"/>
              </a:rPr>
            </a:br>
            <a:endParaRPr lang="en-US" sz="3672" dirty="0">
              <a:latin typeface="Segoe UI Semibold"/>
              <a:cs typeface="Segoe UI Semibold"/>
            </a:endParaRPr>
          </a:p>
        </p:txBody>
      </p:sp>
      <p:sp>
        <p:nvSpPr>
          <p:cNvPr id="48" name="Oval 47">
            <a:extLst>
              <a:ext uri="{FF2B5EF4-FFF2-40B4-BE49-F238E27FC236}">
                <a16:creationId xmlns:a16="http://schemas.microsoft.com/office/drawing/2014/main" id="{CA405383-959C-F18F-36C1-59006217C2D1}"/>
              </a:ext>
            </a:extLst>
          </p:cNvPr>
          <p:cNvSpPr/>
          <p:nvPr/>
        </p:nvSpPr>
        <p:spPr bwMode="auto">
          <a:xfrm>
            <a:off x="3856266" y="1532039"/>
            <a:ext cx="417354" cy="417354"/>
          </a:xfrm>
          <a:prstGeom prst="ellipse">
            <a:avLst/>
          </a:prstGeom>
          <a:solidFill>
            <a:srgbClr val="FFC000"/>
          </a:solidFill>
          <a:ln w="15875">
            <a:solidFill>
              <a:srgbClr val="C7C7C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1836" b="1">
                <a:solidFill>
                  <a:prstClr val="black"/>
                </a:solidFill>
                <a:latin typeface="Segoe UI"/>
                <a:cs typeface="Segoe UI" pitchFamily="34" charset="0"/>
              </a:rPr>
              <a:t>1</a:t>
            </a:r>
          </a:p>
        </p:txBody>
      </p:sp>
      <p:sp>
        <p:nvSpPr>
          <p:cNvPr id="49" name="TextBox 48">
            <a:extLst>
              <a:ext uri="{FF2B5EF4-FFF2-40B4-BE49-F238E27FC236}">
                <a16:creationId xmlns:a16="http://schemas.microsoft.com/office/drawing/2014/main" id="{8C7B9D18-C92A-B552-65F6-6D0C6DF7A69B}"/>
              </a:ext>
            </a:extLst>
          </p:cNvPr>
          <p:cNvSpPr txBox="1"/>
          <p:nvPr/>
        </p:nvSpPr>
        <p:spPr>
          <a:xfrm>
            <a:off x="3312128" y="4584259"/>
            <a:ext cx="1491775" cy="270285"/>
          </a:xfrm>
          <a:prstGeom prst="rect">
            <a:avLst/>
          </a:prstGeom>
          <a:solidFill>
            <a:schemeClr val="tx1">
              <a:lumMod val="85000"/>
              <a:lumOff val="15000"/>
            </a:schemeClr>
          </a:solidFill>
          <a:effectLst>
            <a:outerShdw dist="12700" dir="16200000" rotWithShape="0">
              <a:schemeClr val="bg1"/>
            </a:outerShdw>
          </a:effectLst>
        </p:spPr>
        <p:style>
          <a:lnRef idx="0">
            <a:scrgbClr r="0" g="0" b="0"/>
          </a:lnRef>
          <a:fillRef idx="0">
            <a:scrgbClr r="0" g="0" b="0"/>
          </a:fillRef>
          <a:effectRef idx="0">
            <a:scrgbClr r="0" g="0" b="0"/>
          </a:effectRef>
          <a:fontRef idx="major"/>
        </p:style>
        <p:txBody>
          <a:bodyPr wrap="square" lIns="0" tIns="46630" rIns="93260" bIns="46630" anchor="t">
            <a:spAutoFit/>
          </a:bodyPr>
          <a:lstStyle>
            <a:defPPr>
              <a:defRPr lang="en-US"/>
            </a:defPPr>
            <a:lvl1pPr marR="0" lvl="0" indent="0" algn="ctr" fontAlgn="auto">
              <a:lnSpc>
                <a:spcPct val="100000"/>
              </a:lnSpc>
              <a:spcBef>
                <a:spcPts val="0"/>
              </a:spcBef>
              <a:spcAft>
                <a:spcPts val="600"/>
              </a:spcAft>
              <a:buClrTx/>
              <a:buSzTx/>
              <a:buFontTx/>
              <a:buNone/>
              <a:tabLst/>
              <a:defRPr kumimoji="0" sz="1100" b="0" i="0" u="none" strike="noStrike" kern="0" cap="none" spc="0" normalizeH="0" baseline="0">
                <a:ln>
                  <a:noFill/>
                </a:ln>
                <a:gradFill>
                  <a:gsLst>
                    <a:gs pos="0">
                      <a:srgbClr val="50E6FF"/>
                    </a:gs>
                    <a:gs pos="100000">
                      <a:srgbClr val="50E6FF"/>
                    </a:gs>
                  </a:gsLst>
                  <a:lin ang="5400000" scaled="0"/>
                </a:gradFill>
                <a:effectLst/>
                <a:uLnTx/>
                <a:uFillTx/>
                <a:latin typeface="Segoe UI Semibold"/>
                <a:cs typeface="Segoe UI" panose="020B0502040204020203" pitchFamily="34" charset="0"/>
              </a:defRPr>
            </a:lvl1pPr>
          </a:lstStyle>
          <a:p>
            <a:pPr defTabSz="932597">
              <a:spcAft>
                <a:spcPts val="612"/>
              </a:spcAft>
              <a:defRPr/>
            </a:pPr>
            <a:r>
              <a:rPr lang="en-US" sz="1122"/>
              <a:t>Develop and Deploy</a:t>
            </a:r>
          </a:p>
        </p:txBody>
      </p:sp>
      <p:sp>
        <p:nvSpPr>
          <p:cNvPr id="51" name="TextBox 50">
            <a:extLst>
              <a:ext uri="{FF2B5EF4-FFF2-40B4-BE49-F238E27FC236}">
                <a16:creationId xmlns:a16="http://schemas.microsoft.com/office/drawing/2014/main" id="{25A14FF9-D965-C630-66B9-80B01C85D70A}"/>
              </a:ext>
            </a:extLst>
          </p:cNvPr>
          <p:cNvSpPr txBox="1"/>
          <p:nvPr/>
        </p:nvSpPr>
        <p:spPr>
          <a:xfrm>
            <a:off x="5001938" y="4602333"/>
            <a:ext cx="1491775" cy="270285"/>
          </a:xfrm>
          <a:prstGeom prst="rect">
            <a:avLst/>
          </a:prstGeom>
          <a:solidFill>
            <a:schemeClr val="tx1">
              <a:lumMod val="85000"/>
              <a:lumOff val="15000"/>
            </a:schemeClr>
          </a:solidFill>
          <a:effectLst>
            <a:outerShdw dist="12700" dir="16200000" rotWithShape="0">
              <a:schemeClr val="bg1"/>
            </a:outerShdw>
          </a:effectLst>
        </p:spPr>
        <p:style>
          <a:lnRef idx="0">
            <a:scrgbClr r="0" g="0" b="0"/>
          </a:lnRef>
          <a:fillRef idx="0">
            <a:scrgbClr r="0" g="0" b="0"/>
          </a:fillRef>
          <a:effectRef idx="0">
            <a:scrgbClr r="0" g="0" b="0"/>
          </a:effectRef>
          <a:fontRef idx="major"/>
        </p:style>
        <p:txBody>
          <a:bodyPr wrap="square" lIns="0" tIns="46630" rIns="93260" bIns="46630" anchor="t">
            <a:spAutoFit/>
          </a:bodyPr>
          <a:lstStyle>
            <a:defPPr>
              <a:defRPr lang="en-US"/>
            </a:defPPr>
            <a:lvl1pPr marR="0" lvl="0" indent="0" algn="ctr" fontAlgn="auto">
              <a:lnSpc>
                <a:spcPct val="100000"/>
              </a:lnSpc>
              <a:spcBef>
                <a:spcPts val="0"/>
              </a:spcBef>
              <a:spcAft>
                <a:spcPts val="600"/>
              </a:spcAft>
              <a:buClrTx/>
              <a:buSzTx/>
              <a:buFontTx/>
              <a:buNone/>
              <a:tabLst/>
              <a:defRPr kumimoji="0" sz="1100" b="0" i="0" u="none" strike="noStrike" kern="0" cap="none" spc="0" normalizeH="0" baseline="0">
                <a:ln>
                  <a:noFill/>
                </a:ln>
                <a:gradFill>
                  <a:gsLst>
                    <a:gs pos="0">
                      <a:srgbClr val="50E6FF"/>
                    </a:gs>
                    <a:gs pos="100000">
                      <a:srgbClr val="50E6FF"/>
                    </a:gs>
                  </a:gsLst>
                  <a:lin ang="5400000" scaled="0"/>
                </a:gradFill>
                <a:effectLst/>
                <a:uLnTx/>
                <a:uFillTx/>
                <a:latin typeface="Segoe UI Semibold"/>
                <a:cs typeface="Segoe UI" panose="020B0502040204020203" pitchFamily="34" charset="0"/>
              </a:defRPr>
            </a:lvl1pPr>
          </a:lstStyle>
          <a:p>
            <a:pPr defTabSz="932597">
              <a:spcAft>
                <a:spcPts val="612"/>
              </a:spcAft>
              <a:defRPr/>
            </a:pPr>
            <a:r>
              <a:rPr lang="en-US" sz="1122"/>
              <a:t>Edge Intelligence</a:t>
            </a:r>
          </a:p>
        </p:txBody>
      </p:sp>
      <p:cxnSp>
        <p:nvCxnSpPr>
          <p:cNvPr id="52" name="Straight Connector 51">
            <a:extLst>
              <a:ext uri="{FF2B5EF4-FFF2-40B4-BE49-F238E27FC236}">
                <a16:creationId xmlns:a16="http://schemas.microsoft.com/office/drawing/2014/main" id="{50E639E8-D13C-8042-CFEE-F0BAA9208C61}"/>
              </a:ext>
              <a:ext uri="{C183D7F6-B498-43B3-948B-1728B52AA6E4}">
                <adec:decorative xmlns:adec="http://schemas.microsoft.com/office/drawing/2017/decorative" val="1"/>
              </a:ext>
            </a:extLst>
          </p:cNvPr>
          <p:cNvCxnSpPr>
            <a:cxnSpLocks/>
            <a:stCxn id="48" idx="4"/>
            <a:endCxn id="49" idx="0"/>
          </p:cNvCxnSpPr>
          <p:nvPr/>
        </p:nvCxnSpPr>
        <p:spPr>
          <a:xfrm flipH="1">
            <a:off x="4058016" y="1949393"/>
            <a:ext cx="6927" cy="2634866"/>
          </a:xfrm>
          <a:prstGeom prst="line">
            <a:avLst/>
          </a:prstGeom>
          <a:noFill/>
          <a:ln w="15875" cap="flat" cmpd="sng" algn="ctr">
            <a:solidFill>
              <a:srgbClr val="FFC000"/>
            </a:solidFill>
            <a:prstDash val="dash"/>
            <a:headEnd type="none"/>
            <a:tailEnd type="none"/>
          </a:ln>
          <a:effectLst/>
        </p:spPr>
      </p:cxnSp>
      <p:cxnSp>
        <p:nvCxnSpPr>
          <p:cNvPr id="53" name="Straight Connector 52">
            <a:extLst>
              <a:ext uri="{FF2B5EF4-FFF2-40B4-BE49-F238E27FC236}">
                <a16:creationId xmlns:a16="http://schemas.microsoft.com/office/drawing/2014/main" id="{A0418058-2604-F9B6-8E5E-2978906E7133}"/>
              </a:ext>
              <a:ext uri="{C183D7F6-B498-43B3-948B-1728B52AA6E4}">
                <adec:decorative xmlns:adec="http://schemas.microsoft.com/office/drawing/2017/decorative" val="1"/>
              </a:ext>
            </a:extLst>
          </p:cNvPr>
          <p:cNvCxnSpPr>
            <a:cxnSpLocks/>
            <a:stCxn id="59" idx="4"/>
            <a:endCxn id="60" idx="0"/>
          </p:cNvCxnSpPr>
          <p:nvPr/>
        </p:nvCxnSpPr>
        <p:spPr>
          <a:xfrm>
            <a:off x="10836046" y="3027555"/>
            <a:ext cx="40534" cy="1557945"/>
          </a:xfrm>
          <a:prstGeom prst="line">
            <a:avLst/>
          </a:prstGeom>
          <a:noFill/>
          <a:ln w="15875" cap="flat" cmpd="sng" algn="ctr">
            <a:solidFill>
              <a:srgbClr val="FFC000"/>
            </a:solidFill>
            <a:prstDash val="dash"/>
            <a:headEnd type="none"/>
            <a:tailEnd type="none"/>
          </a:ln>
          <a:effectLst/>
        </p:spPr>
      </p:cxnSp>
      <p:sp>
        <p:nvSpPr>
          <p:cNvPr id="54" name="Oval 53">
            <a:extLst>
              <a:ext uri="{FF2B5EF4-FFF2-40B4-BE49-F238E27FC236}">
                <a16:creationId xmlns:a16="http://schemas.microsoft.com/office/drawing/2014/main" id="{D810D8CF-D5C9-2AFF-EFC5-6E5AD5D574DE}"/>
              </a:ext>
            </a:extLst>
          </p:cNvPr>
          <p:cNvSpPr/>
          <p:nvPr/>
        </p:nvSpPr>
        <p:spPr bwMode="auto">
          <a:xfrm>
            <a:off x="7332723" y="1415928"/>
            <a:ext cx="417354" cy="417354"/>
          </a:xfrm>
          <a:prstGeom prst="ellipse">
            <a:avLst/>
          </a:prstGeom>
          <a:solidFill>
            <a:srgbClr val="FFC000"/>
          </a:solidFill>
          <a:ln w="15875">
            <a:solidFill>
              <a:srgbClr val="C7C7C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1836" b="1">
                <a:solidFill>
                  <a:prstClr val="black"/>
                </a:solidFill>
                <a:latin typeface="Segoe UI"/>
                <a:cs typeface="Segoe UI" pitchFamily="34" charset="0"/>
              </a:rPr>
              <a:t>3</a:t>
            </a:r>
          </a:p>
        </p:txBody>
      </p:sp>
      <p:sp>
        <p:nvSpPr>
          <p:cNvPr id="55" name="TextBox 54">
            <a:extLst>
              <a:ext uri="{FF2B5EF4-FFF2-40B4-BE49-F238E27FC236}">
                <a16:creationId xmlns:a16="http://schemas.microsoft.com/office/drawing/2014/main" id="{40677919-B2F6-6F4E-57C1-1D47686E9519}"/>
              </a:ext>
            </a:extLst>
          </p:cNvPr>
          <p:cNvSpPr txBox="1"/>
          <p:nvPr/>
        </p:nvSpPr>
        <p:spPr>
          <a:xfrm>
            <a:off x="6761460" y="4620407"/>
            <a:ext cx="1491775" cy="270285"/>
          </a:xfrm>
          <a:prstGeom prst="rect">
            <a:avLst/>
          </a:prstGeom>
          <a:solidFill>
            <a:schemeClr val="tx1">
              <a:lumMod val="85000"/>
              <a:lumOff val="15000"/>
            </a:schemeClr>
          </a:solidFill>
          <a:effectLst>
            <a:outerShdw dist="12700" dir="16200000" rotWithShape="0">
              <a:schemeClr val="bg1"/>
            </a:outerShdw>
          </a:effectLst>
        </p:spPr>
        <p:style>
          <a:lnRef idx="0">
            <a:scrgbClr r="0" g="0" b="0"/>
          </a:lnRef>
          <a:fillRef idx="0">
            <a:scrgbClr r="0" g="0" b="0"/>
          </a:fillRef>
          <a:effectRef idx="0">
            <a:scrgbClr r="0" g="0" b="0"/>
          </a:effectRef>
          <a:fontRef idx="major"/>
        </p:style>
        <p:txBody>
          <a:bodyPr wrap="square" lIns="0" tIns="46630" rIns="93260" bIns="46630" anchor="t">
            <a:spAutoFit/>
          </a:bodyPr>
          <a:lstStyle>
            <a:defPPr>
              <a:defRPr lang="en-US"/>
            </a:defPPr>
            <a:lvl1pPr marR="0" lvl="0" indent="0" algn="ctr" fontAlgn="auto">
              <a:lnSpc>
                <a:spcPct val="100000"/>
              </a:lnSpc>
              <a:spcBef>
                <a:spcPts val="0"/>
              </a:spcBef>
              <a:spcAft>
                <a:spcPts val="600"/>
              </a:spcAft>
              <a:buClrTx/>
              <a:buSzTx/>
              <a:buFontTx/>
              <a:buNone/>
              <a:tabLst/>
              <a:defRPr kumimoji="0" sz="1100" b="0" i="0" u="none" strike="noStrike" kern="0" cap="none" spc="0" normalizeH="0" baseline="0">
                <a:ln>
                  <a:noFill/>
                </a:ln>
                <a:gradFill>
                  <a:gsLst>
                    <a:gs pos="0">
                      <a:srgbClr val="50E6FF"/>
                    </a:gs>
                    <a:gs pos="100000">
                      <a:srgbClr val="50E6FF"/>
                    </a:gs>
                  </a:gsLst>
                  <a:lin ang="5400000" scaled="0"/>
                </a:gradFill>
                <a:effectLst/>
                <a:uLnTx/>
                <a:uFillTx/>
                <a:latin typeface="Segoe UI Semibold"/>
                <a:cs typeface="Segoe UI" panose="020B0502040204020203" pitchFamily="34" charset="0"/>
              </a:defRPr>
            </a:lvl1pPr>
          </a:lstStyle>
          <a:p>
            <a:pPr defTabSz="932597">
              <a:spcAft>
                <a:spcPts val="612"/>
              </a:spcAft>
              <a:defRPr/>
            </a:pPr>
            <a:r>
              <a:rPr lang="en-US" sz="1122"/>
              <a:t>Low Latency</a:t>
            </a:r>
          </a:p>
        </p:txBody>
      </p:sp>
      <p:sp>
        <p:nvSpPr>
          <p:cNvPr id="56" name="Oval 55">
            <a:extLst>
              <a:ext uri="{FF2B5EF4-FFF2-40B4-BE49-F238E27FC236}">
                <a16:creationId xmlns:a16="http://schemas.microsoft.com/office/drawing/2014/main" id="{3EE3F5BC-A04F-9C22-B6DC-1ECEC25E2FBB}"/>
              </a:ext>
            </a:extLst>
          </p:cNvPr>
          <p:cNvSpPr/>
          <p:nvPr/>
        </p:nvSpPr>
        <p:spPr bwMode="auto">
          <a:xfrm>
            <a:off x="9151389" y="3167628"/>
            <a:ext cx="417354" cy="417354"/>
          </a:xfrm>
          <a:prstGeom prst="ellipse">
            <a:avLst/>
          </a:prstGeom>
          <a:solidFill>
            <a:srgbClr val="FFC000"/>
          </a:solidFill>
          <a:ln w="15875">
            <a:solidFill>
              <a:srgbClr val="C7C7C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1836" b="1">
                <a:solidFill>
                  <a:prstClr val="black"/>
                </a:solidFill>
                <a:latin typeface="Segoe UI"/>
                <a:cs typeface="Segoe UI" pitchFamily="34" charset="0"/>
              </a:rPr>
              <a:t>4</a:t>
            </a:r>
          </a:p>
        </p:txBody>
      </p:sp>
      <p:sp>
        <p:nvSpPr>
          <p:cNvPr id="58" name="TextBox 57">
            <a:extLst>
              <a:ext uri="{FF2B5EF4-FFF2-40B4-BE49-F238E27FC236}">
                <a16:creationId xmlns:a16="http://schemas.microsoft.com/office/drawing/2014/main" id="{722B0C49-50F6-BD65-74B2-7B05DA176442}"/>
              </a:ext>
            </a:extLst>
          </p:cNvPr>
          <p:cNvSpPr txBox="1"/>
          <p:nvPr/>
        </p:nvSpPr>
        <p:spPr>
          <a:xfrm>
            <a:off x="8447807" y="4602333"/>
            <a:ext cx="1491775" cy="270285"/>
          </a:xfrm>
          <a:prstGeom prst="rect">
            <a:avLst/>
          </a:prstGeom>
          <a:solidFill>
            <a:schemeClr val="tx1">
              <a:lumMod val="85000"/>
              <a:lumOff val="15000"/>
            </a:schemeClr>
          </a:solidFill>
          <a:effectLst>
            <a:outerShdw dist="12700" dir="16200000" rotWithShape="0">
              <a:schemeClr val="bg1"/>
            </a:outerShdw>
          </a:effectLst>
        </p:spPr>
        <p:style>
          <a:lnRef idx="0">
            <a:scrgbClr r="0" g="0" b="0"/>
          </a:lnRef>
          <a:fillRef idx="0">
            <a:scrgbClr r="0" g="0" b="0"/>
          </a:fillRef>
          <a:effectRef idx="0">
            <a:scrgbClr r="0" g="0" b="0"/>
          </a:effectRef>
          <a:fontRef idx="major"/>
        </p:style>
        <p:txBody>
          <a:bodyPr wrap="square" lIns="0" tIns="46630" rIns="93260" bIns="46630" anchor="t">
            <a:spAutoFit/>
          </a:bodyPr>
          <a:lstStyle>
            <a:defPPr>
              <a:defRPr lang="en-US"/>
            </a:defPPr>
            <a:lvl1pPr marR="0" lvl="0" indent="0" algn="ctr" fontAlgn="auto">
              <a:lnSpc>
                <a:spcPct val="100000"/>
              </a:lnSpc>
              <a:spcBef>
                <a:spcPts val="0"/>
              </a:spcBef>
              <a:spcAft>
                <a:spcPts val="600"/>
              </a:spcAft>
              <a:buClrTx/>
              <a:buSzTx/>
              <a:buFontTx/>
              <a:buNone/>
              <a:tabLst/>
              <a:defRPr kumimoji="0" sz="1100" b="0" i="0" u="none" strike="noStrike" kern="0" cap="none" spc="0" normalizeH="0" baseline="0">
                <a:ln>
                  <a:noFill/>
                </a:ln>
                <a:gradFill>
                  <a:gsLst>
                    <a:gs pos="0">
                      <a:srgbClr val="50E6FF"/>
                    </a:gs>
                    <a:gs pos="100000">
                      <a:srgbClr val="50E6FF"/>
                    </a:gs>
                  </a:gsLst>
                  <a:lin ang="5400000" scaled="0"/>
                </a:gradFill>
                <a:effectLst/>
                <a:uLnTx/>
                <a:uFillTx/>
                <a:latin typeface="Segoe UI Semibold"/>
                <a:cs typeface="Segoe UI" panose="020B0502040204020203" pitchFamily="34" charset="0"/>
              </a:defRPr>
            </a:lvl1pPr>
          </a:lstStyle>
          <a:p>
            <a:pPr defTabSz="932597">
              <a:spcAft>
                <a:spcPts val="612"/>
              </a:spcAft>
              <a:defRPr/>
            </a:pPr>
            <a:r>
              <a:rPr lang="en-US" sz="1122"/>
              <a:t>Monitor</a:t>
            </a:r>
          </a:p>
        </p:txBody>
      </p:sp>
      <p:sp>
        <p:nvSpPr>
          <p:cNvPr id="59" name="Oval 58">
            <a:extLst>
              <a:ext uri="{FF2B5EF4-FFF2-40B4-BE49-F238E27FC236}">
                <a16:creationId xmlns:a16="http://schemas.microsoft.com/office/drawing/2014/main" id="{E05A362C-1760-171D-0A5E-837972891648}"/>
              </a:ext>
            </a:extLst>
          </p:cNvPr>
          <p:cNvSpPr/>
          <p:nvPr/>
        </p:nvSpPr>
        <p:spPr bwMode="auto">
          <a:xfrm>
            <a:off x="10627368" y="2610201"/>
            <a:ext cx="417354" cy="417354"/>
          </a:xfrm>
          <a:prstGeom prst="ellipse">
            <a:avLst/>
          </a:prstGeom>
          <a:solidFill>
            <a:srgbClr val="FFC000"/>
          </a:solidFill>
          <a:ln w="15875">
            <a:solidFill>
              <a:srgbClr val="C7C7C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1836" b="1">
                <a:solidFill>
                  <a:prstClr val="black"/>
                </a:solidFill>
                <a:latin typeface="Segoe UI"/>
                <a:cs typeface="Segoe UI" pitchFamily="34" charset="0"/>
              </a:rPr>
              <a:t>5</a:t>
            </a:r>
          </a:p>
        </p:txBody>
      </p:sp>
      <p:sp>
        <p:nvSpPr>
          <p:cNvPr id="60" name="TextBox 59">
            <a:extLst>
              <a:ext uri="{FF2B5EF4-FFF2-40B4-BE49-F238E27FC236}">
                <a16:creationId xmlns:a16="http://schemas.microsoft.com/office/drawing/2014/main" id="{747BD1E7-1813-CDFF-7D72-41D634E15C23}"/>
              </a:ext>
            </a:extLst>
          </p:cNvPr>
          <p:cNvSpPr txBox="1"/>
          <p:nvPr/>
        </p:nvSpPr>
        <p:spPr>
          <a:xfrm>
            <a:off x="10130692" y="4585500"/>
            <a:ext cx="1491775" cy="270285"/>
          </a:xfrm>
          <a:prstGeom prst="rect">
            <a:avLst/>
          </a:prstGeom>
          <a:solidFill>
            <a:schemeClr val="tx1">
              <a:lumMod val="85000"/>
              <a:lumOff val="15000"/>
            </a:schemeClr>
          </a:solidFill>
          <a:effectLst>
            <a:outerShdw dist="12700" dir="16200000" rotWithShape="0">
              <a:schemeClr val="bg1"/>
            </a:outerShdw>
          </a:effectLst>
        </p:spPr>
        <p:style>
          <a:lnRef idx="0">
            <a:scrgbClr r="0" g="0" b="0"/>
          </a:lnRef>
          <a:fillRef idx="0">
            <a:scrgbClr r="0" g="0" b="0"/>
          </a:fillRef>
          <a:effectRef idx="0">
            <a:scrgbClr r="0" g="0" b="0"/>
          </a:effectRef>
          <a:fontRef idx="major"/>
        </p:style>
        <p:txBody>
          <a:bodyPr wrap="square" lIns="0" tIns="46630" rIns="93260" bIns="46630" anchor="t">
            <a:spAutoFit/>
          </a:bodyPr>
          <a:lstStyle>
            <a:defPPr>
              <a:defRPr lang="en-US"/>
            </a:defPPr>
            <a:lvl1pPr marR="0" lvl="0" indent="0" algn="ctr" fontAlgn="auto">
              <a:lnSpc>
                <a:spcPct val="100000"/>
              </a:lnSpc>
              <a:spcBef>
                <a:spcPts val="0"/>
              </a:spcBef>
              <a:spcAft>
                <a:spcPts val="600"/>
              </a:spcAft>
              <a:buClrTx/>
              <a:buSzTx/>
              <a:buFontTx/>
              <a:buNone/>
              <a:tabLst/>
              <a:defRPr kumimoji="0" sz="1100" b="0" i="0" u="none" strike="noStrike" kern="0" cap="none" spc="0" normalizeH="0" baseline="0">
                <a:ln>
                  <a:noFill/>
                </a:ln>
                <a:gradFill>
                  <a:gsLst>
                    <a:gs pos="0">
                      <a:srgbClr val="50E6FF"/>
                    </a:gs>
                    <a:gs pos="100000">
                      <a:srgbClr val="50E6FF"/>
                    </a:gs>
                  </a:gsLst>
                  <a:lin ang="5400000" scaled="0"/>
                </a:gradFill>
                <a:effectLst/>
                <a:uLnTx/>
                <a:uFillTx/>
                <a:latin typeface="Segoe UI Semibold"/>
                <a:cs typeface="Segoe UI" panose="020B0502040204020203" pitchFamily="34" charset="0"/>
              </a:defRPr>
            </a:lvl1pPr>
          </a:lstStyle>
          <a:p>
            <a:pPr defTabSz="932597">
              <a:spcAft>
                <a:spcPts val="612"/>
              </a:spcAft>
              <a:defRPr/>
            </a:pPr>
            <a:r>
              <a:rPr lang="en-US" sz="1122"/>
              <a:t>Secure and Govern</a:t>
            </a:r>
          </a:p>
        </p:txBody>
      </p:sp>
      <p:cxnSp>
        <p:nvCxnSpPr>
          <p:cNvPr id="61" name="Connector: Elbow 60">
            <a:extLst>
              <a:ext uri="{FF2B5EF4-FFF2-40B4-BE49-F238E27FC236}">
                <a16:creationId xmlns:a16="http://schemas.microsoft.com/office/drawing/2014/main" id="{1C930D7B-1D52-FC29-C723-9D7D01DADB54}"/>
              </a:ext>
              <a:ext uri="{C183D7F6-B498-43B3-948B-1728B52AA6E4}">
                <adec:decorative xmlns:adec="http://schemas.microsoft.com/office/drawing/2017/decorative" val="1"/>
              </a:ext>
            </a:extLst>
          </p:cNvPr>
          <p:cNvCxnSpPr>
            <a:cxnSpLocks/>
            <a:stCxn id="81" idx="4"/>
          </p:cNvCxnSpPr>
          <p:nvPr/>
        </p:nvCxnSpPr>
        <p:spPr>
          <a:xfrm rot="5400000">
            <a:off x="5231022" y="3708833"/>
            <a:ext cx="1406842" cy="380160"/>
          </a:xfrm>
          <a:prstGeom prst="bentConnector3">
            <a:avLst>
              <a:gd name="adj1" fmla="val 50000"/>
            </a:avLst>
          </a:prstGeom>
          <a:noFill/>
          <a:ln w="15875" cap="flat" cmpd="sng" algn="ctr">
            <a:solidFill>
              <a:srgbClr val="FFC000"/>
            </a:solidFill>
            <a:prstDash val="dash"/>
            <a:headEnd type="none"/>
            <a:tailEnd type="none"/>
          </a:ln>
          <a:effectLst/>
        </p:spPr>
      </p:cxnSp>
      <p:cxnSp>
        <p:nvCxnSpPr>
          <p:cNvPr id="62" name="Connector: Elbow 61">
            <a:extLst>
              <a:ext uri="{FF2B5EF4-FFF2-40B4-BE49-F238E27FC236}">
                <a16:creationId xmlns:a16="http://schemas.microsoft.com/office/drawing/2014/main" id="{2437E1FD-6BF5-CC1B-FF88-DB2DE0E6082C}"/>
              </a:ext>
              <a:ext uri="{C183D7F6-B498-43B3-948B-1728B52AA6E4}">
                <adec:decorative xmlns:adec="http://schemas.microsoft.com/office/drawing/2017/decorative" val="1"/>
              </a:ext>
            </a:extLst>
          </p:cNvPr>
          <p:cNvCxnSpPr>
            <a:cxnSpLocks/>
            <a:stCxn id="54" idx="4"/>
            <a:endCxn id="55" idx="0"/>
          </p:cNvCxnSpPr>
          <p:nvPr/>
        </p:nvCxnSpPr>
        <p:spPr>
          <a:xfrm rot="5400000">
            <a:off x="6130813" y="3209819"/>
            <a:ext cx="2787124" cy="34052"/>
          </a:xfrm>
          <a:prstGeom prst="bentConnector3">
            <a:avLst>
              <a:gd name="adj1" fmla="val 50000"/>
            </a:avLst>
          </a:prstGeom>
          <a:noFill/>
          <a:ln w="15875" cap="flat" cmpd="sng" algn="ctr">
            <a:solidFill>
              <a:srgbClr val="FFC000"/>
            </a:solidFill>
            <a:prstDash val="dash"/>
            <a:headEnd type="none"/>
            <a:tailEnd type="none"/>
          </a:ln>
          <a:effectLst/>
        </p:spPr>
      </p:cxnSp>
      <p:cxnSp>
        <p:nvCxnSpPr>
          <p:cNvPr id="63" name="Connector: Elbow 62">
            <a:extLst>
              <a:ext uri="{FF2B5EF4-FFF2-40B4-BE49-F238E27FC236}">
                <a16:creationId xmlns:a16="http://schemas.microsoft.com/office/drawing/2014/main" id="{4532BDBE-3C55-44EB-5E75-643506A5DED9}"/>
              </a:ext>
              <a:ext uri="{C183D7F6-B498-43B3-948B-1728B52AA6E4}">
                <adec:decorative xmlns:adec="http://schemas.microsoft.com/office/drawing/2017/decorative" val="1"/>
              </a:ext>
            </a:extLst>
          </p:cNvPr>
          <p:cNvCxnSpPr>
            <a:cxnSpLocks/>
            <a:stCxn id="56" idx="4"/>
            <a:endCxn id="58" idx="0"/>
          </p:cNvCxnSpPr>
          <p:nvPr/>
        </p:nvCxnSpPr>
        <p:spPr>
          <a:xfrm rot="5400000">
            <a:off x="8768206" y="4010471"/>
            <a:ext cx="1017350" cy="166371"/>
          </a:xfrm>
          <a:prstGeom prst="bentConnector3">
            <a:avLst>
              <a:gd name="adj1" fmla="val 50000"/>
            </a:avLst>
          </a:prstGeom>
          <a:noFill/>
          <a:ln w="15875" cap="flat" cmpd="sng" algn="ctr">
            <a:solidFill>
              <a:srgbClr val="FFC000"/>
            </a:solidFill>
            <a:prstDash val="dash"/>
            <a:headEnd type="none"/>
            <a:tailEnd type="none"/>
          </a:ln>
          <a:effectLst/>
        </p:spPr>
      </p:cxnSp>
      <p:sp>
        <p:nvSpPr>
          <p:cNvPr id="4" name="TextBox 3">
            <a:extLst>
              <a:ext uri="{FF2B5EF4-FFF2-40B4-BE49-F238E27FC236}">
                <a16:creationId xmlns:a16="http://schemas.microsoft.com/office/drawing/2014/main" id="{8FF2FBEE-5D61-425D-BA53-61D753F0723E}"/>
              </a:ext>
            </a:extLst>
          </p:cNvPr>
          <p:cNvSpPr txBox="1"/>
          <p:nvPr/>
        </p:nvSpPr>
        <p:spPr>
          <a:xfrm>
            <a:off x="3325983" y="4869151"/>
            <a:ext cx="1477921" cy="766513"/>
          </a:xfrm>
          <a:prstGeom prst="rect">
            <a:avLst/>
          </a:prstGeom>
          <a:noFill/>
          <a:ln>
            <a:solidFill>
              <a:schemeClr val="bg1"/>
            </a:solidFill>
          </a:ln>
        </p:spPr>
        <p:txBody>
          <a:bodyPr wrap="square" rtlCol="0">
            <a:spAutoFit/>
          </a:bodyPr>
          <a:lstStyle/>
          <a:p>
            <a:pPr algn="ctr" defTabSz="932597">
              <a:defRPr/>
            </a:pPr>
            <a:r>
              <a:rPr lang="en-US" sz="1428">
                <a:solidFill>
                  <a:prstClr val="white"/>
                </a:solidFill>
                <a:latin typeface="Calibri" panose="020F0502020204030204"/>
              </a:rPr>
              <a:t>VS Code</a:t>
            </a:r>
          </a:p>
          <a:p>
            <a:pPr algn="ctr" defTabSz="932597">
              <a:defRPr/>
            </a:pPr>
            <a:r>
              <a:rPr lang="en-US" sz="1428">
                <a:solidFill>
                  <a:prstClr val="white"/>
                </a:solidFill>
                <a:latin typeface="Calibri" panose="020F0502020204030204"/>
              </a:rPr>
              <a:t>GitHub Actions</a:t>
            </a:r>
          </a:p>
          <a:p>
            <a:pPr algn="ctr" defTabSz="932597">
              <a:defRPr/>
            </a:pPr>
            <a:r>
              <a:rPr lang="en-US" sz="1428">
                <a:solidFill>
                  <a:prstClr val="white"/>
                </a:solidFill>
                <a:latin typeface="Calibri" panose="020F0502020204030204"/>
              </a:rPr>
              <a:t>GitOps</a:t>
            </a:r>
          </a:p>
        </p:txBody>
      </p:sp>
      <p:sp>
        <p:nvSpPr>
          <p:cNvPr id="5" name="TextBox 4">
            <a:extLst>
              <a:ext uri="{FF2B5EF4-FFF2-40B4-BE49-F238E27FC236}">
                <a16:creationId xmlns:a16="http://schemas.microsoft.com/office/drawing/2014/main" id="{C25607DF-409B-4D83-B705-C9984B509162}"/>
              </a:ext>
            </a:extLst>
          </p:cNvPr>
          <p:cNvSpPr txBox="1"/>
          <p:nvPr/>
        </p:nvSpPr>
        <p:spPr>
          <a:xfrm>
            <a:off x="5005399" y="4887225"/>
            <a:ext cx="1477921" cy="766513"/>
          </a:xfrm>
          <a:prstGeom prst="rect">
            <a:avLst/>
          </a:prstGeom>
          <a:noFill/>
          <a:ln>
            <a:solidFill>
              <a:schemeClr val="bg1"/>
            </a:solidFill>
          </a:ln>
        </p:spPr>
        <p:txBody>
          <a:bodyPr wrap="square" rtlCol="0">
            <a:spAutoFit/>
          </a:bodyPr>
          <a:lstStyle/>
          <a:p>
            <a:pPr algn="ctr" defTabSz="932597">
              <a:defRPr/>
            </a:pPr>
            <a:r>
              <a:rPr lang="en-US" sz="1428">
                <a:solidFill>
                  <a:prstClr val="white"/>
                </a:solidFill>
                <a:latin typeface="Calibri" panose="020F0502020204030204"/>
              </a:rPr>
              <a:t>Cognitive Services</a:t>
            </a:r>
          </a:p>
          <a:p>
            <a:pPr algn="ctr" defTabSz="932597">
              <a:defRPr/>
            </a:pPr>
            <a:r>
              <a:rPr lang="en-US" sz="1428">
                <a:solidFill>
                  <a:prstClr val="white"/>
                </a:solidFill>
                <a:latin typeface="Calibri" panose="020F0502020204030204"/>
              </a:rPr>
              <a:t>Azure ML</a:t>
            </a:r>
          </a:p>
        </p:txBody>
      </p:sp>
      <p:sp>
        <p:nvSpPr>
          <p:cNvPr id="6" name="TextBox 5">
            <a:extLst>
              <a:ext uri="{FF2B5EF4-FFF2-40B4-BE49-F238E27FC236}">
                <a16:creationId xmlns:a16="http://schemas.microsoft.com/office/drawing/2014/main" id="{CD9E405C-F333-4B74-B82C-63080945F326}"/>
              </a:ext>
            </a:extLst>
          </p:cNvPr>
          <p:cNvSpPr txBox="1"/>
          <p:nvPr/>
        </p:nvSpPr>
        <p:spPr>
          <a:xfrm>
            <a:off x="6764922" y="4905298"/>
            <a:ext cx="1477921" cy="766513"/>
          </a:xfrm>
          <a:prstGeom prst="rect">
            <a:avLst/>
          </a:prstGeom>
          <a:noFill/>
          <a:ln>
            <a:solidFill>
              <a:schemeClr val="bg1"/>
            </a:solidFill>
          </a:ln>
        </p:spPr>
        <p:txBody>
          <a:bodyPr wrap="square" rtlCol="0">
            <a:spAutoFit/>
          </a:bodyPr>
          <a:lstStyle/>
          <a:p>
            <a:pPr algn="ctr" defTabSz="932597">
              <a:defRPr/>
            </a:pPr>
            <a:r>
              <a:rPr lang="en-US" sz="1428">
                <a:solidFill>
                  <a:prstClr val="white"/>
                </a:solidFill>
                <a:latin typeface="Calibri" panose="020F0502020204030204"/>
              </a:rPr>
              <a:t>5G MEC</a:t>
            </a:r>
          </a:p>
          <a:p>
            <a:pPr algn="ctr" defTabSz="932597">
              <a:defRPr/>
            </a:pPr>
            <a:r>
              <a:rPr lang="en-US" sz="1428">
                <a:solidFill>
                  <a:prstClr val="white"/>
                </a:solidFill>
                <a:latin typeface="Calibri" panose="020F0502020204030204"/>
              </a:rPr>
              <a:t>AKS</a:t>
            </a:r>
          </a:p>
          <a:p>
            <a:pPr algn="ctr" defTabSz="932597">
              <a:defRPr/>
            </a:pPr>
            <a:r>
              <a:rPr lang="en-US" sz="1428">
                <a:solidFill>
                  <a:prstClr val="white"/>
                </a:solidFill>
                <a:latin typeface="Calibri" panose="020F0502020204030204"/>
              </a:rPr>
              <a:t>HCI</a:t>
            </a:r>
          </a:p>
        </p:txBody>
      </p:sp>
      <p:sp>
        <p:nvSpPr>
          <p:cNvPr id="7" name="TextBox 6">
            <a:extLst>
              <a:ext uri="{FF2B5EF4-FFF2-40B4-BE49-F238E27FC236}">
                <a16:creationId xmlns:a16="http://schemas.microsoft.com/office/drawing/2014/main" id="{51E24DBC-0933-43FE-97DF-ABA3ED9BA16D}"/>
              </a:ext>
            </a:extLst>
          </p:cNvPr>
          <p:cNvSpPr txBox="1"/>
          <p:nvPr/>
        </p:nvSpPr>
        <p:spPr>
          <a:xfrm>
            <a:off x="8451268" y="4887225"/>
            <a:ext cx="1477921" cy="766513"/>
          </a:xfrm>
          <a:prstGeom prst="rect">
            <a:avLst/>
          </a:prstGeom>
          <a:noFill/>
          <a:ln>
            <a:solidFill>
              <a:schemeClr val="bg1"/>
            </a:solidFill>
          </a:ln>
        </p:spPr>
        <p:txBody>
          <a:bodyPr wrap="square" rtlCol="0">
            <a:spAutoFit/>
          </a:bodyPr>
          <a:lstStyle/>
          <a:p>
            <a:pPr algn="ctr" defTabSz="932597">
              <a:defRPr/>
            </a:pPr>
            <a:r>
              <a:rPr lang="en-US" sz="1428">
                <a:solidFill>
                  <a:prstClr val="white"/>
                </a:solidFill>
                <a:latin typeface="Calibri" panose="020F0502020204030204"/>
              </a:rPr>
              <a:t>Monitor</a:t>
            </a:r>
          </a:p>
          <a:p>
            <a:pPr algn="ctr" defTabSz="932597">
              <a:defRPr/>
            </a:pPr>
            <a:r>
              <a:rPr lang="en-US" sz="1428">
                <a:solidFill>
                  <a:prstClr val="white"/>
                </a:solidFill>
                <a:latin typeface="Calibri" panose="020F0502020204030204"/>
              </a:rPr>
              <a:t>App Insights</a:t>
            </a:r>
          </a:p>
          <a:p>
            <a:pPr algn="ctr" defTabSz="932597">
              <a:defRPr/>
            </a:pPr>
            <a:endParaRPr lang="en-US" sz="1428">
              <a:solidFill>
                <a:prstClr val="white"/>
              </a:solidFill>
              <a:latin typeface="Calibri" panose="020F0502020204030204"/>
            </a:endParaRPr>
          </a:p>
        </p:txBody>
      </p:sp>
      <p:sp>
        <p:nvSpPr>
          <p:cNvPr id="8" name="TextBox 7">
            <a:extLst>
              <a:ext uri="{FF2B5EF4-FFF2-40B4-BE49-F238E27FC236}">
                <a16:creationId xmlns:a16="http://schemas.microsoft.com/office/drawing/2014/main" id="{7FFE7273-D3CA-4D50-91E9-7629AD3A8AB1}"/>
              </a:ext>
            </a:extLst>
          </p:cNvPr>
          <p:cNvSpPr txBox="1"/>
          <p:nvPr/>
        </p:nvSpPr>
        <p:spPr>
          <a:xfrm>
            <a:off x="10134153" y="4870392"/>
            <a:ext cx="1477921" cy="766513"/>
          </a:xfrm>
          <a:prstGeom prst="rect">
            <a:avLst/>
          </a:prstGeom>
          <a:noFill/>
          <a:ln>
            <a:solidFill>
              <a:schemeClr val="bg1"/>
            </a:solidFill>
          </a:ln>
        </p:spPr>
        <p:txBody>
          <a:bodyPr wrap="square" rtlCol="0">
            <a:spAutoFit/>
          </a:bodyPr>
          <a:lstStyle/>
          <a:p>
            <a:pPr algn="ctr" defTabSz="932597">
              <a:defRPr/>
            </a:pPr>
            <a:r>
              <a:rPr lang="en-US" sz="1428">
                <a:solidFill>
                  <a:prstClr val="white"/>
                </a:solidFill>
                <a:latin typeface="Calibri" panose="020F0502020204030204"/>
              </a:rPr>
              <a:t>Policy</a:t>
            </a:r>
          </a:p>
          <a:p>
            <a:pPr algn="ctr" defTabSz="932597">
              <a:defRPr/>
            </a:pPr>
            <a:r>
              <a:rPr lang="en-US" sz="1428">
                <a:solidFill>
                  <a:prstClr val="white"/>
                </a:solidFill>
                <a:latin typeface="Calibri" panose="020F0502020204030204"/>
              </a:rPr>
              <a:t>Defender</a:t>
            </a:r>
          </a:p>
          <a:p>
            <a:pPr algn="ctr" defTabSz="932597">
              <a:defRPr/>
            </a:pPr>
            <a:r>
              <a:rPr lang="en-US" sz="1428">
                <a:solidFill>
                  <a:prstClr val="white"/>
                </a:solidFill>
                <a:latin typeface="Calibri" panose="020F0502020204030204"/>
              </a:rPr>
              <a:t>Sentinel</a:t>
            </a:r>
          </a:p>
        </p:txBody>
      </p:sp>
      <p:grpSp>
        <p:nvGrpSpPr>
          <p:cNvPr id="67" name="Group 66">
            <a:extLst>
              <a:ext uri="{FF2B5EF4-FFF2-40B4-BE49-F238E27FC236}">
                <a16:creationId xmlns:a16="http://schemas.microsoft.com/office/drawing/2014/main" id="{F90FB077-8E5C-9E3A-4B88-D400DB4E0F1B}"/>
              </a:ext>
              <a:ext uri="{C183D7F6-B498-43B3-948B-1728B52AA6E4}">
                <adec:decorative xmlns:adec="http://schemas.microsoft.com/office/drawing/2017/decorative" val="1"/>
              </a:ext>
            </a:extLst>
          </p:cNvPr>
          <p:cNvGrpSpPr/>
          <p:nvPr/>
        </p:nvGrpSpPr>
        <p:grpSpPr>
          <a:xfrm>
            <a:off x="778029" y="4539447"/>
            <a:ext cx="2443741" cy="1612627"/>
            <a:chOff x="287878" y="2837774"/>
            <a:chExt cx="2396042" cy="1581150"/>
          </a:xfrm>
        </p:grpSpPr>
        <p:sp>
          <p:nvSpPr>
            <p:cNvPr id="68" name="Rectangle 67">
              <a:extLst>
                <a:ext uri="{FF2B5EF4-FFF2-40B4-BE49-F238E27FC236}">
                  <a16:creationId xmlns:a16="http://schemas.microsoft.com/office/drawing/2014/main" id="{B353406F-3562-33A3-67B4-0F4F90AFF728}"/>
                </a:ext>
              </a:extLst>
            </p:cNvPr>
            <p:cNvSpPr/>
            <p:nvPr/>
          </p:nvSpPr>
          <p:spPr>
            <a:xfrm>
              <a:off x="620694" y="2837774"/>
              <a:ext cx="1779910" cy="1581150"/>
            </a:xfrm>
            <a:prstGeom prst="rect">
              <a:avLst/>
            </a:prstGeom>
            <a:solidFill>
              <a:srgbClr val="000000"/>
            </a:solidFill>
            <a:ln w="10795" cap="flat" cmpd="sng" algn="ctr">
              <a:solidFill>
                <a:srgbClr val="FFFFFF"/>
              </a:solidFill>
              <a:prstDash val="solid"/>
            </a:ln>
            <a:effectLst/>
          </p:spPr>
          <p:txBody>
            <a:bodyPr rtlCol="0" anchor="ctr"/>
            <a:lstStyle/>
            <a:p>
              <a:pPr algn="ctr" defTabSz="932597">
                <a:defRPr/>
              </a:pPr>
              <a:endParaRPr lang="en-US" sz="1836" kern="0">
                <a:solidFill>
                  <a:prstClr val="white"/>
                </a:solidFill>
                <a:latin typeface="Segoe UI"/>
              </a:endParaRPr>
            </a:p>
          </p:txBody>
        </p:sp>
        <p:pic>
          <p:nvPicPr>
            <p:cNvPr id="69" name="Graphic 68">
              <a:extLst>
                <a:ext uri="{FF2B5EF4-FFF2-40B4-BE49-F238E27FC236}">
                  <a16:creationId xmlns:a16="http://schemas.microsoft.com/office/drawing/2014/main" id="{79995FFC-DD0C-2707-5B08-2FF929F9DEE8}"/>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232828" y="3740168"/>
              <a:ext cx="506141" cy="506141"/>
            </a:xfrm>
            <a:prstGeom prst="rect">
              <a:avLst/>
            </a:prstGeom>
          </p:spPr>
        </p:pic>
        <p:sp>
          <p:nvSpPr>
            <p:cNvPr id="70" name="TextBox 69">
              <a:extLst>
                <a:ext uri="{FF2B5EF4-FFF2-40B4-BE49-F238E27FC236}">
                  <a16:creationId xmlns:a16="http://schemas.microsoft.com/office/drawing/2014/main" id="{343D49B7-300E-02E2-765E-A9E602871757}"/>
                </a:ext>
              </a:extLst>
            </p:cNvPr>
            <p:cNvSpPr txBox="1"/>
            <p:nvPr/>
          </p:nvSpPr>
          <p:spPr>
            <a:xfrm>
              <a:off x="287878" y="3255285"/>
              <a:ext cx="2396042" cy="469039"/>
            </a:xfrm>
            <a:prstGeom prst="rect">
              <a:avLst/>
            </a:prstGeom>
            <a:noFill/>
          </p:spPr>
          <p:txBody>
            <a:bodyPr wrap="square">
              <a:spAutoFit/>
            </a:bodyPr>
            <a:lstStyle/>
            <a:p>
              <a:pPr algn="ctr" defTabSz="951028" fontAlgn="base">
                <a:spcBef>
                  <a:spcPct val="0"/>
                </a:spcBef>
                <a:spcAft>
                  <a:spcPct val="0"/>
                </a:spcAft>
                <a:defRPr/>
              </a:pPr>
              <a:r>
                <a:rPr lang="en-US" sz="2448" kern="0" spc="-104">
                  <a:ln w="3175">
                    <a:noFill/>
                  </a:ln>
                  <a:solidFill>
                    <a:srgbClr val="FFFFFF"/>
                  </a:solidFill>
                  <a:latin typeface="Segoe UI Semibold"/>
                </a:rPr>
                <a:t>Azure Arc</a:t>
              </a:r>
            </a:p>
          </p:txBody>
        </p:sp>
      </p:grpSp>
      <p:cxnSp>
        <p:nvCxnSpPr>
          <p:cNvPr id="44" name="Connector: Elbow 43">
            <a:extLst>
              <a:ext uri="{FF2B5EF4-FFF2-40B4-BE49-F238E27FC236}">
                <a16:creationId xmlns:a16="http://schemas.microsoft.com/office/drawing/2014/main" id="{BB2F3D17-4230-2301-E30F-ED59D3A70838}"/>
              </a:ext>
              <a:ext uri="{C183D7F6-B498-43B3-948B-1728B52AA6E4}">
                <adec:decorative xmlns:adec="http://schemas.microsoft.com/office/drawing/2017/decorative" val="1"/>
              </a:ext>
            </a:extLst>
          </p:cNvPr>
          <p:cNvCxnSpPr>
            <a:cxnSpLocks/>
            <a:endCxn id="4" idx="2"/>
          </p:cNvCxnSpPr>
          <p:nvPr/>
        </p:nvCxnSpPr>
        <p:spPr>
          <a:xfrm flipV="1">
            <a:off x="2947475" y="5635665"/>
            <a:ext cx="1117468" cy="339659"/>
          </a:xfrm>
          <a:prstGeom prst="bentConnector2">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1" name="Connector: Elbow 70">
            <a:extLst>
              <a:ext uri="{FF2B5EF4-FFF2-40B4-BE49-F238E27FC236}">
                <a16:creationId xmlns:a16="http://schemas.microsoft.com/office/drawing/2014/main" id="{1526AD22-E5DB-D44E-F182-98BC711E88F5}"/>
              </a:ext>
              <a:ext uri="{C183D7F6-B498-43B3-948B-1728B52AA6E4}">
                <adec:decorative xmlns:adec="http://schemas.microsoft.com/office/drawing/2017/decorative" val="1"/>
              </a:ext>
            </a:extLst>
          </p:cNvPr>
          <p:cNvCxnSpPr>
            <a:cxnSpLocks/>
          </p:cNvCxnSpPr>
          <p:nvPr/>
        </p:nvCxnSpPr>
        <p:spPr>
          <a:xfrm flipV="1">
            <a:off x="4064943" y="5676382"/>
            <a:ext cx="1708859" cy="305806"/>
          </a:xfrm>
          <a:prstGeom prst="bentConnector3">
            <a:avLst>
              <a:gd name="adj1" fmla="val 100027"/>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4" name="Connector: Elbow 73">
            <a:extLst>
              <a:ext uri="{FF2B5EF4-FFF2-40B4-BE49-F238E27FC236}">
                <a16:creationId xmlns:a16="http://schemas.microsoft.com/office/drawing/2014/main" id="{C7D64C40-6C3E-B926-4AE1-E4A3EFDDFE05}"/>
              </a:ext>
              <a:ext uri="{C183D7F6-B498-43B3-948B-1728B52AA6E4}">
                <adec:decorative xmlns:adec="http://schemas.microsoft.com/office/drawing/2017/decorative" val="1"/>
              </a:ext>
            </a:extLst>
          </p:cNvPr>
          <p:cNvCxnSpPr>
            <a:cxnSpLocks/>
          </p:cNvCxnSpPr>
          <p:nvPr/>
        </p:nvCxnSpPr>
        <p:spPr>
          <a:xfrm flipV="1">
            <a:off x="5757414" y="5676382"/>
            <a:ext cx="1708859" cy="305806"/>
          </a:xfrm>
          <a:prstGeom prst="bentConnector3">
            <a:avLst>
              <a:gd name="adj1" fmla="val 100027"/>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5" name="Connector: Elbow 74">
            <a:extLst>
              <a:ext uri="{FF2B5EF4-FFF2-40B4-BE49-F238E27FC236}">
                <a16:creationId xmlns:a16="http://schemas.microsoft.com/office/drawing/2014/main" id="{4327C0C0-A6D3-A451-5C2D-E5B6BDA718CF}"/>
              </a:ext>
              <a:ext uri="{C183D7F6-B498-43B3-948B-1728B52AA6E4}">
                <adec:decorative xmlns:adec="http://schemas.microsoft.com/office/drawing/2017/decorative" val="1"/>
              </a:ext>
            </a:extLst>
          </p:cNvPr>
          <p:cNvCxnSpPr>
            <a:cxnSpLocks/>
          </p:cNvCxnSpPr>
          <p:nvPr/>
        </p:nvCxnSpPr>
        <p:spPr>
          <a:xfrm flipV="1">
            <a:off x="7466816" y="5676382"/>
            <a:ext cx="1708859" cy="305806"/>
          </a:xfrm>
          <a:prstGeom prst="bentConnector3">
            <a:avLst>
              <a:gd name="adj1" fmla="val 100027"/>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6" name="Connector: Elbow 75">
            <a:extLst>
              <a:ext uri="{FF2B5EF4-FFF2-40B4-BE49-F238E27FC236}">
                <a16:creationId xmlns:a16="http://schemas.microsoft.com/office/drawing/2014/main" id="{0F78C25E-F500-2291-D590-95376D949616}"/>
              </a:ext>
              <a:ext uri="{C183D7F6-B498-43B3-948B-1728B52AA6E4}">
                <adec:decorative xmlns:adec="http://schemas.microsoft.com/office/drawing/2017/decorative" val="1"/>
              </a:ext>
            </a:extLst>
          </p:cNvPr>
          <p:cNvCxnSpPr>
            <a:cxnSpLocks/>
          </p:cNvCxnSpPr>
          <p:nvPr/>
        </p:nvCxnSpPr>
        <p:spPr>
          <a:xfrm flipV="1">
            <a:off x="9171378" y="5663512"/>
            <a:ext cx="1708859" cy="305806"/>
          </a:xfrm>
          <a:prstGeom prst="bentConnector3">
            <a:avLst>
              <a:gd name="adj1" fmla="val 100027"/>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81" name="Oval 80">
            <a:extLst>
              <a:ext uri="{FF2B5EF4-FFF2-40B4-BE49-F238E27FC236}">
                <a16:creationId xmlns:a16="http://schemas.microsoft.com/office/drawing/2014/main" id="{F004B0DC-2B7F-62DD-EEDE-E9E326FB1B39}"/>
              </a:ext>
            </a:extLst>
          </p:cNvPr>
          <p:cNvSpPr/>
          <p:nvPr/>
        </p:nvSpPr>
        <p:spPr bwMode="auto">
          <a:xfrm>
            <a:off x="5915846" y="2778138"/>
            <a:ext cx="417354" cy="417354"/>
          </a:xfrm>
          <a:prstGeom prst="ellipse">
            <a:avLst/>
          </a:prstGeom>
          <a:solidFill>
            <a:srgbClr val="FFC000"/>
          </a:solidFill>
          <a:ln w="15875">
            <a:solidFill>
              <a:srgbClr val="C7C7C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1836" b="1">
                <a:solidFill>
                  <a:prstClr val="black"/>
                </a:solidFill>
                <a:latin typeface="Segoe UI"/>
                <a:cs typeface="Segoe UI" pitchFamily="34" charset="0"/>
              </a:rPr>
              <a:t>2</a:t>
            </a:r>
          </a:p>
        </p:txBody>
      </p:sp>
      <p:sp>
        <p:nvSpPr>
          <p:cNvPr id="2" name="TextBox 1">
            <a:extLst>
              <a:ext uri="{FF2B5EF4-FFF2-40B4-BE49-F238E27FC236}">
                <a16:creationId xmlns:a16="http://schemas.microsoft.com/office/drawing/2014/main" id="{77F87DAD-41DF-0D71-8DAD-4774A20DACCC}"/>
              </a:ext>
            </a:extLst>
          </p:cNvPr>
          <p:cNvSpPr txBox="1"/>
          <p:nvPr/>
        </p:nvSpPr>
        <p:spPr>
          <a:xfrm>
            <a:off x="5262081" y="6172118"/>
            <a:ext cx="3387154" cy="295854"/>
          </a:xfrm>
          <a:prstGeom prst="rect">
            <a:avLst/>
          </a:prstGeom>
          <a:solidFill>
            <a:schemeClr val="tx1"/>
          </a:solidFill>
          <a:ln>
            <a:noFill/>
          </a:ln>
        </p:spPr>
        <p:txBody>
          <a:bodyPr wrap="square">
            <a:spAutoFit/>
          </a:bodyPr>
          <a:lstStyle/>
          <a:p>
            <a:pPr algn="ctr" defTabSz="951028" fontAlgn="base">
              <a:lnSpc>
                <a:spcPct val="90000"/>
              </a:lnSpc>
              <a:spcBef>
                <a:spcPct val="0"/>
              </a:spcBef>
              <a:spcAft>
                <a:spcPct val="0"/>
              </a:spcAft>
              <a:defRPr/>
            </a:pPr>
            <a:r>
              <a:rPr lang="en-US" sz="1428" i="1">
                <a:solidFill>
                  <a:srgbClr val="FFFFFF"/>
                </a:solidFill>
                <a:latin typeface="Segoe UI"/>
              </a:rPr>
              <a:t>Example: Smart city crosswalks</a:t>
            </a:r>
          </a:p>
        </p:txBody>
      </p:sp>
    </p:spTree>
    <p:extLst>
      <p:ext uri="{BB962C8B-B14F-4D97-AF65-F5344CB8AC3E}">
        <p14:creationId xmlns:p14="http://schemas.microsoft.com/office/powerpoint/2010/main" val="4153324072"/>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7"/>
                                        </p:tgtEl>
                                        <p:attrNameLst>
                                          <p:attrName>style.visibility</p:attrName>
                                        </p:attrNameLst>
                                      </p:cBhvr>
                                      <p:to>
                                        <p:strVal val="visible"/>
                                      </p:to>
                                    </p:set>
                                    <p:animEffect transition="in" filter="fade">
                                      <p:cBhvr>
                                        <p:cTn id="7" dur="500"/>
                                        <p:tgtEl>
                                          <p:spTgt spid="6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9"/>
                                        </p:tgtEl>
                                        <p:attrNameLst>
                                          <p:attrName>style.visibility</p:attrName>
                                        </p:attrNameLst>
                                      </p:cBhvr>
                                      <p:to>
                                        <p:strVal val="visible"/>
                                      </p:to>
                                    </p:set>
                                    <p:animEffect transition="in" filter="fade">
                                      <p:cBhvr>
                                        <p:cTn id="10" dur="500"/>
                                        <p:tgtEl>
                                          <p:spTgt spid="4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10" presetClass="entr" presetSubtype="0" fill="hold" nodeType="withEffect">
                                  <p:stCondLst>
                                    <p:cond delay="0"/>
                                  </p:stCondLst>
                                  <p:childTnLst>
                                    <p:set>
                                      <p:cBhvr>
                                        <p:cTn id="15" dur="1" fill="hold">
                                          <p:stCondLst>
                                            <p:cond delay="0"/>
                                          </p:stCondLst>
                                        </p:cTn>
                                        <p:tgtEl>
                                          <p:spTgt spid="44"/>
                                        </p:tgtEl>
                                        <p:attrNameLst>
                                          <p:attrName>style.visibility</p:attrName>
                                        </p:attrNameLst>
                                      </p:cBhvr>
                                      <p:to>
                                        <p:strVal val="visible"/>
                                      </p:to>
                                    </p:set>
                                    <p:animEffect transition="in" filter="fade">
                                      <p:cBhvr>
                                        <p:cTn id="16" dur="500"/>
                                        <p:tgtEl>
                                          <p:spTgt spid="4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8"/>
                                        </p:tgtEl>
                                        <p:attrNameLst>
                                          <p:attrName>style.visibility</p:attrName>
                                        </p:attrNameLst>
                                      </p:cBhvr>
                                      <p:to>
                                        <p:strVal val="visible"/>
                                      </p:to>
                                    </p:set>
                                    <p:animEffect transition="in" filter="fade">
                                      <p:cBhvr>
                                        <p:cTn id="19" dur="500"/>
                                        <p:tgtEl>
                                          <p:spTgt spid="48"/>
                                        </p:tgtEl>
                                      </p:cBhvr>
                                    </p:animEffect>
                                  </p:childTnLst>
                                </p:cTn>
                              </p:par>
                              <p:par>
                                <p:cTn id="20" presetID="10" presetClass="entr" presetSubtype="0" fill="hold" nodeType="withEffect">
                                  <p:stCondLst>
                                    <p:cond delay="0"/>
                                  </p:stCondLst>
                                  <p:childTnLst>
                                    <p:set>
                                      <p:cBhvr>
                                        <p:cTn id="21" dur="1" fill="hold">
                                          <p:stCondLst>
                                            <p:cond delay="0"/>
                                          </p:stCondLst>
                                        </p:cTn>
                                        <p:tgtEl>
                                          <p:spTgt spid="52"/>
                                        </p:tgtEl>
                                        <p:attrNameLst>
                                          <p:attrName>style.visibility</p:attrName>
                                        </p:attrNameLst>
                                      </p:cBhvr>
                                      <p:to>
                                        <p:strVal val="visible"/>
                                      </p:to>
                                    </p:set>
                                    <p:animEffect transition="in" filter="fade">
                                      <p:cBhvr>
                                        <p:cTn id="22" dur="500"/>
                                        <p:tgtEl>
                                          <p:spTgt spid="5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1"/>
                                        </p:tgtEl>
                                        <p:attrNameLst>
                                          <p:attrName>style.visibility</p:attrName>
                                        </p:attrNameLst>
                                      </p:cBhvr>
                                      <p:to>
                                        <p:strVal val="visible"/>
                                      </p:to>
                                    </p:set>
                                    <p:animEffect transition="in" filter="fade">
                                      <p:cBhvr>
                                        <p:cTn id="27" dur="500"/>
                                        <p:tgtEl>
                                          <p:spTgt spid="51"/>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fade">
                                      <p:cBhvr>
                                        <p:cTn id="30" dur="500"/>
                                        <p:tgtEl>
                                          <p:spTgt spid="5"/>
                                        </p:tgtEl>
                                      </p:cBhvr>
                                    </p:animEffect>
                                  </p:childTnLst>
                                </p:cTn>
                              </p:par>
                              <p:par>
                                <p:cTn id="31" presetID="10" presetClass="entr" presetSubtype="0" fill="hold" nodeType="withEffect">
                                  <p:stCondLst>
                                    <p:cond delay="0"/>
                                  </p:stCondLst>
                                  <p:childTnLst>
                                    <p:set>
                                      <p:cBhvr>
                                        <p:cTn id="32" dur="1" fill="hold">
                                          <p:stCondLst>
                                            <p:cond delay="0"/>
                                          </p:stCondLst>
                                        </p:cTn>
                                        <p:tgtEl>
                                          <p:spTgt spid="71"/>
                                        </p:tgtEl>
                                        <p:attrNameLst>
                                          <p:attrName>style.visibility</p:attrName>
                                        </p:attrNameLst>
                                      </p:cBhvr>
                                      <p:to>
                                        <p:strVal val="visible"/>
                                      </p:to>
                                    </p:set>
                                    <p:animEffect transition="in" filter="fade">
                                      <p:cBhvr>
                                        <p:cTn id="33" dur="500"/>
                                        <p:tgtEl>
                                          <p:spTgt spid="71"/>
                                        </p:tgtEl>
                                      </p:cBhvr>
                                    </p:animEffect>
                                  </p:childTnLst>
                                </p:cTn>
                              </p:par>
                              <p:par>
                                <p:cTn id="34" presetID="10" presetClass="entr" presetSubtype="0" fill="hold" nodeType="withEffect">
                                  <p:stCondLst>
                                    <p:cond delay="0"/>
                                  </p:stCondLst>
                                  <p:childTnLst>
                                    <p:set>
                                      <p:cBhvr>
                                        <p:cTn id="35" dur="1" fill="hold">
                                          <p:stCondLst>
                                            <p:cond delay="0"/>
                                          </p:stCondLst>
                                        </p:cTn>
                                        <p:tgtEl>
                                          <p:spTgt spid="61"/>
                                        </p:tgtEl>
                                        <p:attrNameLst>
                                          <p:attrName>style.visibility</p:attrName>
                                        </p:attrNameLst>
                                      </p:cBhvr>
                                      <p:to>
                                        <p:strVal val="visible"/>
                                      </p:to>
                                    </p:set>
                                    <p:animEffect transition="in" filter="fade">
                                      <p:cBhvr>
                                        <p:cTn id="36" dur="500"/>
                                        <p:tgtEl>
                                          <p:spTgt spid="61"/>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81"/>
                                        </p:tgtEl>
                                        <p:attrNameLst>
                                          <p:attrName>style.visibility</p:attrName>
                                        </p:attrNameLst>
                                      </p:cBhvr>
                                      <p:to>
                                        <p:strVal val="visible"/>
                                      </p:to>
                                    </p:set>
                                    <p:animEffect transition="in" filter="fade">
                                      <p:cBhvr>
                                        <p:cTn id="39" dur="500"/>
                                        <p:tgtEl>
                                          <p:spTgt spid="81"/>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55"/>
                                        </p:tgtEl>
                                        <p:attrNameLst>
                                          <p:attrName>style.visibility</p:attrName>
                                        </p:attrNameLst>
                                      </p:cBhvr>
                                      <p:to>
                                        <p:strVal val="visible"/>
                                      </p:to>
                                    </p:set>
                                    <p:animEffect transition="in" filter="fade">
                                      <p:cBhvr>
                                        <p:cTn id="44" dur="500"/>
                                        <p:tgtEl>
                                          <p:spTgt spid="55"/>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6"/>
                                        </p:tgtEl>
                                        <p:attrNameLst>
                                          <p:attrName>style.visibility</p:attrName>
                                        </p:attrNameLst>
                                      </p:cBhvr>
                                      <p:to>
                                        <p:strVal val="visible"/>
                                      </p:to>
                                    </p:set>
                                    <p:animEffect transition="in" filter="fade">
                                      <p:cBhvr>
                                        <p:cTn id="47" dur="500"/>
                                        <p:tgtEl>
                                          <p:spTgt spid="6"/>
                                        </p:tgtEl>
                                      </p:cBhvr>
                                    </p:animEffect>
                                  </p:childTnLst>
                                </p:cTn>
                              </p:par>
                              <p:par>
                                <p:cTn id="48" presetID="10" presetClass="entr" presetSubtype="0" fill="hold" nodeType="withEffect">
                                  <p:stCondLst>
                                    <p:cond delay="0"/>
                                  </p:stCondLst>
                                  <p:childTnLst>
                                    <p:set>
                                      <p:cBhvr>
                                        <p:cTn id="49" dur="1" fill="hold">
                                          <p:stCondLst>
                                            <p:cond delay="0"/>
                                          </p:stCondLst>
                                        </p:cTn>
                                        <p:tgtEl>
                                          <p:spTgt spid="74"/>
                                        </p:tgtEl>
                                        <p:attrNameLst>
                                          <p:attrName>style.visibility</p:attrName>
                                        </p:attrNameLst>
                                      </p:cBhvr>
                                      <p:to>
                                        <p:strVal val="visible"/>
                                      </p:to>
                                    </p:set>
                                    <p:animEffect transition="in" filter="fade">
                                      <p:cBhvr>
                                        <p:cTn id="50" dur="500"/>
                                        <p:tgtEl>
                                          <p:spTgt spid="74"/>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54"/>
                                        </p:tgtEl>
                                        <p:attrNameLst>
                                          <p:attrName>style.visibility</p:attrName>
                                        </p:attrNameLst>
                                      </p:cBhvr>
                                      <p:to>
                                        <p:strVal val="visible"/>
                                      </p:to>
                                    </p:set>
                                    <p:animEffect transition="in" filter="fade">
                                      <p:cBhvr>
                                        <p:cTn id="53" dur="500"/>
                                        <p:tgtEl>
                                          <p:spTgt spid="54"/>
                                        </p:tgtEl>
                                      </p:cBhvr>
                                    </p:animEffect>
                                  </p:childTnLst>
                                </p:cTn>
                              </p:par>
                              <p:par>
                                <p:cTn id="54" presetID="10" presetClass="entr" presetSubtype="0" fill="hold" nodeType="withEffect">
                                  <p:stCondLst>
                                    <p:cond delay="0"/>
                                  </p:stCondLst>
                                  <p:childTnLst>
                                    <p:set>
                                      <p:cBhvr>
                                        <p:cTn id="55" dur="1" fill="hold">
                                          <p:stCondLst>
                                            <p:cond delay="0"/>
                                          </p:stCondLst>
                                        </p:cTn>
                                        <p:tgtEl>
                                          <p:spTgt spid="62"/>
                                        </p:tgtEl>
                                        <p:attrNameLst>
                                          <p:attrName>style.visibility</p:attrName>
                                        </p:attrNameLst>
                                      </p:cBhvr>
                                      <p:to>
                                        <p:strVal val="visible"/>
                                      </p:to>
                                    </p:set>
                                    <p:animEffect transition="in" filter="fade">
                                      <p:cBhvr>
                                        <p:cTn id="56" dur="500"/>
                                        <p:tgtEl>
                                          <p:spTgt spid="62"/>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58"/>
                                        </p:tgtEl>
                                        <p:attrNameLst>
                                          <p:attrName>style.visibility</p:attrName>
                                        </p:attrNameLst>
                                      </p:cBhvr>
                                      <p:to>
                                        <p:strVal val="visible"/>
                                      </p:to>
                                    </p:set>
                                    <p:animEffect transition="in" filter="fade">
                                      <p:cBhvr>
                                        <p:cTn id="61" dur="500"/>
                                        <p:tgtEl>
                                          <p:spTgt spid="58"/>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7"/>
                                        </p:tgtEl>
                                        <p:attrNameLst>
                                          <p:attrName>style.visibility</p:attrName>
                                        </p:attrNameLst>
                                      </p:cBhvr>
                                      <p:to>
                                        <p:strVal val="visible"/>
                                      </p:to>
                                    </p:set>
                                    <p:animEffect transition="in" filter="fade">
                                      <p:cBhvr>
                                        <p:cTn id="64" dur="500"/>
                                        <p:tgtEl>
                                          <p:spTgt spid="7"/>
                                        </p:tgtEl>
                                      </p:cBhvr>
                                    </p:animEffect>
                                  </p:childTnLst>
                                </p:cTn>
                              </p:par>
                              <p:par>
                                <p:cTn id="65" presetID="10" presetClass="entr" presetSubtype="0" fill="hold" nodeType="withEffect">
                                  <p:stCondLst>
                                    <p:cond delay="0"/>
                                  </p:stCondLst>
                                  <p:childTnLst>
                                    <p:set>
                                      <p:cBhvr>
                                        <p:cTn id="66" dur="1" fill="hold">
                                          <p:stCondLst>
                                            <p:cond delay="0"/>
                                          </p:stCondLst>
                                        </p:cTn>
                                        <p:tgtEl>
                                          <p:spTgt spid="75"/>
                                        </p:tgtEl>
                                        <p:attrNameLst>
                                          <p:attrName>style.visibility</p:attrName>
                                        </p:attrNameLst>
                                      </p:cBhvr>
                                      <p:to>
                                        <p:strVal val="visible"/>
                                      </p:to>
                                    </p:set>
                                    <p:animEffect transition="in" filter="fade">
                                      <p:cBhvr>
                                        <p:cTn id="67" dur="500"/>
                                        <p:tgtEl>
                                          <p:spTgt spid="75"/>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56"/>
                                        </p:tgtEl>
                                        <p:attrNameLst>
                                          <p:attrName>style.visibility</p:attrName>
                                        </p:attrNameLst>
                                      </p:cBhvr>
                                      <p:to>
                                        <p:strVal val="visible"/>
                                      </p:to>
                                    </p:set>
                                    <p:animEffect transition="in" filter="fade">
                                      <p:cBhvr>
                                        <p:cTn id="70" dur="500"/>
                                        <p:tgtEl>
                                          <p:spTgt spid="56"/>
                                        </p:tgtEl>
                                      </p:cBhvr>
                                    </p:animEffect>
                                  </p:childTnLst>
                                </p:cTn>
                              </p:par>
                              <p:par>
                                <p:cTn id="71" presetID="10" presetClass="entr" presetSubtype="0" fill="hold" nodeType="withEffect">
                                  <p:stCondLst>
                                    <p:cond delay="0"/>
                                  </p:stCondLst>
                                  <p:childTnLst>
                                    <p:set>
                                      <p:cBhvr>
                                        <p:cTn id="72" dur="1" fill="hold">
                                          <p:stCondLst>
                                            <p:cond delay="0"/>
                                          </p:stCondLst>
                                        </p:cTn>
                                        <p:tgtEl>
                                          <p:spTgt spid="63"/>
                                        </p:tgtEl>
                                        <p:attrNameLst>
                                          <p:attrName>style.visibility</p:attrName>
                                        </p:attrNameLst>
                                      </p:cBhvr>
                                      <p:to>
                                        <p:strVal val="visible"/>
                                      </p:to>
                                    </p:set>
                                    <p:animEffect transition="in" filter="fade">
                                      <p:cBhvr>
                                        <p:cTn id="73" dur="500"/>
                                        <p:tgtEl>
                                          <p:spTgt spid="63"/>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grpId="0" nodeType="clickEffect">
                                  <p:stCondLst>
                                    <p:cond delay="0"/>
                                  </p:stCondLst>
                                  <p:childTnLst>
                                    <p:set>
                                      <p:cBhvr>
                                        <p:cTn id="77" dur="1" fill="hold">
                                          <p:stCondLst>
                                            <p:cond delay="0"/>
                                          </p:stCondLst>
                                        </p:cTn>
                                        <p:tgtEl>
                                          <p:spTgt spid="60"/>
                                        </p:tgtEl>
                                        <p:attrNameLst>
                                          <p:attrName>style.visibility</p:attrName>
                                        </p:attrNameLst>
                                      </p:cBhvr>
                                      <p:to>
                                        <p:strVal val="visible"/>
                                      </p:to>
                                    </p:set>
                                    <p:animEffect transition="in" filter="fade">
                                      <p:cBhvr>
                                        <p:cTn id="78" dur="500"/>
                                        <p:tgtEl>
                                          <p:spTgt spid="60"/>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8"/>
                                        </p:tgtEl>
                                        <p:attrNameLst>
                                          <p:attrName>style.visibility</p:attrName>
                                        </p:attrNameLst>
                                      </p:cBhvr>
                                      <p:to>
                                        <p:strVal val="visible"/>
                                      </p:to>
                                    </p:set>
                                    <p:animEffect transition="in" filter="fade">
                                      <p:cBhvr>
                                        <p:cTn id="81" dur="500"/>
                                        <p:tgtEl>
                                          <p:spTgt spid="8"/>
                                        </p:tgtEl>
                                      </p:cBhvr>
                                    </p:animEffect>
                                  </p:childTnLst>
                                </p:cTn>
                              </p:par>
                              <p:par>
                                <p:cTn id="82" presetID="10" presetClass="entr" presetSubtype="0" fill="hold" nodeType="withEffect">
                                  <p:stCondLst>
                                    <p:cond delay="0"/>
                                  </p:stCondLst>
                                  <p:childTnLst>
                                    <p:set>
                                      <p:cBhvr>
                                        <p:cTn id="83" dur="1" fill="hold">
                                          <p:stCondLst>
                                            <p:cond delay="0"/>
                                          </p:stCondLst>
                                        </p:cTn>
                                        <p:tgtEl>
                                          <p:spTgt spid="76"/>
                                        </p:tgtEl>
                                        <p:attrNameLst>
                                          <p:attrName>style.visibility</p:attrName>
                                        </p:attrNameLst>
                                      </p:cBhvr>
                                      <p:to>
                                        <p:strVal val="visible"/>
                                      </p:to>
                                    </p:set>
                                    <p:animEffect transition="in" filter="fade">
                                      <p:cBhvr>
                                        <p:cTn id="84" dur="500"/>
                                        <p:tgtEl>
                                          <p:spTgt spid="76"/>
                                        </p:tgtEl>
                                      </p:cBhvr>
                                    </p:animEffect>
                                  </p:childTnLst>
                                </p:cTn>
                              </p:par>
                              <p:par>
                                <p:cTn id="85" presetID="10" presetClass="entr" presetSubtype="0" fill="hold" nodeType="withEffect">
                                  <p:stCondLst>
                                    <p:cond delay="0"/>
                                  </p:stCondLst>
                                  <p:childTnLst>
                                    <p:set>
                                      <p:cBhvr>
                                        <p:cTn id="86" dur="1" fill="hold">
                                          <p:stCondLst>
                                            <p:cond delay="0"/>
                                          </p:stCondLst>
                                        </p:cTn>
                                        <p:tgtEl>
                                          <p:spTgt spid="53"/>
                                        </p:tgtEl>
                                        <p:attrNameLst>
                                          <p:attrName>style.visibility</p:attrName>
                                        </p:attrNameLst>
                                      </p:cBhvr>
                                      <p:to>
                                        <p:strVal val="visible"/>
                                      </p:to>
                                    </p:set>
                                    <p:animEffect transition="in" filter="fade">
                                      <p:cBhvr>
                                        <p:cTn id="87" dur="500"/>
                                        <p:tgtEl>
                                          <p:spTgt spid="53"/>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59"/>
                                        </p:tgtEl>
                                        <p:attrNameLst>
                                          <p:attrName>style.visibility</p:attrName>
                                        </p:attrNameLst>
                                      </p:cBhvr>
                                      <p:to>
                                        <p:strVal val="visible"/>
                                      </p:to>
                                    </p:set>
                                    <p:animEffect transition="in" filter="fade">
                                      <p:cBhvr>
                                        <p:cTn id="90"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49" grpId="0" animBg="1"/>
      <p:bldP spid="51" grpId="0" animBg="1"/>
      <p:bldP spid="54" grpId="0" animBg="1"/>
      <p:bldP spid="55" grpId="0" animBg="1"/>
      <p:bldP spid="56" grpId="0" animBg="1"/>
      <p:bldP spid="58" grpId="0" animBg="1"/>
      <p:bldP spid="59" grpId="0" animBg="1"/>
      <p:bldP spid="60" grpId="0" animBg="1"/>
      <p:bldP spid="4" grpId="0" animBg="1"/>
      <p:bldP spid="5" grpId="0" animBg="1"/>
      <p:bldP spid="6" grpId="0" animBg="1"/>
      <p:bldP spid="7" grpId="0" animBg="1"/>
      <p:bldP spid="8" grpId="0" animBg="1"/>
      <p:bldP spid="81"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6FAD66-1D06-E7DB-D8FD-0E4F98963C97}"/>
              </a:ext>
            </a:extLst>
          </p:cNvPr>
          <p:cNvSpPr>
            <a:spLocks noGrp="1"/>
          </p:cNvSpPr>
          <p:nvPr>
            <p:ph type="title" idx="4294967295"/>
          </p:nvPr>
        </p:nvSpPr>
        <p:spPr>
          <a:xfrm>
            <a:off x="599950" y="-856793"/>
            <a:ext cx="11236575" cy="565067"/>
          </a:xfrm>
        </p:spPr>
        <p:txBody>
          <a:bodyPr vert="horz" wrap="square" lIns="0" tIns="0" rIns="0" bIns="0" rtlCol="0" anchor="b">
            <a:spAutoFit/>
          </a:bodyPr>
          <a:lstStyle/>
          <a:p>
            <a:r>
              <a:rPr lang="en-US" dirty="0"/>
              <a:t>Azure Overview 2 with Azure Arc</a:t>
            </a:r>
          </a:p>
        </p:txBody>
      </p:sp>
      <p:pic>
        <p:nvPicPr>
          <p:cNvPr id="12" name="Picture 11" descr="Microsoft Azure">
            <a:extLst>
              <a:ext uri="{FF2B5EF4-FFF2-40B4-BE49-F238E27FC236}">
                <a16:creationId xmlns:a16="http://schemas.microsoft.com/office/drawing/2014/main" id="{6062E5BA-230D-3DDF-F517-4314034BB0F4}"/>
              </a:ext>
              <a:ext uri="{C183D7F6-B498-43B3-948B-1728B52AA6E4}">
                <adec:decorative xmlns:adec="http://schemas.microsoft.com/office/drawing/2017/decorative" val="0"/>
              </a:ext>
            </a:extLst>
          </p:cNvPr>
          <p:cNvPicPr>
            <a:picLocks noChangeAspect="1"/>
          </p:cNvPicPr>
          <p:nvPr/>
        </p:nvPicPr>
        <p:blipFill>
          <a:blip r:embed="rId3"/>
          <a:stretch>
            <a:fillRect/>
          </a:stretch>
        </p:blipFill>
        <p:spPr>
          <a:xfrm>
            <a:off x="4747110" y="966460"/>
            <a:ext cx="2942256" cy="973175"/>
          </a:xfrm>
          <a:prstGeom prst="rect">
            <a:avLst/>
          </a:prstGeom>
        </p:spPr>
      </p:pic>
      <p:grpSp>
        <p:nvGrpSpPr>
          <p:cNvPr id="3" name="Group 2">
            <a:extLst>
              <a:ext uri="{FF2B5EF4-FFF2-40B4-BE49-F238E27FC236}">
                <a16:creationId xmlns:a16="http://schemas.microsoft.com/office/drawing/2014/main" id="{23159CAA-2F03-8FF7-DA98-5F3B54CF27E0}"/>
              </a:ext>
              <a:ext uri="{C183D7F6-B498-43B3-948B-1728B52AA6E4}">
                <adec:decorative xmlns:adec="http://schemas.microsoft.com/office/drawing/2017/decorative" val="1"/>
              </a:ext>
            </a:extLst>
          </p:cNvPr>
          <p:cNvGrpSpPr/>
          <p:nvPr/>
        </p:nvGrpSpPr>
        <p:grpSpPr>
          <a:xfrm>
            <a:off x="617070" y="1901777"/>
            <a:ext cx="11284659" cy="3923121"/>
            <a:chOff x="604161" y="1901776"/>
            <a:chExt cx="11064393" cy="3923121"/>
          </a:xfrm>
        </p:grpSpPr>
        <p:cxnSp>
          <p:nvCxnSpPr>
            <p:cNvPr id="32" name="Straight Connector 31">
              <a:extLst>
                <a:ext uri="{FF2B5EF4-FFF2-40B4-BE49-F238E27FC236}">
                  <a16:creationId xmlns:a16="http://schemas.microsoft.com/office/drawing/2014/main" id="{8DF1761E-D6B6-8E3A-C081-0A4C203ED923}"/>
                </a:ext>
                <a:ext uri="{C183D7F6-B498-43B3-948B-1728B52AA6E4}">
                  <adec:decorative xmlns:adec="http://schemas.microsoft.com/office/drawing/2017/decorative" val="1"/>
                </a:ext>
              </a:extLst>
            </p:cNvPr>
            <p:cNvCxnSpPr>
              <a:cxnSpLocks/>
            </p:cNvCxnSpPr>
            <p:nvPr/>
          </p:nvCxnSpPr>
          <p:spPr>
            <a:xfrm flipH="1">
              <a:off x="9444096" y="3565977"/>
              <a:ext cx="601378" cy="0"/>
            </a:xfrm>
            <a:prstGeom prst="line">
              <a:avLst/>
            </a:prstGeom>
            <a:noFill/>
            <a:ln w="19050" cap="rnd" cmpd="sng" algn="ctr">
              <a:gradFill>
                <a:gsLst>
                  <a:gs pos="15000">
                    <a:srgbClr val="50E6FF"/>
                  </a:gs>
                  <a:gs pos="85000">
                    <a:schemeClr val="accent1"/>
                  </a:gs>
                </a:gsLst>
                <a:lin ang="4200000" scaled="0"/>
              </a:gradFill>
              <a:prstDash val="solid"/>
              <a:headEnd type="none" w="lg" len="med"/>
              <a:tailEnd type="none" w="lg" len="med"/>
            </a:ln>
            <a:effectLst/>
          </p:spPr>
        </p:cxnSp>
        <p:sp>
          <p:nvSpPr>
            <p:cNvPr id="10" name="Rectangle: Rounded Corners 9">
              <a:extLst>
                <a:ext uri="{FF2B5EF4-FFF2-40B4-BE49-F238E27FC236}">
                  <a16:creationId xmlns:a16="http://schemas.microsoft.com/office/drawing/2014/main" id="{2CEA3750-C4CA-42BB-7DE9-1AE332A2A4A7}"/>
                </a:ext>
                <a:ext uri="{C183D7F6-B498-43B3-948B-1728B52AA6E4}">
                  <adec:decorative xmlns:adec="http://schemas.microsoft.com/office/drawing/2017/decorative" val="1"/>
                </a:ext>
              </a:extLst>
            </p:cNvPr>
            <p:cNvSpPr/>
            <p:nvPr/>
          </p:nvSpPr>
          <p:spPr bwMode="auto">
            <a:xfrm>
              <a:off x="9485445" y="2588079"/>
              <a:ext cx="560029" cy="1955796"/>
            </a:xfrm>
            <a:custGeom>
              <a:avLst/>
              <a:gdLst>
                <a:gd name="connsiteX0" fmla="*/ 0 w 934929"/>
                <a:gd name="connsiteY0" fmla="*/ 155825 h 2159650"/>
                <a:gd name="connsiteX1" fmla="*/ 155825 w 934929"/>
                <a:gd name="connsiteY1" fmla="*/ 0 h 2159650"/>
                <a:gd name="connsiteX2" fmla="*/ 779104 w 934929"/>
                <a:gd name="connsiteY2" fmla="*/ 0 h 2159650"/>
                <a:gd name="connsiteX3" fmla="*/ 934929 w 934929"/>
                <a:gd name="connsiteY3" fmla="*/ 155825 h 2159650"/>
                <a:gd name="connsiteX4" fmla="*/ 934929 w 934929"/>
                <a:gd name="connsiteY4" fmla="*/ 2003825 h 2159650"/>
                <a:gd name="connsiteX5" fmla="*/ 779104 w 934929"/>
                <a:gd name="connsiteY5" fmla="*/ 2159650 h 2159650"/>
                <a:gd name="connsiteX6" fmla="*/ 155825 w 934929"/>
                <a:gd name="connsiteY6" fmla="*/ 2159650 h 2159650"/>
                <a:gd name="connsiteX7" fmla="*/ 0 w 934929"/>
                <a:gd name="connsiteY7" fmla="*/ 2003825 h 2159650"/>
                <a:gd name="connsiteX8" fmla="*/ 0 w 934929"/>
                <a:gd name="connsiteY8" fmla="*/ 155825 h 2159650"/>
                <a:gd name="connsiteX0" fmla="*/ 0 w 934929"/>
                <a:gd name="connsiteY0" fmla="*/ 2003825 h 2159650"/>
                <a:gd name="connsiteX1" fmla="*/ 155825 w 934929"/>
                <a:gd name="connsiteY1" fmla="*/ 0 h 2159650"/>
                <a:gd name="connsiteX2" fmla="*/ 779104 w 934929"/>
                <a:gd name="connsiteY2" fmla="*/ 0 h 2159650"/>
                <a:gd name="connsiteX3" fmla="*/ 934929 w 934929"/>
                <a:gd name="connsiteY3" fmla="*/ 155825 h 2159650"/>
                <a:gd name="connsiteX4" fmla="*/ 934929 w 934929"/>
                <a:gd name="connsiteY4" fmla="*/ 2003825 h 2159650"/>
                <a:gd name="connsiteX5" fmla="*/ 779104 w 934929"/>
                <a:gd name="connsiteY5" fmla="*/ 2159650 h 2159650"/>
                <a:gd name="connsiteX6" fmla="*/ 155825 w 934929"/>
                <a:gd name="connsiteY6" fmla="*/ 2159650 h 2159650"/>
                <a:gd name="connsiteX7" fmla="*/ 0 w 934929"/>
                <a:gd name="connsiteY7" fmla="*/ 2003825 h 2159650"/>
                <a:gd name="connsiteX0" fmla="*/ 0 w 934929"/>
                <a:gd name="connsiteY0" fmla="*/ 2003825 h 2159650"/>
                <a:gd name="connsiteX1" fmla="*/ 155825 w 934929"/>
                <a:gd name="connsiteY1" fmla="*/ 0 h 2159650"/>
                <a:gd name="connsiteX2" fmla="*/ 779104 w 934929"/>
                <a:gd name="connsiteY2" fmla="*/ 0 h 2159650"/>
                <a:gd name="connsiteX3" fmla="*/ 934929 w 934929"/>
                <a:gd name="connsiteY3" fmla="*/ 155825 h 2159650"/>
                <a:gd name="connsiteX4" fmla="*/ 934929 w 934929"/>
                <a:gd name="connsiteY4" fmla="*/ 2003825 h 2159650"/>
                <a:gd name="connsiteX5" fmla="*/ 779104 w 934929"/>
                <a:gd name="connsiteY5" fmla="*/ 2159650 h 2159650"/>
                <a:gd name="connsiteX6" fmla="*/ 155825 w 934929"/>
                <a:gd name="connsiteY6" fmla="*/ 2159650 h 2159650"/>
                <a:gd name="connsiteX7" fmla="*/ 91440 w 934929"/>
                <a:gd name="connsiteY7" fmla="*/ 2095265 h 2159650"/>
                <a:gd name="connsiteX0" fmla="*/ 107458 w 886562"/>
                <a:gd name="connsiteY0" fmla="*/ 0 h 2159650"/>
                <a:gd name="connsiteX1" fmla="*/ 730737 w 886562"/>
                <a:gd name="connsiteY1" fmla="*/ 0 h 2159650"/>
                <a:gd name="connsiteX2" fmla="*/ 886562 w 886562"/>
                <a:gd name="connsiteY2" fmla="*/ 155825 h 2159650"/>
                <a:gd name="connsiteX3" fmla="*/ 886562 w 886562"/>
                <a:gd name="connsiteY3" fmla="*/ 2003825 h 2159650"/>
                <a:gd name="connsiteX4" fmla="*/ 730737 w 886562"/>
                <a:gd name="connsiteY4" fmla="*/ 2159650 h 2159650"/>
                <a:gd name="connsiteX5" fmla="*/ 107458 w 886562"/>
                <a:gd name="connsiteY5" fmla="*/ 2159650 h 2159650"/>
                <a:gd name="connsiteX6" fmla="*/ 43073 w 886562"/>
                <a:gd name="connsiteY6" fmla="*/ 2095265 h 2159650"/>
                <a:gd name="connsiteX0" fmla="*/ 0 w 779104"/>
                <a:gd name="connsiteY0" fmla="*/ 0 h 2159650"/>
                <a:gd name="connsiteX1" fmla="*/ 623279 w 779104"/>
                <a:gd name="connsiteY1" fmla="*/ 0 h 2159650"/>
                <a:gd name="connsiteX2" fmla="*/ 779104 w 779104"/>
                <a:gd name="connsiteY2" fmla="*/ 155825 h 2159650"/>
                <a:gd name="connsiteX3" fmla="*/ 779104 w 779104"/>
                <a:gd name="connsiteY3" fmla="*/ 2003825 h 2159650"/>
                <a:gd name="connsiteX4" fmla="*/ 623279 w 779104"/>
                <a:gd name="connsiteY4" fmla="*/ 2159650 h 2159650"/>
                <a:gd name="connsiteX5" fmla="*/ 0 w 779104"/>
                <a:gd name="connsiteY5" fmla="*/ 2159650 h 2159650"/>
                <a:gd name="connsiteX0" fmla="*/ 222250 w 779104"/>
                <a:gd name="connsiteY0" fmla="*/ 0 h 2159650"/>
                <a:gd name="connsiteX1" fmla="*/ 623279 w 779104"/>
                <a:gd name="connsiteY1" fmla="*/ 0 h 2159650"/>
                <a:gd name="connsiteX2" fmla="*/ 779104 w 779104"/>
                <a:gd name="connsiteY2" fmla="*/ 155825 h 2159650"/>
                <a:gd name="connsiteX3" fmla="*/ 779104 w 779104"/>
                <a:gd name="connsiteY3" fmla="*/ 2003825 h 2159650"/>
                <a:gd name="connsiteX4" fmla="*/ 623279 w 779104"/>
                <a:gd name="connsiteY4" fmla="*/ 2159650 h 2159650"/>
                <a:gd name="connsiteX5" fmla="*/ 0 w 779104"/>
                <a:gd name="connsiteY5" fmla="*/ 2159650 h 2159650"/>
                <a:gd name="connsiteX0" fmla="*/ 3175 w 560029"/>
                <a:gd name="connsiteY0" fmla="*/ 0 h 2159650"/>
                <a:gd name="connsiteX1" fmla="*/ 404204 w 560029"/>
                <a:gd name="connsiteY1" fmla="*/ 0 h 2159650"/>
                <a:gd name="connsiteX2" fmla="*/ 560029 w 560029"/>
                <a:gd name="connsiteY2" fmla="*/ 155825 h 2159650"/>
                <a:gd name="connsiteX3" fmla="*/ 560029 w 560029"/>
                <a:gd name="connsiteY3" fmla="*/ 2003825 h 2159650"/>
                <a:gd name="connsiteX4" fmla="*/ 404204 w 560029"/>
                <a:gd name="connsiteY4" fmla="*/ 2159650 h 2159650"/>
                <a:gd name="connsiteX5" fmla="*/ 0 w 560029"/>
                <a:gd name="connsiteY5" fmla="*/ 2159650 h 2159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0029" h="2159650">
                  <a:moveTo>
                    <a:pt x="3175" y="0"/>
                  </a:moveTo>
                  <a:lnTo>
                    <a:pt x="404204" y="0"/>
                  </a:lnTo>
                  <a:cubicBezTo>
                    <a:pt x="490264" y="0"/>
                    <a:pt x="560029" y="69765"/>
                    <a:pt x="560029" y="155825"/>
                  </a:cubicBezTo>
                  <a:lnTo>
                    <a:pt x="560029" y="2003825"/>
                  </a:lnTo>
                  <a:cubicBezTo>
                    <a:pt x="560029" y="2089885"/>
                    <a:pt x="490264" y="2159650"/>
                    <a:pt x="404204" y="2159650"/>
                  </a:cubicBezTo>
                  <a:lnTo>
                    <a:pt x="0" y="2159650"/>
                  </a:lnTo>
                </a:path>
              </a:pathLst>
            </a:custGeom>
            <a:noFill/>
            <a:ln w="19050" cap="rnd" cmpd="sng" algn="ctr">
              <a:gradFill>
                <a:gsLst>
                  <a:gs pos="15000">
                    <a:srgbClr val="50E6FF"/>
                  </a:gs>
                  <a:gs pos="85000">
                    <a:schemeClr val="accent1"/>
                  </a:gs>
                </a:gsLst>
                <a:lin ang="10800000" scaled="0"/>
              </a:gradFill>
              <a:prstDash val="solid"/>
              <a:headEnd type="none" w="lg" len="med"/>
              <a:tailEnd type="none" w="lg"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kern="0" err="1">
                <a:gradFill>
                  <a:gsLst>
                    <a:gs pos="0">
                      <a:srgbClr val="FFFFFF"/>
                    </a:gs>
                    <a:gs pos="100000">
                      <a:srgbClr val="FFFFFF"/>
                    </a:gs>
                  </a:gsLst>
                  <a:lin ang="5400000" scaled="0"/>
                </a:gradFill>
                <a:latin typeface="Segoe UI"/>
                <a:cs typeface="Segoe UI" pitchFamily="34" charset="0"/>
              </a:endParaRPr>
            </a:p>
          </p:txBody>
        </p:sp>
        <p:sp>
          <p:nvSpPr>
            <p:cNvPr id="13" name="Rounded Rectangle 35">
              <a:extLst>
                <a:ext uri="{FF2B5EF4-FFF2-40B4-BE49-F238E27FC236}">
                  <a16:creationId xmlns:a16="http://schemas.microsoft.com/office/drawing/2014/main" id="{D1E270BA-846E-E642-0A99-724910743EA5}"/>
                </a:ext>
                <a:ext uri="{C183D7F6-B498-43B3-948B-1728B52AA6E4}">
                  <adec:decorative xmlns:adec="http://schemas.microsoft.com/office/drawing/2017/decorative" val="1"/>
                </a:ext>
              </a:extLst>
            </p:cNvPr>
            <p:cNvSpPr/>
            <p:nvPr/>
          </p:nvSpPr>
          <p:spPr bwMode="auto">
            <a:xfrm>
              <a:off x="2451100" y="1901776"/>
              <a:ext cx="7289800" cy="3326592"/>
            </a:xfrm>
            <a:prstGeom prst="roundRect">
              <a:avLst>
                <a:gd name="adj" fmla="val 4129"/>
              </a:avLst>
            </a:prstGeom>
            <a:noFill/>
            <a:ln w="25400" cap="rnd" cmpd="sng" algn="ctr">
              <a:gradFill>
                <a:gsLst>
                  <a:gs pos="15000">
                    <a:srgbClr val="50E6FF"/>
                  </a:gs>
                  <a:gs pos="85000">
                    <a:srgbClr val="8661C5"/>
                  </a:gs>
                </a:gsLst>
                <a:lin ang="4200000" scaled="0"/>
              </a:gradFill>
              <a:prstDash val="sysDot"/>
              <a:headEnd type="none" w="lg" len="med"/>
              <a:tailEnd type="none" w="lg"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kern="0" err="1">
                <a:gradFill>
                  <a:gsLst>
                    <a:gs pos="0">
                      <a:srgbClr val="FFFFFF"/>
                    </a:gs>
                    <a:gs pos="100000">
                      <a:srgbClr val="FFFFFF"/>
                    </a:gs>
                  </a:gsLst>
                  <a:lin ang="5400000" scaled="0"/>
                </a:gradFill>
                <a:latin typeface="Segoe UI"/>
                <a:cs typeface="Segoe UI" pitchFamily="34" charset="0"/>
              </a:endParaRPr>
            </a:p>
          </p:txBody>
        </p:sp>
        <p:cxnSp>
          <p:nvCxnSpPr>
            <p:cNvPr id="20" name="Straight Arrow Connector 19">
              <a:extLst>
                <a:ext uri="{FF2B5EF4-FFF2-40B4-BE49-F238E27FC236}">
                  <a16:creationId xmlns:a16="http://schemas.microsoft.com/office/drawing/2014/main" id="{A358E03C-5A18-60D8-053B-0A42561DA05E}"/>
                </a:ext>
                <a:ext uri="{C183D7F6-B498-43B3-948B-1728B52AA6E4}">
                  <adec:decorative xmlns:adec="http://schemas.microsoft.com/office/drawing/2017/decorative" val="1"/>
                </a:ext>
              </a:extLst>
            </p:cNvPr>
            <p:cNvCxnSpPr>
              <a:cxnSpLocks/>
            </p:cNvCxnSpPr>
            <p:nvPr/>
          </p:nvCxnSpPr>
          <p:spPr>
            <a:xfrm flipH="1">
              <a:off x="1986400" y="3565072"/>
              <a:ext cx="317104" cy="0"/>
            </a:xfrm>
            <a:prstGeom prst="straightConnector1">
              <a:avLst/>
            </a:prstGeom>
            <a:noFill/>
            <a:ln w="25400" cap="rnd" cmpd="sng" algn="ctr">
              <a:gradFill>
                <a:gsLst>
                  <a:gs pos="0">
                    <a:srgbClr val="50E6FF"/>
                  </a:gs>
                  <a:gs pos="100000">
                    <a:srgbClr val="8661C5"/>
                  </a:gs>
                </a:gsLst>
                <a:lin ang="2700000" scaled="0"/>
              </a:gradFill>
              <a:prstDash val="solid"/>
              <a:headEnd type="triangle" w="med" len="med"/>
              <a:tailEnd type="none" w="lg" len="sm"/>
            </a:ln>
            <a:effectLst/>
          </p:spPr>
        </p:cxnSp>
        <p:pic>
          <p:nvPicPr>
            <p:cNvPr id="36" name="Graphic 35">
              <a:extLst>
                <a:ext uri="{FF2B5EF4-FFF2-40B4-BE49-F238E27FC236}">
                  <a16:creationId xmlns:a16="http://schemas.microsoft.com/office/drawing/2014/main" id="{577CD1A6-EB94-1A12-E724-7376DB974CCE}"/>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268388" y="3287720"/>
              <a:ext cx="488272" cy="556514"/>
            </a:xfrm>
            <a:prstGeom prst="rect">
              <a:avLst/>
            </a:prstGeom>
          </p:spPr>
        </p:pic>
        <p:sp>
          <p:nvSpPr>
            <p:cNvPr id="17" name="Rectangle 16">
              <a:extLst>
                <a:ext uri="{FF2B5EF4-FFF2-40B4-BE49-F238E27FC236}">
                  <a16:creationId xmlns:a16="http://schemas.microsoft.com/office/drawing/2014/main" id="{702A96FF-1FFC-0FB9-71A4-52B00C699752}"/>
                </a:ext>
                <a:ext uri="{C183D7F6-B498-43B3-948B-1728B52AA6E4}">
                  <adec:decorative xmlns:adec="http://schemas.microsoft.com/office/drawing/2017/decorative" val="0"/>
                </a:ext>
              </a:extLst>
            </p:cNvPr>
            <p:cNvSpPr/>
            <p:nvPr/>
          </p:nvSpPr>
          <p:spPr bwMode="auto">
            <a:xfrm>
              <a:off x="2692401" y="2146999"/>
              <a:ext cx="6807200" cy="893561"/>
            </a:xfrm>
            <a:prstGeom prst="rect">
              <a:avLst/>
            </a:prstGeom>
            <a:gradFill flip="none" rotWithShape="1">
              <a:gsLst>
                <a:gs pos="0">
                  <a:srgbClr val="000000">
                    <a:lumMod val="50000"/>
                    <a:lumOff val="50000"/>
                  </a:srgbClr>
                </a:gs>
                <a:gs pos="76000">
                  <a:srgbClr val="000000">
                    <a:lumMod val="75000"/>
                    <a:lumOff val="25000"/>
                  </a:srgbClr>
                </a:gs>
              </a:gsLst>
              <a:lin ang="108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defRPr/>
              </a:pPr>
              <a:r>
                <a:rPr lang="en-US" sz="1836" kern="0">
                  <a:gradFill>
                    <a:gsLst>
                      <a:gs pos="0">
                        <a:srgbClr val="FFFFFF"/>
                      </a:gs>
                      <a:gs pos="100000">
                        <a:srgbClr val="FFFFFF"/>
                      </a:gs>
                    </a:gsLst>
                    <a:lin ang="5400000" scaled="0"/>
                  </a:gradFill>
                  <a:latin typeface="Segoe UI Semibold"/>
                  <a:ea typeface="Segoe UI" pitchFamily="34" charset="0"/>
                  <a:cs typeface="Segoe UI" pitchFamily="34" charset="0"/>
                </a:rPr>
                <a:t>Security, operations, and governance</a:t>
              </a:r>
            </a:p>
          </p:txBody>
        </p:sp>
        <p:sp>
          <p:nvSpPr>
            <p:cNvPr id="15" name="Rectangle 14">
              <a:extLst>
                <a:ext uri="{FF2B5EF4-FFF2-40B4-BE49-F238E27FC236}">
                  <a16:creationId xmlns:a16="http://schemas.microsoft.com/office/drawing/2014/main" id="{C1327B78-D66B-91BE-C003-21BD37954A73}"/>
                </a:ext>
                <a:ext uri="{C183D7F6-B498-43B3-948B-1728B52AA6E4}">
                  <adec:decorative xmlns:adec="http://schemas.microsoft.com/office/drawing/2017/decorative" val="0"/>
                </a:ext>
              </a:extLst>
            </p:cNvPr>
            <p:cNvSpPr/>
            <p:nvPr/>
          </p:nvSpPr>
          <p:spPr bwMode="auto">
            <a:xfrm>
              <a:off x="2692400" y="3119097"/>
              <a:ext cx="3361359" cy="891949"/>
            </a:xfrm>
            <a:prstGeom prst="rect">
              <a:avLst/>
            </a:prstGeom>
            <a:gradFill flip="none" rotWithShape="1">
              <a:gsLst>
                <a:gs pos="0">
                  <a:srgbClr val="000000">
                    <a:lumMod val="50000"/>
                    <a:lumOff val="50000"/>
                  </a:srgbClr>
                </a:gs>
                <a:gs pos="76000">
                  <a:srgbClr val="000000">
                    <a:lumMod val="75000"/>
                    <a:lumOff val="25000"/>
                  </a:srgbClr>
                </a:gs>
              </a:gsLst>
              <a:lin ang="108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defRPr/>
              </a:pPr>
              <a:r>
                <a:rPr lang="en-US" sz="1836" kern="0">
                  <a:gradFill>
                    <a:gsLst>
                      <a:gs pos="0">
                        <a:srgbClr val="FFFFFF"/>
                      </a:gs>
                      <a:gs pos="100000">
                        <a:srgbClr val="FFFFFF"/>
                      </a:gs>
                    </a:gsLst>
                    <a:lin ang="5400000" scaled="0"/>
                  </a:gradFill>
                  <a:latin typeface="Segoe UI Semibold"/>
                  <a:ea typeface="Segoe UI" pitchFamily="34" charset="0"/>
                  <a:cs typeface="Segoe UI" pitchFamily="34" charset="0"/>
                </a:rPr>
                <a:t>Azure services</a:t>
              </a:r>
            </a:p>
          </p:txBody>
        </p:sp>
        <p:sp>
          <p:nvSpPr>
            <p:cNvPr id="16" name="Rectangle 15">
              <a:extLst>
                <a:ext uri="{FF2B5EF4-FFF2-40B4-BE49-F238E27FC236}">
                  <a16:creationId xmlns:a16="http://schemas.microsoft.com/office/drawing/2014/main" id="{E24613C6-A138-7ED9-3394-70DAC94FC8DA}"/>
                </a:ext>
                <a:ext uri="{C183D7F6-B498-43B3-948B-1728B52AA6E4}">
                  <adec:decorative xmlns:adec="http://schemas.microsoft.com/office/drawing/2017/decorative" val="0"/>
                </a:ext>
              </a:extLst>
            </p:cNvPr>
            <p:cNvSpPr/>
            <p:nvPr/>
          </p:nvSpPr>
          <p:spPr bwMode="auto">
            <a:xfrm>
              <a:off x="2692400" y="4089584"/>
              <a:ext cx="3361359" cy="893561"/>
            </a:xfrm>
            <a:prstGeom prst="rect">
              <a:avLst/>
            </a:prstGeom>
            <a:gradFill flip="none" rotWithShape="1">
              <a:gsLst>
                <a:gs pos="0">
                  <a:srgbClr val="000000">
                    <a:lumMod val="50000"/>
                    <a:lumOff val="50000"/>
                  </a:srgbClr>
                </a:gs>
                <a:gs pos="76000">
                  <a:srgbClr val="000000">
                    <a:lumMod val="75000"/>
                    <a:lumOff val="25000"/>
                  </a:srgbClr>
                </a:gs>
              </a:gsLst>
              <a:lin ang="108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defRPr/>
              </a:pPr>
              <a:r>
                <a:rPr lang="en-US" sz="1836" kern="0">
                  <a:gradFill>
                    <a:gsLst>
                      <a:gs pos="0">
                        <a:srgbClr val="FFFFFF"/>
                      </a:gs>
                      <a:gs pos="100000">
                        <a:srgbClr val="FFFFFF"/>
                      </a:gs>
                    </a:gsLst>
                    <a:lin ang="5400000" scaled="0"/>
                  </a:gradFill>
                  <a:latin typeface="Segoe UI Semibold"/>
                  <a:ea typeface="Segoe UI" pitchFamily="34" charset="0"/>
                  <a:cs typeface="Segoe UI" pitchFamily="34" charset="0"/>
                </a:rPr>
                <a:t>Cloud infrastructure</a:t>
              </a:r>
            </a:p>
          </p:txBody>
        </p:sp>
        <p:sp>
          <p:nvSpPr>
            <p:cNvPr id="21" name="Rectangle 20">
              <a:extLst>
                <a:ext uri="{FF2B5EF4-FFF2-40B4-BE49-F238E27FC236}">
                  <a16:creationId xmlns:a16="http://schemas.microsoft.com/office/drawing/2014/main" id="{E0B9AE09-E0B2-3CDE-49E6-FE48553A2DF1}"/>
                </a:ext>
                <a:ext uri="{C183D7F6-B498-43B3-948B-1728B52AA6E4}">
                  <adec:decorative xmlns:adec="http://schemas.microsoft.com/office/drawing/2017/decorative" val="0"/>
                </a:ext>
              </a:extLst>
            </p:cNvPr>
            <p:cNvSpPr/>
            <p:nvPr/>
          </p:nvSpPr>
          <p:spPr bwMode="auto">
            <a:xfrm>
              <a:off x="6138240" y="3120003"/>
              <a:ext cx="3361359" cy="891949"/>
            </a:xfrm>
            <a:prstGeom prst="rect">
              <a:avLst/>
            </a:prstGeom>
            <a:gradFill flip="none" rotWithShape="1">
              <a:gsLst>
                <a:gs pos="60000">
                  <a:schemeClr val="accent2"/>
                </a:gs>
                <a:gs pos="0">
                  <a:schemeClr val="accent3"/>
                </a:gs>
              </a:gsLst>
              <a:lin ang="90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defRPr/>
              </a:pPr>
              <a:r>
                <a:rPr lang="en-US" sz="1836" dirty="0">
                  <a:gradFill>
                    <a:gsLst>
                      <a:gs pos="0">
                        <a:srgbClr val="FFFFFF"/>
                      </a:gs>
                      <a:gs pos="100000">
                        <a:srgbClr val="FFFFFF"/>
                      </a:gs>
                    </a:gsLst>
                    <a:lin ang="5400000" scaled="0"/>
                  </a:gradFill>
                  <a:latin typeface="Segoe UI Semibold"/>
                  <a:cs typeface="Segoe UI" pitchFamily="34" charset="0"/>
                </a:rPr>
                <a:t>Azure Arc-enabled services</a:t>
              </a:r>
            </a:p>
          </p:txBody>
        </p:sp>
        <p:sp>
          <p:nvSpPr>
            <p:cNvPr id="22" name="Rectangle 21">
              <a:extLst>
                <a:ext uri="{FF2B5EF4-FFF2-40B4-BE49-F238E27FC236}">
                  <a16:creationId xmlns:a16="http://schemas.microsoft.com/office/drawing/2014/main" id="{FCFAD21B-5D66-AEBF-7055-80EC761D4FF3}"/>
                </a:ext>
                <a:ext uri="{C183D7F6-B498-43B3-948B-1728B52AA6E4}">
                  <adec:decorative xmlns:adec="http://schemas.microsoft.com/office/drawing/2017/decorative" val="0"/>
                </a:ext>
              </a:extLst>
            </p:cNvPr>
            <p:cNvSpPr/>
            <p:nvPr/>
          </p:nvSpPr>
          <p:spPr bwMode="auto">
            <a:xfrm>
              <a:off x="6138240" y="4089584"/>
              <a:ext cx="3361359" cy="893561"/>
            </a:xfrm>
            <a:prstGeom prst="rect">
              <a:avLst/>
            </a:prstGeom>
            <a:gradFill flip="none" rotWithShape="1">
              <a:gsLst>
                <a:gs pos="60000">
                  <a:schemeClr val="accent2"/>
                </a:gs>
                <a:gs pos="0">
                  <a:schemeClr val="accent3"/>
                </a:gs>
              </a:gsLst>
              <a:lin ang="90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defRPr/>
              </a:pPr>
              <a:r>
                <a:rPr lang="en-US" sz="1836" dirty="0">
                  <a:gradFill>
                    <a:gsLst>
                      <a:gs pos="0">
                        <a:srgbClr val="FFFFFF"/>
                      </a:gs>
                      <a:gs pos="100000">
                        <a:srgbClr val="FFFFFF"/>
                      </a:gs>
                    </a:gsLst>
                    <a:lin ang="5400000" scaled="0"/>
                  </a:gradFill>
                  <a:latin typeface="Segoe UI Semibold"/>
                  <a:cs typeface="Segoe UI" pitchFamily="34" charset="0"/>
                </a:rPr>
                <a:t>Azure Arc-enabled infrastructure + devices</a:t>
              </a:r>
            </a:p>
          </p:txBody>
        </p:sp>
        <p:sp>
          <p:nvSpPr>
            <p:cNvPr id="18" name="TextBox 17">
              <a:extLst>
                <a:ext uri="{FF2B5EF4-FFF2-40B4-BE49-F238E27FC236}">
                  <a16:creationId xmlns:a16="http://schemas.microsoft.com/office/drawing/2014/main" id="{EDD57753-33E2-4E69-B571-BFE140C4DB4A}"/>
                </a:ext>
              </a:extLst>
            </p:cNvPr>
            <p:cNvSpPr txBox="1"/>
            <p:nvPr/>
          </p:nvSpPr>
          <p:spPr>
            <a:xfrm>
              <a:off x="604161" y="2842891"/>
              <a:ext cx="1288022" cy="565026"/>
            </a:xfrm>
            <a:prstGeom prst="rect">
              <a:avLst/>
            </a:prstGeom>
            <a:noFill/>
          </p:spPr>
          <p:txBody>
            <a:bodyPr wrap="square" lIns="0" tIns="0" rIns="0" bIns="0" rtlCol="0" anchor="t">
              <a:spAutoFit/>
            </a:bodyPr>
            <a:lstStyle/>
            <a:p>
              <a:pPr defTabSz="932597">
                <a:spcBef>
                  <a:spcPts val="1836"/>
                </a:spcBef>
                <a:defRPr/>
              </a:pPr>
              <a:r>
                <a:rPr lang="en-US" sz="1836" b="1" spc="-51">
                  <a:gradFill>
                    <a:gsLst>
                      <a:gs pos="0">
                        <a:srgbClr val="50E6FF"/>
                      </a:gs>
                      <a:gs pos="100000">
                        <a:srgbClr val="8661C5"/>
                      </a:gs>
                    </a:gsLst>
                    <a:lin ang="2700000" scaled="1"/>
                  </a:gradFill>
                  <a:latin typeface="Segoe UI Semibold"/>
                </a:rPr>
                <a:t>Tools and experiences</a:t>
              </a:r>
            </a:p>
          </p:txBody>
        </p:sp>
        <p:pic>
          <p:nvPicPr>
            <p:cNvPr id="40" name="Picture 39" descr="Microsoft Visual Studio logo">
              <a:extLst>
                <a:ext uri="{FF2B5EF4-FFF2-40B4-BE49-F238E27FC236}">
                  <a16:creationId xmlns:a16="http://schemas.microsoft.com/office/drawing/2014/main" id="{E2017E8C-FE72-9663-26F2-27F3036633C4}"/>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604162" y="3644402"/>
              <a:ext cx="979980" cy="246732"/>
            </a:xfrm>
            <a:prstGeom prst="rect">
              <a:avLst/>
            </a:prstGeom>
          </p:spPr>
        </p:pic>
        <p:pic>
          <p:nvPicPr>
            <p:cNvPr id="39" name="Picture 38" descr="GitHub logo">
              <a:extLst>
                <a:ext uri="{FF2B5EF4-FFF2-40B4-BE49-F238E27FC236}">
                  <a16:creationId xmlns:a16="http://schemas.microsoft.com/office/drawing/2014/main" id="{26CE0C88-4EAB-AA12-E8E4-DF0638920C4D}"/>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04162" y="4122704"/>
              <a:ext cx="629852" cy="164549"/>
            </a:xfrm>
            <a:prstGeom prst="rect">
              <a:avLst/>
            </a:prstGeom>
          </p:spPr>
        </p:pic>
        <p:sp>
          <p:nvSpPr>
            <p:cNvPr id="37" name="TextBox 36">
              <a:extLst>
                <a:ext uri="{FF2B5EF4-FFF2-40B4-BE49-F238E27FC236}">
                  <a16:creationId xmlns:a16="http://schemas.microsoft.com/office/drawing/2014/main" id="{A37934D4-F9EE-95CE-60D3-BCCF58540890}"/>
                </a:ext>
              </a:extLst>
            </p:cNvPr>
            <p:cNvSpPr txBox="1"/>
            <p:nvPr/>
          </p:nvSpPr>
          <p:spPr>
            <a:xfrm>
              <a:off x="10885917" y="3482878"/>
              <a:ext cx="782637" cy="169534"/>
            </a:xfrm>
            <a:prstGeom prst="rect">
              <a:avLst/>
            </a:prstGeom>
            <a:noFill/>
          </p:spPr>
          <p:txBody>
            <a:bodyPr wrap="square" lIns="0" tIns="0" rIns="0" bIns="0" rtlCol="0">
              <a:spAutoFit/>
            </a:bodyPr>
            <a:lstStyle/>
            <a:p>
              <a:pPr defTabSz="932597">
                <a:lnSpc>
                  <a:spcPct val="90000"/>
                </a:lnSpc>
                <a:defRPr/>
              </a:pPr>
              <a:r>
                <a:rPr lang="pt-BR" sz="1224">
                  <a:solidFill>
                    <a:srgbClr val="FFFFFF"/>
                  </a:solidFill>
                  <a:latin typeface="Segoe UI" panose="020B0502040204020203" pitchFamily="34" charset="0"/>
                  <a:cs typeface="Segoe UI" panose="020B0502040204020203" pitchFamily="34" charset="0"/>
                </a:rPr>
                <a:t>Azure Arc</a:t>
              </a:r>
            </a:p>
          </p:txBody>
        </p:sp>
        <p:sp>
          <p:nvSpPr>
            <p:cNvPr id="38" name="TextBox 37">
              <a:extLst>
                <a:ext uri="{FF2B5EF4-FFF2-40B4-BE49-F238E27FC236}">
                  <a16:creationId xmlns:a16="http://schemas.microsoft.com/office/drawing/2014/main" id="{E53D7876-FE61-A1B7-D033-C5AEC4D9E1F8}"/>
                </a:ext>
              </a:extLst>
            </p:cNvPr>
            <p:cNvSpPr txBox="1"/>
            <p:nvPr/>
          </p:nvSpPr>
          <p:spPr>
            <a:xfrm>
              <a:off x="4533961" y="5448191"/>
              <a:ext cx="3124078" cy="376706"/>
            </a:xfrm>
            <a:prstGeom prst="rect">
              <a:avLst/>
            </a:prstGeom>
            <a:noFill/>
          </p:spPr>
          <p:txBody>
            <a:bodyPr wrap="square" lIns="0" tIns="0" rIns="0" bIns="0" rtlCol="0" anchor="t">
              <a:spAutoFit/>
            </a:bodyPr>
            <a:lstStyle/>
            <a:p>
              <a:pPr algn="ctr" defTabSz="932597">
                <a:spcBef>
                  <a:spcPts val="1836"/>
                </a:spcBef>
                <a:defRPr/>
              </a:pPr>
              <a:r>
                <a:rPr lang="en-US" sz="2448" b="1">
                  <a:solidFill>
                    <a:srgbClr val="FFFFFF"/>
                  </a:solidFill>
                  <a:latin typeface="Segoe UI Semibold"/>
                </a:rPr>
                <a:t>Innovate anywhere</a:t>
              </a:r>
            </a:p>
          </p:txBody>
        </p:sp>
      </p:grpSp>
    </p:spTree>
    <p:extLst>
      <p:ext uri="{BB962C8B-B14F-4D97-AF65-F5344CB8AC3E}">
        <p14:creationId xmlns:p14="http://schemas.microsoft.com/office/powerpoint/2010/main" val="13369967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p159:morph option="byObject"/>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494A07-0A9C-4513-0D05-7D5A2450D1C6}"/>
              </a:ext>
            </a:extLst>
          </p:cNvPr>
          <p:cNvSpPr>
            <a:spLocks noGrp="1"/>
          </p:cNvSpPr>
          <p:nvPr>
            <p:ph type="title" idx="4294967295"/>
          </p:nvPr>
        </p:nvSpPr>
        <p:spPr>
          <a:xfrm>
            <a:off x="599950" y="-895806"/>
            <a:ext cx="11236575" cy="565067"/>
          </a:xfrm>
        </p:spPr>
        <p:txBody>
          <a:bodyPr vert="horz" wrap="square" lIns="0" tIns="0" rIns="0" bIns="0" rtlCol="0" anchor="b">
            <a:spAutoFit/>
          </a:bodyPr>
          <a:lstStyle/>
          <a:p>
            <a:r>
              <a:rPr lang="en-US" dirty="0"/>
              <a:t>Azure Overview from Cloud to </a:t>
            </a:r>
            <a:r>
              <a:rPr lang="en-US"/>
              <a:t>the Edge 1</a:t>
            </a:r>
            <a:endParaRPr lang="en-US" dirty="0"/>
          </a:p>
        </p:txBody>
      </p:sp>
      <p:grpSp>
        <p:nvGrpSpPr>
          <p:cNvPr id="3" name="Group 2">
            <a:extLst>
              <a:ext uri="{FF2B5EF4-FFF2-40B4-BE49-F238E27FC236}">
                <a16:creationId xmlns:a16="http://schemas.microsoft.com/office/drawing/2014/main" id="{3C57AC83-EEBA-A45F-F0DD-37B5463969BB}"/>
              </a:ext>
              <a:ext uri="{C183D7F6-B498-43B3-948B-1728B52AA6E4}">
                <adec:decorative xmlns:adec="http://schemas.microsoft.com/office/drawing/2017/decorative" val="1"/>
              </a:ext>
            </a:extLst>
          </p:cNvPr>
          <p:cNvGrpSpPr/>
          <p:nvPr/>
        </p:nvGrpSpPr>
        <p:grpSpPr>
          <a:xfrm>
            <a:off x="617070" y="361003"/>
            <a:ext cx="11284651" cy="3688146"/>
            <a:chOff x="604161" y="361004"/>
            <a:chExt cx="11064393" cy="3688146"/>
          </a:xfrm>
        </p:grpSpPr>
        <p:cxnSp>
          <p:nvCxnSpPr>
            <p:cNvPr id="32" name="Straight Connector 31">
              <a:extLst>
                <a:ext uri="{FF2B5EF4-FFF2-40B4-BE49-F238E27FC236}">
                  <a16:creationId xmlns:a16="http://schemas.microsoft.com/office/drawing/2014/main" id="{8DF1761E-D6B6-8E3A-C081-0A4C203ED923}"/>
                </a:ext>
                <a:ext uri="{C183D7F6-B498-43B3-948B-1728B52AA6E4}">
                  <adec:decorative xmlns:adec="http://schemas.microsoft.com/office/drawing/2017/decorative" val="1"/>
                </a:ext>
              </a:extLst>
            </p:cNvPr>
            <p:cNvCxnSpPr>
              <a:cxnSpLocks/>
            </p:cNvCxnSpPr>
            <p:nvPr/>
          </p:nvCxnSpPr>
          <p:spPr>
            <a:xfrm flipH="1">
              <a:off x="9467911" y="2322713"/>
              <a:ext cx="488272" cy="0"/>
            </a:xfrm>
            <a:prstGeom prst="line">
              <a:avLst/>
            </a:prstGeom>
            <a:noFill/>
            <a:ln w="19050" cap="rnd" cmpd="sng" algn="ctr">
              <a:gradFill>
                <a:gsLst>
                  <a:gs pos="15000">
                    <a:srgbClr val="50E6FF"/>
                  </a:gs>
                  <a:gs pos="85000">
                    <a:schemeClr val="accent1"/>
                  </a:gs>
                </a:gsLst>
                <a:lin ang="4200000" scaled="0"/>
              </a:gradFill>
              <a:prstDash val="solid"/>
              <a:headEnd type="none" w="lg" len="med"/>
              <a:tailEnd type="none" w="lg" len="med"/>
            </a:ln>
            <a:effectLst/>
          </p:spPr>
        </p:cxnSp>
        <p:sp>
          <p:nvSpPr>
            <p:cNvPr id="10" name="Rectangle: Rounded Corners 9">
              <a:extLst>
                <a:ext uri="{FF2B5EF4-FFF2-40B4-BE49-F238E27FC236}">
                  <a16:creationId xmlns:a16="http://schemas.microsoft.com/office/drawing/2014/main" id="{2CEA3750-C4CA-42BB-7DE9-1AE332A2A4A7}"/>
                </a:ext>
                <a:ext uri="{C183D7F6-B498-43B3-948B-1728B52AA6E4}">
                  <adec:decorative xmlns:adec="http://schemas.microsoft.com/office/drawing/2017/decorative" val="1"/>
                </a:ext>
              </a:extLst>
            </p:cNvPr>
            <p:cNvSpPr/>
            <p:nvPr/>
          </p:nvSpPr>
          <p:spPr bwMode="auto">
            <a:xfrm>
              <a:off x="9501483" y="1571826"/>
              <a:ext cx="454700" cy="1501773"/>
            </a:xfrm>
            <a:custGeom>
              <a:avLst/>
              <a:gdLst>
                <a:gd name="connsiteX0" fmla="*/ 0 w 934929"/>
                <a:gd name="connsiteY0" fmla="*/ 155825 h 2159650"/>
                <a:gd name="connsiteX1" fmla="*/ 155825 w 934929"/>
                <a:gd name="connsiteY1" fmla="*/ 0 h 2159650"/>
                <a:gd name="connsiteX2" fmla="*/ 779104 w 934929"/>
                <a:gd name="connsiteY2" fmla="*/ 0 h 2159650"/>
                <a:gd name="connsiteX3" fmla="*/ 934929 w 934929"/>
                <a:gd name="connsiteY3" fmla="*/ 155825 h 2159650"/>
                <a:gd name="connsiteX4" fmla="*/ 934929 w 934929"/>
                <a:gd name="connsiteY4" fmla="*/ 2003825 h 2159650"/>
                <a:gd name="connsiteX5" fmla="*/ 779104 w 934929"/>
                <a:gd name="connsiteY5" fmla="*/ 2159650 h 2159650"/>
                <a:gd name="connsiteX6" fmla="*/ 155825 w 934929"/>
                <a:gd name="connsiteY6" fmla="*/ 2159650 h 2159650"/>
                <a:gd name="connsiteX7" fmla="*/ 0 w 934929"/>
                <a:gd name="connsiteY7" fmla="*/ 2003825 h 2159650"/>
                <a:gd name="connsiteX8" fmla="*/ 0 w 934929"/>
                <a:gd name="connsiteY8" fmla="*/ 155825 h 2159650"/>
                <a:gd name="connsiteX0" fmla="*/ 0 w 934929"/>
                <a:gd name="connsiteY0" fmla="*/ 2003825 h 2159650"/>
                <a:gd name="connsiteX1" fmla="*/ 155825 w 934929"/>
                <a:gd name="connsiteY1" fmla="*/ 0 h 2159650"/>
                <a:gd name="connsiteX2" fmla="*/ 779104 w 934929"/>
                <a:gd name="connsiteY2" fmla="*/ 0 h 2159650"/>
                <a:gd name="connsiteX3" fmla="*/ 934929 w 934929"/>
                <a:gd name="connsiteY3" fmla="*/ 155825 h 2159650"/>
                <a:gd name="connsiteX4" fmla="*/ 934929 w 934929"/>
                <a:gd name="connsiteY4" fmla="*/ 2003825 h 2159650"/>
                <a:gd name="connsiteX5" fmla="*/ 779104 w 934929"/>
                <a:gd name="connsiteY5" fmla="*/ 2159650 h 2159650"/>
                <a:gd name="connsiteX6" fmla="*/ 155825 w 934929"/>
                <a:gd name="connsiteY6" fmla="*/ 2159650 h 2159650"/>
                <a:gd name="connsiteX7" fmla="*/ 0 w 934929"/>
                <a:gd name="connsiteY7" fmla="*/ 2003825 h 2159650"/>
                <a:gd name="connsiteX0" fmla="*/ 0 w 934929"/>
                <a:gd name="connsiteY0" fmla="*/ 2003825 h 2159650"/>
                <a:gd name="connsiteX1" fmla="*/ 155825 w 934929"/>
                <a:gd name="connsiteY1" fmla="*/ 0 h 2159650"/>
                <a:gd name="connsiteX2" fmla="*/ 779104 w 934929"/>
                <a:gd name="connsiteY2" fmla="*/ 0 h 2159650"/>
                <a:gd name="connsiteX3" fmla="*/ 934929 w 934929"/>
                <a:gd name="connsiteY3" fmla="*/ 155825 h 2159650"/>
                <a:gd name="connsiteX4" fmla="*/ 934929 w 934929"/>
                <a:gd name="connsiteY4" fmla="*/ 2003825 h 2159650"/>
                <a:gd name="connsiteX5" fmla="*/ 779104 w 934929"/>
                <a:gd name="connsiteY5" fmla="*/ 2159650 h 2159650"/>
                <a:gd name="connsiteX6" fmla="*/ 155825 w 934929"/>
                <a:gd name="connsiteY6" fmla="*/ 2159650 h 2159650"/>
                <a:gd name="connsiteX7" fmla="*/ 91440 w 934929"/>
                <a:gd name="connsiteY7" fmla="*/ 2095265 h 2159650"/>
                <a:gd name="connsiteX0" fmla="*/ 107458 w 886562"/>
                <a:gd name="connsiteY0" fmla="*/ 0 h 2159650"/>
                <a:gd name="connsiteX1" fmla="*/ 730737 w 886562"/>
                <a:gd name="connsiteY1" fmla="*/ 0 h 2159650"/>
                <a:gd name="connsiteX2" fmla="*/ 886562 w 886562"/>
                <a:gd name="connsiteY2" fmla="*/ 155825 h 2159650"/>
                <a:gd name="connsiteX3" fmla="*/ 886562 w 886562"/>
                <a:gd name="connsiteY3" fmla="*/ 2003825 h 2159650"/>
                <a:gd name="connsiteX4" fmla="*/ 730737 w 886562"/>
                <a:gd name="connsiteY4" fmla="*/ 2159650 h 2159650"/>
                <a:gd name="connsiteX5" fmla="*/ 107458 w 886562"/>
                <a:gd name="connsiteY5" fmla="*/ 2159650 h 2159650"/>
                <a:gd name="connsiteX6" fmla="*/ 43073 w 886562"/>
                <a:gd name="connsiteY6" fmla="*/ 2095265 h 2159650"/>
                <a:gd name="connsiteX0" fmla="*/ 0 w 779104"/>
                <a:gd name="connsiteY0" fmla="*/ 0 h 2159650"/>
                <a:gd name="connsiteX1" fmla="*/ 623279 w 779104"/>
                <a:gd name="connsiteY1" fmla="*/ 0 h 2159650"/>
                <a:gd name="connsiteX2" fmla="*/ 779104 w 779104"/>
                <a:gd name="connsiteY2" fmla="*/ 155825 h 2159650"/>
                <a:gd name="connsiteX3" fmla="*/ 779104 w 779104"/>
                <a:gd name="connsiteY3" fmla="*/ 2003825 h 2159650"/>
                <a:gd name="connsiteX4" fmla="*/ 623279 w 779104"/>
                <a:gd name="connsiteY4" fmla="*/ 2159650 h 2159650"/>
                <a:gd name="connsiteX5" fmla="*/ 0 w 779104"/>
                <a:gd name="connsiteY5" fmla="*/ 2159650 h 2159650"/>
                <a:gd name="connsiteX0" fmla="*/ 222250 w 779104"/>
                <a:gd name="connsiteY0" fmla="*/ 0 h 2159650"/>
                <a:gd name="connsiteX1" fmla="*/ 623279 w 779104"/>
                <a:gd name="connsiteY1" fmla="*/ 0 h 2159650"/>
                <a:gd name="connsiteX2" fmla="*/ 779104 w 779104"/>
                <a:gd name="connsiteY2" fmla="*/ 155825 h 2159650"/>
                <a:gd name="connsiteX3" fmla="*/ 779104 w 779104"/>
                <a:gd name="connsiteY3" fmla="*/ 2003825 h 2159650"/>
                <a:gd name="connsiteX4" fmla="*/ 623279 w 779104"/>
                <a:gd name="connsiteY4" fmla="*/ 2159650 h 2159650"/>
                <a:gd name="connsiteX5" fmla="*/ 0 w 779104"/>
                <a:gd name="connsiteY5" fmla="*/ 2159650 h 2159650"/>
                <a:gd name="connsiteX0" fmla="*/ 3175 w 560029"/>
                <a:gd name="connsiteY0" fmla="*/ 0 h 2159650"/>
                <a:gd name="connsiteX1" fmla="*/ 404204 w 560029"/>
                <a:gd name="connsiteY1" fmla="*/ 0 h 2159650"/>
                <a:gd name="connsiteX2" fmla="*/ 560029 w 560029"/>
                <a:gd name="connsiteY2" fmla="*/ 155825 h 2159650"/>
                <a:gd name="connsiteX3" fmla="*/ 560029 w 560029"/>
                <a:gd name="connsiteY3" fmla="*/ 2003825 h 2159650"/>
                <a:gd name="connsiteX4" fmla="*/ 404204 w 560029"/>
                <a:gd name="connsiteY4" fmla="*/ 2159650 h 2159650"/>
                <a:gd name="connsiteX5" fmla="*/ 0 w 560029"/>
                <a:gd name="connsiteY5" fmla="*/ 2159650 h 2159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0029" h="2159650">
                  <a:moveTo>
                    <a:pt x="3175" y="0"/>
                  </a:moveTo>
                  <a:lnTo>
                    <a:pt x="404204" y="0"/>
                  </a:lnTo>
                  <a:cubicBezTo>
                    <a:pt x="490264" y="0"/>
                    <a:pt x="560029" y="69765"/>
                    <a:pt x="560029" y="155825"/>
                  </a:cubicBezTo>
                  <a:lnTo>
                    <a:pt x="560029" y="2003825"/>
                  </a:lnTo>
                  <a:cubicBezTo>
                    <a:pt x="560029" y="2089885"/>
                    <a:pt x="490264" y="2159650"/>
                    <a:pt x="404204" y="2159650"/>
                  </a:cubicBezTo>
                  <a:lnTo>
                    <a:pt x="0" y="2159650"/>
                  </a:lnTo>
                </a:path>
              </a:pathLst>
            </a:custGeom>
            <a:noFill/>
            <a:ln w="19050" cap="rnd" cmpd="sng" algn="ctr">
              <a:gradFill>
                <a:gsLst>
                  <a:gs pos="15000">
                    <a:srgbClr val="50E6FF"/>
                  </a:gs>
                  <a:gs pos="85000">
                    <a:schemeClr val="accent1"/>
                  </a:gs>
                </a:gsLst>
                <a:lin ang="10800000" scaled="0"/>
              </a:gradFill>
              <a:prstDash val="solid"/>
              <a:headEnd type="none" w="lg" len="med"/>
              <a:tailEnd type="none" w="lg"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kern="0" err="1">
                <a:gradFill>
                  <a:gsLst>
                    <a:gs pos="0">
                      <a:srgbClr val="FFFFFF"/>
                    </a:gs>
                    <a:gs pos="100000">
                      <a:srgbClr val="FFFFFF"/>
                    </a:gs>
                  </a:gsLst>
                  <a:lin ang="5400000" scaled="0"/>
                </a:gradFill>
                <a:latin typeface="Segoe UI"/>
                <a:cs typeface="Segoe UI" pitchFamily="34" charset="0"/>
              </a:endParaRPr>
            </a:p>
          </p:txBody>
        </p:sp>
        <p:sp>
          <p:nvSpPr>
            <p:cNvPr id="13" name="Rounded Rectangle 35">
              <a:extLst>
                <a:ext uri="{FF2B5EF4-FFF2-40B4-BE49-F238E27FC236}">
                  <a16:creationId xmlns:a16="http://schemas.microsoft.com/office/drawing/2014/main" id="{D1E270BA-846E-E642-0A99-724910743EA5}"/>
                </a:ext>
                <a:ext uri="{C183D7F6-B498-43B3-948B-1728B52AA6E4}">
                  <adec:decorative xmlns:adec="http://schemas.microsoft.com/office/drawing/2017/decorative" val="1"/>
                </a:ext>
              </a:extLst>
            </p:cNvPr>
            <p:cNvSpPr/>
            <p:nvPr/>
          </p:nvSpPr>
          <p:spPr bwMode="auto">
            <a:xfrm>
              <a:off x="2451100" y="1012721"/>
              <a:ext cx="7289800" cy="2642097"/>
            </a:xfrm>
            <a:prstGeom prst="roundRect">
              <a:avLst>
                <a:gd name="adj" fmla="val 4129"/>
              </a:avLst>
            </a:prstGeom>
            <a:noFill/>
            <a:ln w="25400" cap="rnd" cmpd="sng" algn="ctr">
              <a:gradFill>
                <a:gsLst>
                  <a:gs pos="15000">
                    <a:srgbClr val="50E6FF"/>
                  </a:gs>
                  <a:gs pos="85000">
                    <a:srgbClr val="8661C5"/>
                  </a:gs>
                </a:gsLst>
                <a:lin ang="4200000" scaled="0"/>
              </a:gradFill>
              <a:prstDash val="sysDot"/>
              <a:headEnd type="none" w="lg" len="med"/>
              <a:tailEnd type="none" w="lg"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kern="0" err="1">
                <a:gradFill>
                  <a:gsLst>
                    <a:gs pos="0">
                      <a:srgbClr val="FFFFFF"/>
                    </a:gs>
                    <a:gs pos="100000">
                      <a:srgbClr val="FFFFFF"/>
                    </a:gs>
                  </a:gsLst>
                  <a:lin ang="5400000" scaled="0"/>
                </a:gradFill>
                <a:latin typeface="Segoe UI"/>
                <a:cs typeface="Segoe UI" pitchFamily="34" charset="0"/>
              </a:endParaRPr>
            </a:p>
          </p:txBody>
        </p:sp>
        <p:cxnSp>
          <p:nvCxnSpPr>
            <p:cNvPr id="20" name="Straight Arrow Connector 19">
              <a:extLst>
                <a:ext uri="{FF2B5EF4-FFF2-40B4-BE49-F238E27FC236}">
                  <a16:creationId xmlns:a16="http://schemas.microsoft.com/office/drawing/2014/main" id="{A358E03C-5A18-60D8-053B-0A42561DA05E}"/>
                </a:ext>
                <a:ext uri="{C183D7F6-B498-43B3-948B-1728B52AA6E4}">
                  <adec:decorative xmlns:adec="http://schemas.microsoft.com/office/drawing/2017/decorative" val="1"/>
                </a:ext>
              </a:extLst>
            </p:cNvPr>
            <p:cNvCxnSpPr>
              <a:cxnSpLocks/>
            </p:cNvCxnSpPr>
            <p:nvPr/>
          </p:nvCxnSpPr>
          <p:spPr>
            <a:xfrm flipH="1">
              <a:off x="1986400" y="2326613"/>
              <a:ext cx="317104" cy="0"/>
            </a:xfrm>
            <a:prstGeom prst="straightConnector1">
              <a:avLst/>
            </a:prstGeom>
            <a:noFill/>
            <a:ln w="25400" cap="rnd" cmpd="sng" algn="ctr">
              <a:gradFill>
                <a:gsLst>
                  <a:gs pos="0">
                    <a:srgbClr val="50E6FF"/>
                  </a:gs>
                  <a:gs pos="100000">
                    <a:srgbClr val="8661C5"/>
                  </a:gs>
                </a:gsLst>
                <a:lin ang="2700000" scaled="0"/>
              </a:gradFill>
              <a:prstDash val="solid"/>
              <a:headEnd type="triangle" w="med" len="med"/>
              <a:tailEnd type="none" w="lg" len="sm"/>
            </a:ln>
            <a:effectLst/>
          </p:spPr>
        </p:cxnSp>
        <p:pic>
          <p:nvPicPr>
            <p:cNvPr id="36" name="Graphic 35">
              <a:extLst>
                <a:ext uri="{FF2B5EF4-FFF2-40B4-BE49-F238E27FC236}">
                  <a16:creationId xmlns:a16="http://schemas.microsoft.com/office/drawing/2014/main" id="{577CD1A6-EB94-1A12-E724-7376DB974CCE}"/>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268388" y="2044455"/>
              <a:ext cx="488272" cy="556514"/>
            </a:xfrm>
            <a:prstGeom prst="rect">
              <a:avLst/>
            </a:prstGeom>
          </p:spPr>
        </p:pic>
        <p:pic>
          <p:nvPicPr>
            <p:cNvPr id="12" name="Picture 11" descr="Microsoft Azure">
              <a:extLst>
                <a:ext uri="{FF2B5EF4-FFF2-40B4-BE49-F238E27FC236}">
                  <a16:creationId xmlns:a16="http://schemas.microsoft.com/office/drawing/2014/main" id="{6062E5BA-230D-3DDF-F517-4314034BB0F4}"/>
                </a:ext>
                <a:ext uri="{C183D7F6-B498-43B3-948B-1728B52AA6E4}">
                  <adec:decorative xmlns:adec="http://schemas.microsoft.com/office/drawing/2017/decorative" val="0"/>
                </a:ext>
              </a:extLst>
            </p:cNvPr>
            <p:cNvPicPr>
              <a:picLocks noChangeAspect="1"/>
            </p:cNvPicPr>
            <p:nvPr/>
          </p:nvPicPr>
          <p:blipFill>
            <a:blip r:embed="rId5"/>
            <a:stretch>
              <a:fillRect/>
            </a:stretch>
          </p:blipFill>
          <p:spPr>
            <a:xfrm>
              <a:off x="5110812" y="361004"/>
              <a:ext cx="1970376" cy="651717"/>
            </a:xfrm>
            <a:prstGeom prst="rect">
              <a:avLst/>
            </a:prstGeom>
          </p:spPr>
        </p:pic>
        <p:sp>
          <p:nvSpPr>
            <p:cNvPr id="17" name="Rectangle 16">
              <a:extLst>
                <a:ext uri="{FF2B5EF4-FFF2-40B4-BE49-F238E27FC236}">
                  <a16:creationId xmlns:a16="http://schemas.microsoft.com/office/drawing/2014/main" id="{702A96FF-1FFC-0FB9-71A4-52B00C699752}"/>
                </a:ext>
                <a:ext uri="{C183D7F6-B498-43B3-948B-1728B52AA6E4}">
                  <adec:decorative xmlns:adec="http://schemas.microsoft.com/office/drawing/2017/decorative" val="0"/>
                </a:ext>
              </a:extLst>
            </p:cNvPr>
            <p:cNvSpPr/>
            <p:nvPr/>
          </p:nvSpPr>
          <p:spPr bwMode="auto">
            <a:xfrm>
              <a:off x="2692401" y="1257944"/>
              <a:ext cx="6807200" cy="674312"/>
            </a:xfrm>
            <a:prstGeom prst="rect">
              <a:avLst/>
            </a:prstGeom>
            <a:gradFill flip="none" rotWithShape="1">
              <a:gsLst>
                <a:gs pos="0">
                  <a:srgbClr val="000000">
                    <a:lumMod val="50000"/>
                    <a:lumOff val="50000"/>
                  </a:srgbClr>
                </a:gs>
                <a:gs pos="76000">
                  <a:srgbClr val="000000">
                    <a:lumMod val="75000"/>
                    <a:lumOff val="25000"/>
                  </a:srgbClr>
                </a:gs>
              </a:gsLst>
              <a:lin ang="108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defRPr/>
              </a:pPr>
              <a:r>
                <a:rPr lang="en-US" sz="1632" kern="0">
                  <a:gradFill>
                    <a:gsLst>
                      <a:gs pos="0">
                        <a:srgbClr val="FFFFFF"/>
                      </a:gs>
                      <a:gs pos="100000">
                        <a:srgbClr val="FFFFFF"/>
                      </a:gs>
                    </a:gsLst>
                    <a:lin ang="5400000" scaled="0"/>
                  </a:gradFill>
                  <a:latin typeface="Segoe UI Semibold"/>
                  <a:ea typeface="Segoe UI" pitchFamily="34" charset="0"/>
                  <a:cs typeface="Segoe UI" pitchFamily="34" charset="0"/>
                </a:rPr>
                <a:t>Security, operations, and governance</a:t>
              </a:r>
            </a:p>
          </p:txBody>
        </p:sp>
        <p:sp>
          <p:nvSpPr>
            <p:cNvPr id="15" name="Rectangle 14">
              <a:extLst>
                <a:ext uri="{FF2B5EF4-FFF2-40B4-BE49-F238E27FC236}">
                  <a16:creationId xmlns:a16="http://schemas.microsoft.com/office/drawing/2014/main" id="{C1327B78-D66B-91BE-C003-21BD37954A73}"/>
                </a:ext>
                <a:ext uri="{C183D7F6-B498-43B3-948B-1728B52AA6E4}">
                  <adec:decorative xmlns:adec="http://schemas.microsoft.com/office/drawing/2017/decorative" val="0"/>
                </a:ext>
              </a:extLst>
            </p:cNvPr>
            <p:cNvSpPr/>
            <p:nvPr/>
          </p:nvSpPr>
          <p:spPr bwMode="auto">
            <a:xfrm>
              <a:off x="2692400" y="1991523"/>
              <a:ext cx="3361359" cy="673096"/>
            </a:xfrm>
            <a:prstGeom prst="rect">
              <a:avLst/>
            </a:prstGeom>
            <a:gradFill flip="none" rotWithShape="1">
              <a:gsLst>
                <a:gs pos="0">
                  <a:srgbClr val="000000">
                    <a:lumMod val="50000"/>
                    <a:lumOff val="50000"/>
                  </a:srgbClr>
                </a:gs>
                <a:gs pos="76000">
                  <a:srgbClr val="000000">
                    <a:lumMod val="75000"/>
                    <a:lumOff val="25000"/>
                  </a:srgbClr>
                </a:gs>
              </a:gsLst>
              <a:lin ang="108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defRPr/>
              </a:pPr>
              <a:r>
                <a:rPr lang="en-US" sz="1632" kern="0">
                  <a:gradFill>
                    <a:gsLst>
                      <a:gs pos="0">
                        <a:srgbClr val="FFFFFF"/>
                      </a:gs>
                      <a:gs pos="100000">
                        <a:srgbClr val="FFFFFF"/>
                      </a:gs>
                    </a:gsLst>
                    <a:lin ang="5400000" scaled="0"/>
                  </a:gradFill>
                  <a:latin typeface="Segoe UI Semibold"/>
                  <a:ea typeface="Segoe UI" pitchFamily="34" charset="0"/>
                  <a:cs typeface="Segoe UI" pitchFamily="34" charset="0"/>
                </a:rPr>
                <a:t>Azure services</a:t>
              </a:r>
            </a:p>
          </p:txBody>
        </p:sp>
        <p:sp>
          <p:nvSpPr>
            <p:cNvPr id="16" name="Rectangle 15">
              <a:extLst>
                <a:ext uri="{FF2B5EF4-FFF2-40B4-BE49-F238E27FC236}">
                  <a16:creationId xmlns:a16="http://schemas.microsoft.com/office/drawing/2014/main" id="{E24613C6-A138-7ED9-3394-70DAC94FC8DA}"/>
                </a:ext>
                <a:ext uri="{C183D7F6-B498-43B3-948B-1728B52AA6E4}">
                  <adec:decorative xmlns:adec="http://schemas.microsoft.com/office/drawing/2017/decorative" val="0"/>
                </a:ext>
              </a:extLst>
            </p:cNvPr>
            <p:cNvSpPr/>
            <p:nvPr/>
          </p:nvSpPr>
          <p:spPr bwMode="auto">
            <a:xfrm>
              <a:off x="2692400" y="2704734"/>
              <a:ext cx="3361359" cy="674312"/>
            </a:xfrm>
            <a:prstGeom prst="rect">
              <a:avLst/>
            </a:prstGeom>
            <a:gradFill flip="none" rotWithShape="1">
              <a:gsLst>
                <a:gs pos="0">
                  <a:srgbClr val="000000">
                    <a:lumMod val="50000"/>
                    <a:lumOff val="50000"/>
                  </a:srgbClr>
                </a:gs>
                <a:gs pos="76000">
                  <a:srgbClr val="000000">
                    <a:lumMod val="75000"/>
                    <a:lumOff val="25000"/>
                  </a:srgbClr>
                </a:gs>
              </a:gsLst>
              <a:lin ang="108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defRPr/>
              </a:pPr>
              <a:r>
                <a:rPr lang="en-US" sz="1632" kern="0">
                  <a:gradFill>
                    <a:gsLst>
                      <a:gs pos="0">
                        <a:srgbClr val="FFFFFF"/>
                      </a:gs>
                      <a:gs pos="100000">
                        <a:srgbClr val="FFFFFF"/>
                      </a:gs>
                    </a:gsLst>
                    <a:lin ang="5400000" scaled="0"/>
                  </a:gradFill>
                  <a:latin typeface="Segoe UI Semibold"/>
                  <a:ea typeface="Segoe UI" pitchFamily="34" charset="0"/>
                  <a:cs typeface="Segoe UI" pitchFamily="34" charset="0"/>
                </a:rPr>
                <a:t>Cloud infrastructure</a:t>
              </a:r>
            </a:p>
          </p:txBody>
        </p:sp>
        <p:sp>
          <p:nvSpPr>
            <p:cNvPr id="21" name="Rectangle 20">
              <a:extLst>
                <a:ext uri="{FF2B5EF4-FFF2-40B4-BE49-F238E27FC236}">
                  <a16:creationId xmlns:a16="http://schemas.microsoft.com/office/drawing/2014/main" id="{E0B9AE09-E0B2-3CDE-49E6-FE48553A2DF1}"/>
                </a:ext>
                <a:ext uri="{C183D7F6-B498-43B3-948B-1728B52AA6E4}">
                  <adec:decorative xmlns:adec="http://schemas.microsoft.com/office/drawing/2017/decorative" val="0"/>
                </a:ext>
              </a:extLst>
            </p:cNvPr>
            <p:cNvSpPr/>
            <p:nvPr/>
          </p:nvSpPr>
          <p:spPr bwMode="auto">
            <a:xfrm>
              <a:off x="6138240" y="1992207"/>
              <a:ext cx="3361359" cy="673096"/>
            </a:xfrm>
            <a:prstGeom prst="rect">
              <a:avLst/>
            </a:prstGeom>
            <a:gradFill flip="none" rotWithShape="1">
              <a:gsLst>
                <a:gs pos="0">
                  <a:schemeClr val="accent3"/>
                </a:gs>
                <a:gs pos="100000">
                  <a:schemeClr val="accent2"/>
                </a:gs>
              </a:gsLst>
              <a:lin ang="90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defRPr/>
              </a:pPr>
              <a:r>
                <a:rPr lang="en-US" sz="1632" dirty="0">
                  <a:gradFill>
                    <a:gsLst>
                      <a:gs pos="0">
                        <a:srgbClr val="FFFFFF"/>
                      </a:gs>
                      <a:gs pos="100000">
                        <a:srgbClr val="FFFFFF"/>
                      </a:gs>
                    </a:gsLst>
                    <a:lin ang="5400000" scaled="0"/>
                  </a:gradFill>
                  <a:latin typeface="Segoe UI Semibold"/>
                  <a:cs typeface="Segoe UI" pitchFamily="34" charset="0"/>
                </a:rPr>
                <a:t>Azure Arc-enabled services</a:t>
              </a:r>
            </a:p>
          </p:txBody>
        </p:sp>
        <p:sp>
          <p:nvSpPr>
            <p:cNvPr id="23" name="Rectangle 22">
              <a:extLst>
                <a:ext uri="{FF2B5EF4-FFF2-40B4-BE49-F238E27FC236}">
                  <a16:creationId xmlns:a16="http://schemas.microsoft.com/office/drawing/2014/main" id="{135878B2-EB64-CC59-0D21-94295D633C56}"/>
                </a:ext>
                <a:ext uri="{C183D7F6-B498-43B3-948B-1728B52AA6E4}">
                  <adec:decorative xmlns:adec="http://schemas.microsoft.com/office/drawing/2017/decorative" val="0"/>
                </a:ext>
              </a:extLst>
            </p:cNvPr>
            <p:cNvSpPr/>
            <p:nvPr/>
          </p:nvSpPr>
          <p:spPr bwMode="auto">
            <a:xfrm>
              <a:off x="6138240" y="2723887"/>
              <a:ext cx="3361359" cy="670628"/>
            </a:xfrm>
            <a:prstGeom prst="rect">
              <a:avLst/>
            </a:prstGeom>
            <a:gradFill flip="none" rotWithShape="1">
              <a:gsLst>
                <a:gs pos="0">
                  <a:schemeClr val="accent3"/>
                </a:gs>
                <a:gs pos="100000">
                  <a:schemeClr val="accent2"/>
                </a:gs>
              </a:gsLst>
              <a:lin ang="90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9781" tIns="149217" rIns="279781" bIns="149217" numCol="1" spcCol="0" rtlCol="0" fromWordArt="0" anchor="ctr" anchorCtr="0" forceAA="0" compatLnSpc="1">
              <a:prstTxWarp prst="textNoShape">
                <a:avLst/>
              </a:prstTxWarp>
              <a:noAutofit/>
            </a:bodyPr>
            <a:lstStyle/>
            <a:p>
              <a:pPr algn="ctr" defTabSz="951028" fontAlgn="base">
                <a:spcBef>
                  <a:spcPct val="0"/>
                </a:spcBef>
                <a:spcAft>
                  <a:spcPct val="0"/>
                </a:spcAft>
                <a:defRPr/>
              </a:pPr>
              <a:r>
                <a:rPr lang="en-US" sz="1632" dirty="0">
                  <a:gradFill>
                    <a:gsLst>
                      <a:gs pos="0">
                        <a:srgbClr val="FFFFFF"/>
                      </a:gs>
                      <a:gs pos="100000">
                        <a:srgbClr val="FFFFFF"/>
                      </a:gs>
                    </a:gsLst>
                    <a:lin ang="5400000" scaled="0"/>
                  </a:gradFill>
                  <a:latin typeface="Segoe UI Semibold"/>
                  <a:cs typeface="Segoe UI" pitchFamily="34" charset="0"/>
                </a:rPr>
                <a:t>Azure Arc-enabled infrastructure + devices</a:t>
              </a:r>
            </a:p>
          </p:txBody>
        </p:sp>
        <p:sp>
          <p:nvSpPr>
            <p:cNvPr id="18" name="TextBox 17">
              <a:extLst>
                <a:ext uri="{FF2B5EF4-FFF2-40B4-BE49-F238E27FC236}">
                  <a16:creationId xmlns:a16="http://schemas.microsoft.com/office/drawing/2014/main" id="{EDD57753-33E2-4E69-B571-BFE140C4DB4A}"/>
                </a:ext>
              </a:extLst>
            </p:cNvPr>
            <p:cNvSpPr txBox="1"/>
            <p:nvPr/>
          </p:nvSpPr>
          <p:spPr>
            <a:xfrm>
              <a:off x="604161" y="1604432"/>
              <a:ext cx="1288022" cy="565026"/>
            </a:xfrm>
            <a:prstGeom prst="rect">
              <a:avLst/>
            </a:prstGeom>
            <a:noFill/>
          </p:spPr>
          <p:txBody>
            <a:bodyPr wrap="square" lIns="0" tIns="0" rIns="0" bIns="0" rtlCol="0" anchor="t">
              <a:spAutoFit/>
            </a:bodyPr>
            <a:lstStyle/>
            <a:p>
              <a:pPr defTabSz="932597">
                <a:spcBef>
                  <a:spcPts val="1836"/>
                </a:spcBef>
                <a:defRPr/>
              </a:pPr>
              <a:r>
                <a:rPr lang="en-US" sz="1836" b="1" spc="-51">
                  <a:gradFill>
                    <a:gsLst>
                      <a:gs pos="0">
                        <a:srgbClr val="50E6FF"/>
                      </a:gs>
                      <a:gs pos="100000">
                        <a:srgbClr val="8661C5"/>
                      </a:gs>
                    </a:gsLst>
                    <a:lin ang="2700000" scaled="1"/>
                  </a:gradFill>
                  <a:latin typeface="Segoe UI Semibold"/>
                </a:rPr>
                <a:t>Tools and experiences</a:t>
              </a:r>
            </a:p>
          </p:txBody>
        </p:sp>
        <p:pic>
          <p:nvPicPr>
            <p:cNvPr id="40" name="Picture 39" descr="Microsoft Visual Studio logo">
              <a:extLst>
                <a:ext uri="{FF2B5EF4-FFF2-40B4-BE49-F238E27FC236}">
                  <a16:creationId xmlns:a16="http://schemas.microsoft.com/office/drawing/2014/main" id="{E2017E8C-FE72-9663-26F2-27F3036633C4}"/>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604162" y="2405943"/>
              <a:ext cx="979980" cy="246732"/>
            </a:xfrm>
            <a:prstGeom prst="rect">
              <a:avLst/>
            </a:prstGeom>
          </p:spPr>
        </p:pic>
        <p:pic>
          <p:nvPicPr>
            <p:cNvPr id="39" name="Picture 38" descr="GitHub logo">
              <a:extLst>
                <a:ext uri="{FF2B5EF4-FFF2-40B4-BE49-F238E27FC236}">
                  <a16:creationId xmlns:a16="http://schemas.microsoft.com/office/drawing/2014/main" id="{26CE0C88-4EAB-AA12-E8E4-DF0638920C4D}"/>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04162" y="2884245"/>
              <a:ext cx="629852" cy="164549"/>
            </a:xfrm>
            <a:prstGeom prst="rect">
              <a:avLst/>
            </a:prstGeom>
          </p:spPr>
        </p:pic>
        <p:sp>
          <p:nvSpPr>
            <p:cNvPr id="37" name="TextBox 36">
              <a:extLst>
                <a:ext uri="{FF2B5EF4-FFF2-40B4-BE49-F238E27FC236}">
                  <a16:creationId xmlns:a16="http://schemas.microsoft.com/office/drawing/2014/main" id="{A37934D4-F9EE-95CE-60D3-BCCF58540890}"/>
                </a:ext>
              </a:extLst>
            </p:cNvPr>
            <p:cNvSpPr txBox="1"/>
            <p:nvPr/>
          </p:nvSpPr>
          <p:spPr>
            <a:xfrm>
              <a:off x="10885917" y="2239613"/>
              <a:ext cx="782637" cy="169534"/>
            </a:xfrm>
            <a:prstGeom prst="rect">
              <a:avLst/>
            </a:prstGeom>
            <a:noFill/>
          </p:spPr>
          <p:txBody>
            <a:bodyPr wrap="square" lIns="0" tIns="0" rIns="0" bIns="0" rtlCol="0">
              <a:spAutoFit/>
            </a:bodyPr>
            <a:lstStyle/>
            <a:p>
              <a:pPr defTabSz="932597">
                <a:lnSpc>
                  <a:spcPct val="90000"/>
                </a:lnSpc>
                <a:defRPr/>
              </a:pPr>
              <a:r>
                <a:rPr lang="pt-BR" sz="1224">
                  <a:solidFill>
                    <a:srgbClr val="FFFFFF"/>
                  </a:solidFill>
                  <a:latin typeface="Segoe UI" panose="020B0502040204020203" pitchFamily="34" charset="0"/>
                  <a:ea typeface="Segoe UI Black" panose="020B0A02040204020203" pitchFamily="34" charset="0"/>
                  <a:cs typeface="Segoe UI" panose="020B0502040204020203" pitchFamily="34" charset="0"/>
                </a:rPr>
                <a:t>Azure Arc</a:t>
              </a:r>
            </a:p>
          </p:txBody>
        </p:sp>
        <p:sp>
          <p:nvSpPr>
            <p:cNvPr id="38" name="TextBox 37">
              <a:extLst>
                <a:ext uri="{FF2B5EF4-FFF2-40B4-BE49-F238E27FC236}">
                  <a16:creationId xmlns:a16="http://schemas.microsoft.com/office/drawing/2014/main" id="{E53D7876-FE61-A1B7-D033-C5AEC4D9E1F8}"/>
                </a:ext>
              </a:extLst>
            </p:cNvPr>
            <p:cNvSpPr txBox="1"/>
            <p:nvPr/>
          </p:nvSpPr>
          <p:spPr>
            <a:xfrm>
              <a:off x="4533961" y="3797991"/>
              <a:ext cx="3124078" cy="251159"/>
            </a:xfrm>
            <a:prstGeom prst="rect">
              <a:avLst/>
            </a:prstGeom>
            <a:noFill/>
          </p:spPr>
          <p:txBody>
            <a:bodyPr wrap="square" lIns="0" tIns="0" rIns="0" bIns="0" rtlCol="0" anchor="t">
              <a:spAutoFit/>
            </a:bodyPr>
            <a:lstStyle/>
            <a:p>
              <a:pPr algn="ctr" defTabSz="932597">
                <a:spcBef>
                  <a:spcPts val="1836"/>
                </a:spcBef>
                <a:defRPr/>
              </a:pPr>
              <a:r>
                <a:rPr lang="en-US" sz="1632" b="1">
                  <a:solidFill>
                    <a:srgbClr val="FFFFFF"/>
                  </a:solidFill>
                  <a:latin typeface="Segoe UI Semibold"/>
                </a:rPr>
                <a:t>Innovate anywhere</a:t>
              </a:r>
            </a:p>
          </p:txBody>
        </p:sp>
      </p:grpSp>
      <p:grpSp>
        <p:nvGrpSpPr>
          <p:cNvPr id="4" name="Group 3">
            <a:extLst>
              <a:ext uri="{FF2B5EF4-FFF2-40B4-BE49-F238E27FC236}">
                <a16:creationId xmlns:a16="http://schemas.microsoft.com/office/drawing/2014/main" id="{579EBDBD-8ACA-BE84-D6E3-84E82791D913}"/>
              </a:ext>
              <a:ext uri="{C183D7F6-B498-43B3-948B-1728B52AA6E4}">
                <adec:decorative xmlns:adec="http://schemas.microsoft.com/office/drawing/2017/decorative" val="1"/>
              </a:ext>
            </a:extLst>
          </p:cNvPr>
          <p:cNvGrpSpPr/>
          <p:nvPr/>
        </p:nvGrpSpPr>
        <p:grpSpPr>
          <a:xfrm>
            <a:off x="2436" y="5020635"/>
            <a:ext cx="12431602" cy="1007243"/>
            <a:chOff x="1524" y="5020637"/>
            <a:chExt cx="12188952" cy="1007243"/>
          </a:xfrm>
        </p:grpSpPr>
        <p:cxnSp>
          <p:nvCxnSpPr>
            <p:cNvPr id="43" name="Straight Connector 42">
              <a:extLst>
                <a:ext uri="{FF2B5EF4-FFF2-40B4-BE49-F238E27FC236}">
                  <a16:creationId xmlns:a16="http://schemas.microsoft.com/office/drawing/2014/main" id="{986629DC-0189-8649-89E3-685DD91CF65E}"/>
                </a:ext>
                <a:ext uri="{C183D7F6-B498-43B3-948B-1728B52AA6E4}">
                  <adec:decorative xmlns:adec="http://schemas.microsoft.com/office/drawing/2017/decorative" val="1"/>
                </a:ext>
              </a:extLst>
            </p:cNvPr>
            <p:cNvCxnSpPr>
              <a:cxnSpLocks/>
            </p:cNvCxnSpPr>
            <p:nvPr/>
          </p:nvCxnSpPr>
          <p:spPr>
            <a:xfrm>
              <a:off x="1524" y="5161893"/>
              <a:ext cx="12188952" cy="0"/>
            </a:xfrm>
            <a:prstGeom prst="line">
              <a:avLst/>
            </a:prstGeom>
            <a:ln>
              <a:solidFill>
                <a:schemeClr val="bg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5" name="Rectangle 44">
              <a:extLst>
                <a:ext uri="{FF2B5EF4-FFF2-40B4-BE49-F238E27FC236}">
                  <a16:creationId xmlns:a16="http://schemas.microsoft.com/office/drawing/2014/main" id="{C6A5AB38-3AE7-1803-8ECE-271E86304885}"/>
                </a:ext>
              </a:extLst>
            </p:cNvPr>
            <p:cNvSpPr/>
            <p:nvPr/>
          </p:nvSpPr>
          <p:spPr bwMode="auto">
            <a:xfrm>
              <a:off x="591369" y="5020637"/>
              <a:ext cx="1585179" cy="282513"/>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93260" tIns="0" rIns="93260" bIns="0" numCol="1" spcCol="0" rtlCol="0" fromWordArt="0" anchor="ctr" anchorCtr="0" forceAA="0" compatLnSpc="1">
              <a:prstTxWarp prst="textNoShape">
                <a:avLst/>
              </a:prstTxWarp>
              <a:spAutoFit/>
            </a:bodyPr>
            <a:lstStyle/>
            <a:p>
              <a:pPr algn="ctr" defTabSz="932597">
                <a:spcBef>
                  <a:spcPts val="1836"/>
                </a:spcBef>
                <a:defRPr/>
              </a:pPr>
              <a:r>
                <a:rPr lang="en-US" sz="1836" b="1" spc="-51" dirty="0">
                  <a:gradFill>
                    <a:gsLst>
                      <a:gs pos="0">
                        <a:srgbClr val="50E6FF"/>
                      </a:gs>
                      <a:gs pos="100000">
                        <a:srgbClr val="8661C5"/>
                      </a:gs>
                    </a:gsLst>
                    <a:lin ang="2700000" scaled="1"/>
                  </a:gradFill>
                  <a:latin typeface="Segoe UI Semibold"/>
                </a:rPr>
                <a:t>Cloud regions</a:t>
              </a:r>
            </a:p>
          </p:txBody>
        </p:sp>
        <p:sp>
          <p:nvSpPr>
            <p:cNvPr id="50" name="Rectangle 49">
              <a:extLst>
                <a:ext uri="{FF2B5EF4-FFF2-40B4-BE49-F238E27FC236}">
                  <a16:creationId xmlns:a16="http://schemas.microsoft.com/office/drawing/2014/main" id="{C00DD58B-7226-143F-0586-89CEFB2D7688}"/>
                </a:ext>
              </a:extLst>
            </p:cNvPr>
            <p:cNvSpPr/>
            <p:nvPr/>
          </p:nvSpPr>
          <p:spPr bwMode="auto">
            <a:xfrm>
              <a:off x="761215" y="5385781"/>
              <a:ext cx="1245490" cy="40713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algn="ctr" defTabSz="932239">
                <a:spcAft>
                  <a:spcPts val="306"/>
                </a:spcAft>
                <a:defRPr/>
              </a:pPr>
              <a:r>
                <a:rPr lang="en-US" sz="1224" dirty="0">
                  <a:solidFill>
                    <a:srgbClr val="FFFFFF"/>
                  </a:solidFill>
                  <a:latin typeface="Segoe UI"/>
                  <a:cs typeface="Segoe UI"/>
                </a:rPr>
                <a:t>60+ Azure regions</a:t>
              </a:r>
            </a:p>
            <a:p>
              <a:pPr algn="ctr" defTabSz="932239">
                <a:spcAft>
                  <a:spcPts val="306"/>
                </a:spcAft>
                <a:defRPr/>
              </a:pPr>
              <a:r>
                <a:rPr lang="en-US" sz="1224" dirty="0">
                  <a:solidFill>
                    <a:srgbClr val="FFFFFF"/>
                  </a:solidFill>
                  <a:latin typeface="Segoe UI"/>
                  <a:cs typeface="Segoe UI"/>
                </a:rPr>
                <a:t>Multicloud</a:t>
              </a:r>
            </a:p>
          </p:txBody>
        </p:sp>
        <p:sp>
          <p:nvSpPr>
            <p:cNvPr id="47" name="Rectangle 46">
              <a:extLst>
                <a:ext uri="{FF2B5EF4-FFF2-40B4-BE49-F238E27FC236}">
                  <a16:creationId xmlns:a16="http://schemas.microsoft.com/office/drawing/2014/main" id="{279173B5-3728-3761-013F-78C439E6D007}"/>
                </a:ext>
              </a:extLst>
            </p:cNvPr>
            <p:cNvSpPr/>
            <p:nvPr/>
          </p:nvSpPr>
          <p:spPr bwMode="auto">
            <a:xfrm>
              <a:off x="3684518" y="5020637"/>
              <a:ext cx="1630703" cy="282513"/>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93260" tIns="0" rIns="93260" bIns="0" numCol="1" spcCol="0" rtlCol="0" fromWordArt="0" anchor="ctr" anchorCtr="0" forceAA="0" compatLnSpc="1">
              <a:prstTxWarp prst="textNoShape">
                <a:avLst/>
              </a:prstTxWarp>
              <a:spAutoFit/>
            </a:bodyPr>
            <a:lstStyle/>
            <a:p>
              <a:pPr algn="ctr" defTabSz="932597">
                <a:spcBef>
                  <a:spcPts val="1836"/>
                </a:spcBef>
                <a:defRPr/>
              </a:pPr>
              <a:r>
                <a:rPr lang="en-US" sz="1836" b="1" spc="-51" dirty="0">
                  <a:gradFill>
                    <a:gsLst>
                      <a:gs pos="0">
                        <a:srgbClr val="50E6FF"/>
                      </a:gs>
                      <a:gs pos="100000">
                        <a:srgbClr val="8661C5"/>
                      </a:gs>
                    </a:gsLst>
                    <a:lin ang="2700000" scaled="1"/>
                  </a:gradFill>
                  <a:latin typeface="Segoe UI Semibold"/>
                </a:rPr>
                <a:t>Regional edge</a:t>
              </a:r>
            </a:p>
          </p:txBody>
        </p:sp>
        <p:sp>
          <p:nvSpPr>
            <p:cNvPr id="51" name="Rectangle 50">
              <a:extLst>
                <a:ext uri="{FF2B5EF4-FFF2-40B4-BE49-F238E27FC236}">
                  <a16:creationId xmlns:a16="http://schemas.microsoft.com/office/drawing/2014/main" id="{EAD44FFA-6BB7-7D1E-886C-39EA9DE43889}"/>
                </a:ext>
              </a:extLst>
            </p:cNvPr>
            <p:cNvSpPr/>
            <p:nvPr/>
          </p:nvSpPr>
          <p:spPr bwMode="auto">
            <a:xfrm>
              <a:off x="3955520" y="5385781"/>
              <a:ext cx="1039900" cy="4152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algn="ctr" defTabSz="932239">
                <a:spcAft>
                  <a:spcPts val="306"/>
                </a:spcAft>
                <a:defRPr/>
              </a:pPr>
              <a:r>
                <a:rPr lang="en-US" sz="1224" dirty="0">
                  <a:solidFill>
                    <a:srgbClr val="FFFFFF"/>
                  </a:solidFill>
                  <a:latin typeface="Segoe UI"/>
                  <a:cs typeface="Segoe UI"/>
                </a:rPr>
                <a:t>Operator DC</a:t>
              </a:r>
            </a:p>
            <a:p>
              <a:pPr algn="ctr" defTabSz="932239">
                <a:spcAft>
                  <a:spcPts val="306"/>
                </a:spcAft>
                <a:defRPr/>
              </a:pPr>
              <a:r>
                <a:rPr lang="en-US" sz="1224" dirty="0">
                  <a:solidFill>
                    <a:srgbClr val="FFFFFF"/>
                  </a:solidFill>
                  <a:latin typeface="Segoe UI"/>
                  <a:cs typeface="Segoe UI"/>
                </a:rPr>
                <a:t>Co-Lo provider</a:t>
              </a:r>
            </a:p>
          </p:txBody>
        </p:sp>
        <p:sp>
          <p:nvSpPr>
            <p:cNvPr id="48" name="Rectangle 47">
              <a:extLst>
                <a:ext uri="{FF2B5EF4-FFF2-40B4-BE49-F238E27FC236}">
                  <a16:creationId xmlns:a16="http://schemas.microsoft.com/office/drawing/2014/main" id="{0F12053A-040D-39E3-7F22-140F3C955E4D}"/>
                </a:ext>
              </a:extLst>
            </p:cNvPr>
            <p:cNvSpPr/>
            <p:nvPr/>
          </p:nvSpPr>
          <p:spPr bwMode="auto">
            <a:xfrm>
              <a:off x="7123204" y="5020637"/>
              <a:ext cx="937181" cy="282513"/>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93260" tIns="0" rIns="93260" bIns="0" numCol="1" spcCol="0" rtlCol="0" fromWordArt="0" anchor="ctr" anchorCtr="0" forceAA="0" compatLnSpc="1">
              <a:prstTxWarp prst="textNoShape">
                <a:avLst/>
              </a:prstTxWarp>
              <a:spAutoFit/>
            </a:bodyPr>
            <a:lstStyle/>
            <a:p>
              <a:pPr algn="ctr" defTabSz="932597">
                <a:spcBef>
                  <a:spcPts val="1836"/>
                </a:spcBef>
                <a:defRPr/>
              </a:pPr>
              <a:r>
                <a:rPr lang="en-US" sz="1836" b="1" spc="-51" dirty="0">
                  <a:gradFill>
                    <a:gsLst>
                      <a:gs pos="0">
                        <a:srgbClr val="50E6FF"/>
                      </a:gs>
                      <a:gs pos="100000">
                        <a:srgbClr val="8661C5"/>
                      </a:gs>
                    </a:gsLst>
                    <a:lin ang="2700000" scaled="1"/>
                  </a:gradFill>
                  <a:latin typeface="Segoe UI Semibold"/>
                </a:rPr>
                <a:t>IT edge</a:t>
              </a:r>
            </a:p>
          </p:txBody>
        </p:sp>
        <p:sp>
          <p:nvSpPr>
            <p:cNvPr id="53" name="Rectangle 52">
              <a:extLst>
                <a:ext uri="{FF2B5EF4-FFF2-40B4-BE49-F238E27FC236}">
                  <a16:creationId xmlns:a16="http://schemas.microsoft.com/office/drawing/2014/main" id="{61F9E715-1C45-5322-0872-20333FB47F45}"/>
                </a:ext>
              </a:extLst>
            </p:cNvPr>
            <p:cNvSpPr/>
            <p:nvPr/>
          </p:nvSpPr>
          <p:spPr bwMode="auto">
            <a:xfrm>
              <a:off x="7109899" y="5385781"/>
              <a:ext cx="918906" cy="4152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algn="ctr" defTabSz="932239">
                <a:spcAft>
                  <a:spcPts val="306"/>
                </a:spcAft>
                <a:defRPr/>
              </a:pPr>
              <a:r>
                <a:rPr lang="en-US" sz="1224">
                  <a:solidFill>
                    <a:srgbClr val="FFFFFF"/>
                  </a:solidFill>
                  <a:latin typeface="Segoe UI"/>
                  <a:cs typeface="Segoe UI"/>
                </a:rPr>
                <a:t>Customer DC</a:t>
              </a:r>
            </a:p>
            <a:p>
              <a:pPr algn="ctr" defTabSz="932239">
                <a:spcAft>
                  <a:spcPts val="306"/>
                </a:spcAft>
                <a:defRPr/>
              </a:pPr>
              <a:r>
                <a:rPr lang="en-US" sz="1224">
                  <a:solidFill>
                    <a:srgbClr val="FFFFFF"/>
                  </a:solidFill>
                  <a:latin typeface="Segoe UI"/>
                  <a:cs typeface="Segoe UI"/>
                </a:rPr>
                <a:t>Branch office</a:t>
              </a:r>
            </a:p>
          </p:txBody>
        </p:sp>
        <p:sp>
          <p:nvSpPr>
            <p:cNvPr id="49" name="Rectangle 48">
              <a:extLst>
                <a:ext uri="{FF2B5EF4-FFF2-40B4-BE49-F238E27FC236}">
                  <a16:creationId xmlns:a16="http://schemas.microsoft.com/office/drawing/2014/main" id="{52205B45-D3C0-E2BB-042A-82493F348E36}"/>
                </a:ext>
              </a:extLst>
            </p:cNvPr>
            <p:cNvSpPr/>
            <p:nvPr/>
          </p:nvSpPr>
          <p:spPr bwMode="auto">
            <a:xfrm>
              <a:off x="10154637" y="5020637"/>
              <a:ext cx="1071704" cy="282513"/>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93260" tIns="0" rIns="93260" bIns="0" numCol="1" spcCol="0" rtlCol="0" fromWordArt="0" anchor="ctr" anchorCtr="0" forceAA="0" compatLnSpc="1">
              <a:prstTxWarp prst="textNoShape">
                <a:avLst/>
              </a:prstTxWarp>
              <a:spAutoFit/>
            </a:bodyPr>
            <a:lstStyle/>
            <a:p>
              <a:pPr algn="ctr" defTabSz="932597">
                <a:spcBef>
                  <a:spcPts val="1836"/>
                </a:spcBef>
                <a:defRPr/>
              </a:pPr>
              <a:r>
                <a:rPr lang="en-US" sz="1836" b="1" spc="-51" dirty="0">
                  <a:gradFill>
                    <a:gsLst>
                      <a:gs pos="0">
                        <a:srgbClr val="50E6FF"/>
                      </a:gs>
                      <a:gs pos="100000">
                        <a:srgbClr val="8661C5"/>
                      </a:gs>
                    </a:gsLst>
                    <a:lin ang="2700000" scaled="1"/>
                  </a:gradFill>
                  <a:latin typeface="Segoe UI Semibold"/>
                </a:rPr>
                <a:t>IoT edge</a:t>
              </a:r>
            </a:p>
          </p:txBody>
        </p:sp>
        <p:sp>
          <p:nvSpPr>
            <p:cNvPr id="54" name="Rectangle 53">
              <a:extLst>
                <a:ext uri="{FF2B5EF4-FFF2-40B4-BE49-F238E27FC236}">
                  <a16:creationId xmlns:a16="http://schemas.microsoft.com/office/drawing/2014/main" id="{04432330-6EB7-4620-BF95-FBE41D4924E4}"/>
                </a:ext>
              </a:extLst>
            </p:cNvPr>
            <p:cNvSpPr/>
            <p:nvPr/>
          </p:nvSpPr>
          <p:spPr bwMode="auto">
            <a:xfrm>
              <a:off x="10096809" y="5385781"/>
              <a:ext cx="1132875" cy="6420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algn="ctr" defTabSz="932239">
                <a:spcAft>
                  <a:spcPts val="306"/>
                </a:spcAft>
                <a:defRPr/>
              </a:pPr>
              <a:r>
                <a:rPr lang="en-US" sz="1224">
                  <a:solidFill>
                    <a:srgbClr val="FFFFFF"/>
                  </a:solidFill>
                  <a:latin typeface="Segoe UI"/>
                  <a:cs typeface="Segoe UI"/>
                </a:rPr>
                <a:t>Factory floor</a:t>
              </a:r>
            </a:p>
            <a:p>
              <a:pPr algn="ctr" defTabSz="932239">
                <a:spcAft>
                  <a:spcPts val="306"/>
                </a:spcAft>
                <a:defRPr/>
              </a:pPr>
              <a:r>
                <a:rPr lang="en-US" sz="1224">
                  <a:solidFill>
                    <a:srgbClr val="FFFFFF"/>
                  </a:solidFill>
                  <a:latin typeface="Segoe UI"/>
                  <a:cs typeface="Segoe UI"/>
                </a:rPr>
                <a:t>Retail store</a:t>
              </a:r>
            </a:p>
            <a:p>
              <a:pPr algn="ctr" defTabSz="932239">
                <a:spcAft>
                  <a:spcPts val="306"/>
                </a:spcAft>
                <a:defRPr/>
              </a:pPr>
              <a:r>
                <a:rPr lang="en-US" sz="1224">
                  <a:solidFill>
                    <a:srgbClr val="FFFFFF"/>
                  </a:solidFill>
                  <a:latin typeface="Segoe UI"/>
                  <a:cs typeface="Segoe UI"/>
                </a:rPr>
                <a:t>Field production</a:t>
              </a:r>
            </a:p>
          </p:txBody>
        </p:sp>
      </p:grpSp>
    </p:spTree>
    <p:extLst>
      <p:ext uri="{BB962C8B-B14F-4D97-AF65-F5344CB8AC3E}">
        <p14:creationId xmlns:p14="http://schemas.microsoft.com/office/powerpoint/2010/main" val="16057156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p159:morph option="byObject"/>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E1D2CC8-09D5-09D3-DDE7-5DA1D4637337}"/>
              </a:ext>
            </a:extLst>
          </p:cNvPr>
          <p:cNvSpPr>
            <a:spLocks noGrp="1"/>
          </p:cNvSpPr>
          <p:nvPr>
            <p:ph type="title" idx="4294967295"/>
          </p:nvPr>
        </p:nvSpPr>
        <p:spPr>
          <a:xfrm>
            <a:off x="600059" y="-565027"/>
            <a:ext cx="11239464" cy="565027"/>
          </a:xfrm>
        </p:spPr>
        <p:txBody>
          <a:bodyPr vert="horz" wrap="square" lIns="0" tIns="0" rIns="0" bIns="0" rtlCol="0" anchor="b">
            <a:spAutoFit/>
          </a:bodyPr>
          <a:lstStyle/>
          <a:p>
            <a:r>
              <a:rPr lang="en-US" dirty="0"/>
              <a:t>Azure overview from Cloud to the Edge 2</a:t>
            </a:r>
          </a:p>
        </p:txBody>
      </p:sp>
      <p:sp>
        <p:nvSpPr>
          <p:cNvPr id="7" name="Rectangle 6">
            <a:extLst>
              <a:ext uri="{FF2B5EF4-FFF2-40B4-BE49-F238E27FC236}">
                <a16:creationId xmlns:a16="http://schemas.microsoft.com/office/drawing/2014/main" id="{3CAC5B01-4990-3C79-76A2-4E7E2A2E4F98}"/>
              </a:ext>
              <a:ext uri="{C183D7F6-B498-43B3-948B-1728B52AA6E4}">
                <adec:decorative xmlns:adec="http://schemas.microsoft.com/office/drawing/2017/decorative" val="1"/>
              </a:ext>
            </a:extLst>
          </p:cNvPr>
          <p:cNvSpPr/>
          <p:nvPr/>
        </p:nvSpPr>
        <p:spPr bwMode="auto">
          <a:xfrm flipV="1">
            <a:off x="882" y="0"/>
            <a:ext cx="12434711" cy="4514984"/>
          </a:xfrm>
          <a:prstGeom prst="rect">
            <a:avLst/>
          </a:prstGeom>
          <a:solidFill>
            <a:srgbClr val="19191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err="1">
              <a:solidFill>
                <a:srgbClr val="000000"/>
              </a:solidFill>
              <a:latin typeface="Segoe UI"/>
              <a:ea typeface="Segoe UI" pitchFamily="34" charset="0"/>
              <a:cs typeface="Segoe UI" pitchFamily="34" charset="0"/>
            </a:endParaRPr>
          </a:p>
        </p:txBody>
      </p:sp>
      <p:pic>
        <p:nvPicPr>
          <p:cNvPr id="12" name="Picture 11">
            <a:extLst>
              <a:ext uri="{FF2B5EF4-FFF2-40B4-BE49-F238E27FC236}">
                <a16:creationId xmlns:a16="http://schemas.microsoft.com/office/drawing/2014/main" id="{6062E5BA-230D-3DDF-F517-4314034BB0F4}"/>
              </a:ext>
              <a:ext uri="{C183D7F6-B498-43B3-948B-1728B52AA6E4}">
                <adec:decorative xmlns:adec="http://schemas.microsoft.com/office/drawing/2017/decorative" val="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213437" y="368191"/>
            <a:ext cx="2009601" cy="664691"/>
          </a:xfrm>
          <a:prstGeom prst="rect">
            <a:avLst/>
          </a:prstGeom>
        </p:spPr>
      </p:pic>
      <p:grpSp>
        <p:nvGrpSpPr>
          <p:cNvPr id="8" name="Group 7">
            <a:extLst>
              <a:ext uri="{FF2B5EF4-FFF2-40B4-BE49-F238E27FC236}">
                <a16:creationId xmlns:a16="http://schemas.microsoft.com/office/drawing/2014/main" id="{FAC3C978-D575-611E-8873-5E8A6F105703}"/>
              </a:ext>
              <a:ext uri="{C183D7F6-B498-43B3-948B-1728B52AA6E4}">
                <adec:decorative xmlns:adec="http://schemas.microsoft.com/office/drawing/2017/decorative" val="1"/>
              </a:ext>
            </a:extLst>
          </p:cNvPr>
          <p:cNvGrpSpPr/>
          <p:nvPr/>
        </p:nvGrpSpPr>
        <p:grpSpPr>
          <a:xfrm>
            <a:off x="617070" y="1032882"/>
            <a:ext cx="10578016" cy="3191141"/>
            <a:chOff x="617070" y="1032882"/>
            <a:chExt cx="10578016" cy="3191141"/>
          </a:xfrm>
        </p:grpSpPr>
        <p:grpSp>
          <p:nvGrpSpPr>
            <p:cNvPr id="44" name="Group 43">
              <a:extLst>
                <a:ext uri="{FF2B5EF4-FFF2-40B4-BE49-F238E27FC236}">
                  <a16:creationId xmlns:a16="http://schemas.microsoft.com/office/drawing/2014/main" id="{67966B3D-4685-50ED-752A-E9B31F410EB9}"/>
                </a:ext>
                <a:ext uri="{C183D7F6-B498-43B3-948B-1728B52AA6E4}">
                  <adec:decorative xmlns:adec="http://schemas.microsoft.com/office/drawing/2017/decorative" val="1"/>
                </a:ext>
              </a:extLst>
            </p:cNvPr>
            <p:cNvGrpSpPr/>
            <p:nvPr/>
          </p:nvGrpSpPr>
          <p:grpSpPr>
            <a:xfrm>
              <a:off x="9657274" y="2268227"/>
              <a:ext cx="497992" cy="1955796"/>
              <a:chOff x="9444096" y="3067050"/>
              <a:chExt cx="601378" cy="1955796"/>
            </a:xfrm>
          </p:grpSpPr>
          <p:cxnSp>
            <p:nvCxnSpPr>
              <p:cNvPr id="32" name="Straight Connector 31">
                <a:extLst>
                  <a:ext uri="{FF2B5EF4-FFF2-40B4-BE49-F238E27FC236}">
                    <a16:creationId xmlns:a16="http://schemas.microsoft.com/office/drawing/2014/main" id="{8DF1761E-D6B6-8E3A-C081-0A4C203ED923}"/>
                  </a:ext>
                </a:extLst>
              </p:cNvPr>
              <p:cNvCxnSpPr>
                <a:cxnSpLocks/>
              </p:cNvCxnSpPr>
              <p:nvPr/>
            </p:nvCxnSpPr>
            <p:spPr>
              <a:xfrm flipH="1">
                <a:off x="9444096" y="4044948"/>
                <a:ext cx="601378" cy="0"/>
              </a:xfrm>
              <a:prstGeom prst="line">
                <a:avLst/>
              </a:prstGeom>
              <a:noFill/>
              <a:ln w="19050" cap="rnd" cmpd="sng" algn="ctr">
                <a:gradFill>
                  <a:gsLst>
                    <a:gs pos="15000">
                      <a:srgbClr val="50E6FF"/>
                    </a:gs>
                    <a:gs pos="85000">
                      <a:schemeClr val="accent1"/>
                    </a:gs>
                  </a:gsLst>
                  <a:lin ang="4200000" scaled="0"/>
                </a:gradFill>
                <a:prstDash val="solid"/>
                <a:headEnd type="none" w="lg" len="med"/>
                <a:tailEnd type="none" w="lg" len="med"/>
              </a:ln>
              <a:effectLst/>
            </p:spPr>
          </p:cxnSp>
          <p:sp>
            <p:nvSpPr>
              <p:cNvPr id="10" name="Rectangle: Rounded Corners 9">
                <a:extLst>
                  <a:ext uri="{FF2B5EF4-FFF2-40B4-BE49-F238E27FC236}">
                    <a16:creationId xmlns:a16="http://schemas.microsoft.com/office/drawing/2014/main" id="{2CEA3750-C4CA-42BB-7DE9-1AE332A2A4A7}"/>
                  </a:ext>
                </a:extLst>
              </p:cNvPr>
              <p:cNvSpPr/>
              <p:nvPr/>
            </p:nvSpPr>
            <p:spPr bwMode="auto">
              <a:xfrm>
                <a:off x="9485445" y="3067050"/>
                <a:ext cx="560029" cy="1955796"/>
              </a:xfrm>
              <a:custGeom>
                <a:avLst/>
                <a:gdLst>
                  <a:gd name="connsiteX0" fmla="*/ 0 w 934929"/>
                  <a:gd name="connsiteY0" fmla="*/ 155825 h 2159650"/>
                  <a:gd name="connsiteX1" fmla="*/ 155825 w 934929"/>
                  <a:gd name="connsiteY1" fmla="*/ 0 h 2159650"/>
                  <a:gd name="connsiteX2" fmla="*/ 779104 w 934929"/>
                  <a:gd name="connsiteY2" fmla="*/ 0 h 2159650"/>
                  <a:gd name="connsiteX3" fmla="*/ 934929 w 934929"/>
                  <a:gd name="connsiteY3" fmla="*/ 155825 h 2159650"/>
                  <a:gd name="connsiteX4" fmla="*/ 934929 w 934929"/>
                  <a:gd name="connsiteY4" fmla="*/ 2003825 h 2159650"/>
                  <a:gd name="connsiteX5" fmla="*/ 779104 w 934929"/>
                  <a:gd name="connsiteY5" fmla="*/ 2159650 h 2159650"/>
                  <a:gd name="connsiteX6" fmla="*/ 155825 w 934929"/>
                  <a:gd name="connsiteY6" fmla="*/ 2159650 h 2159650"/>
                  <a:gd name="connsiteX7" fmla="*/ 0 w 934929"/>
                  <a:gd name="connsiteY7" fmla="*/ 2003825 h 2159650"/>
                  <a:gd name="connsiteX8" fmla="*/ 0 w 934929"/>
                  <a:gd name="connsiteY8" fmla="*/ 155825 h 2159650"/>
                  <a:gd name="connsiteX0" fmla="*/ 0 w 934929"/>
                  <a:gd name="connsiteY0" fmla="*/ 2003825 h 2159650"/>
                  <a:gd name="connsiteX1" fmla="*/ 155825 w 934929"/>
                  <a:gd name="connsiteY1" fmla="*/ 0 h 2159650"/>
                  <a:gd name="connsiteX2" fmla="*/ 779104 w 934929"/>
                  <a:gd name="connsiteY2" fmla="*/ 0 h 2159650"/>
                  <a:gd name="connsiteX3" fmla="*/ 934929 w 934929"/>
                  <a:gd name="connsiteY3" fmla="*/ 155825 h 2159650"/>
                  <a:gd name="connsiteX4" fmla="*/ 934929 w 934929"/>
                  <a:gd name="connsiteY4" fmla="*/ 2003825 h 2159650"/>
                  <a:gd name="connsiteX5" fmla="*/ 779104 w 934929"/>
                  <a:gd name="connsiteY5" fmla="*/ 2159650 h 2159650"/>
                  <a:gd name="connsiteX6" fmla="*/ 155825 w 934929"/>
                  <a:gd name="connsiteY6" fmla="*/ 2159650 h 2159650"/>
                  <a:gd name="connsiteX7" fmla="*/ 0 w 934929"/>
                  <a:gd name="connsiteY7" fmla="*/ 2003825 h 2159650"/>
                  <a:gd name="connsiteX0" fmla="*/ 0 w 934929"/>
                  <a:gd name="connsiteY0" fmla="*/ 2003825 h 2159650"/>
                  <a:gd name="connsiteX1" fmla="*/ 155825 w 934929"/>
                  <a:gd name="connsiteY1" fmla="*/ 0 h 2159650"/>
                  <a:gd name="connsiteX2" fmla="*/ 779104 w 934929"/>
                  <a:gd name="connsiteY2" fmla="*/ 0 h 2159650"/>
                  <a:gd name="connsiteX3" fmla="*/ 934929 w 934929"/>
                  <a:gd name="connsiteY3" fmla="*/ 155825 h 2159650"/>
                  <a:gd name="connsiteX4" fmla="*/ 934929 w 934929"/>
                  <a:gd name="connsiteY4" fmla="*/ 2003825 h 2159650"/>
                  <a:gd name="connsiteX5" fmla="*/ 779104 w 934929"/>
                  <a:gd name="connsiteY5" fmla="*/ 2159650 h 2159650"/>
                  <a:gd name="connsiteX6" fmla="*/ 155825 w 934929"/>
                  <a:gd name="connsiteY6" fmla="*/ 2159650 h 2159650"/>
                  <a:gd name="connsiteX7" fmla="*/ 91440 w 934929"/>
                  <a:gd name="connsiteY7" fmla="*/ 2095265 h 2159650"/>
                  <a:gd name="connsiteX0" fmla="*/ 107458 w 886562"/>
                  <a:gd name="connsiteY0" fmla="*/ 0 h 2159650"/>
                  <a:gd name="connsiteX1" fmla="*/ 730737 w 886562"/>
                  <a:gd name="connsiteY1" fmla="*/ 0 h 2159650"/>
                  <a:gd name="connsiteX2" fmla="*/ 886562 w 886562"/>
                  <a:gd name="connsiteY2" fmla="*/ 155825 h 2159650"/>
                  <a:gd name="connsiteX3" fmla="*/ 886562 w 886562"/>
                  <a:gd name="connsiteY3" fmla="*/ 2003825 h 2159650"/>
                  <a:gd name="connsiteX4" fmla="*/ 730737 w 886562"/>
                  <a:gd name="connsiteY4" fmla="*/ 2159650 h 2159650"/>
                  <a:gd name="connsiteX5" fmla="*/ 107458 w 886562"/>
                  <a:gd name="connsiteY5" fmla="*/ 2159650 h 2159650"/>
                  <a:gd name="connsiteX6" fmla="*/ 43073 w 886562"/>
                  <a:gd name="connsiteY6" fmla="*/ 2095265 h 2159650"/>
                  <a:gd name="connsiteX0" fmla="*/ 0 w 779104"/>
                  <a:gd name="connsiteY0" fmla="*/ 0 h 2159650"/>
                  <a:gd name="connsiteX1" fmla="*/ 623279 w 779104"/>
                  <a:gd name="connsiteY1" fmla="*/ 0 h 2159650"/>
                  <a:gd name="connsiteX2" fmla="*/ 779104 w 779104"/>
                  <a:gd name="connsiteY2" fmla="*/ 155825 h 2159650"/>
                  <a:gd name="connsiteX3" fmla="*/ 779104 w 779104"/>
                  <a:gd name="connsiteY3" fmla="*/ 2003825 h 2159650"/>
                  <a:gd name="connsiteX4" fmla="*/ 623279 w 779104"/>
                  <a:gd name="connsiteY4" fmla="*/ 2159650 h 2159650"/>
                  <a:gd name="connsiteX5" fmla="*/ 0 w 779104"/>
                  <a:gd name="connsiteY5" fmla="*/ 2159650 h 2159650"/>
                  <a:gd name="connsiteX0" fmla="*/ 222250 w 779104"/>
                  <a:gd name="connsiteY0" fmla="*/ 0 h 2159650"/>
                  <a:gd name="connsiteX1" fmla="*/ 623279 w 779104"/>
                  <a:gd name="connsiteY1" fmla="*/ 0 h 2159650"/>
                  <a:gd name="connsiteX2" fmla="*/ 779104 w 779104"/>
                  <a:gd name="connsiteY2" fmla="*/ 155825 h 2159650"/>
                  <a:gd name="connsiteX3" fmla="*/ 779104 w 779104"/>
                  <a:gd name="connsiteY3" fmla="*/ 2003825 h 2159650"/>
                  <a:gd name="connsiteX4" fmla="*/ 623279 w 779104"/>
                  <a:gd name="connsiteY4" fmla="*/ 2159650 h 2159650"/>
                  <a:gd name="connsiteX5" fmla="*/ 0 w 779104"/>
                  <a:gd name="connsiteY5" fmla="*/ 2159650 h 2159650"/>
                  <a:gd name="connsiteX0" fmla="*/ 3175 w 560029"/>
                  <a:gd name="connsiteY0" fmla="*/ 0 h 2159650"/>
                  <a:gd name="connsiteX1" fmla="*/ 404204 w 560029"/>
                  <a:gd name="connsiteY1" fmla="*/ 0 h 2159650"/>
                  <a:gd name="connsiteX2" fmla="*/ 560029 w 560029"/>
                  <a:gd name="connsiteY2" fmla="*/ 155825 h 2159650"/>
                  <a:gd name="connsiteX3" fmla="*/ 560029 w 560029"/>
                  <a:gd name="connsiteY3" fmla="*/ 2003825 h 2159650"/>
                  <a:gd name="connsiteX4" fmla="*/ 404204 w 560029"/>
                  <a:gd name="connsiteY4" fmla="*/ 2159650 h 2159650"/>
                  <a:gd name="connsiteX5" fmla="*/ 0 w 560029"/>
                  <a:gd name="connsiteY5" fmla="*/ 2159650 h 2159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0029" h="2159650">
                    <a:moveTo>
                      <a:pt x="3175" y="0"/>
                    </a:moveTo>
                    <a:lnTo>
                      <a:pt x="404204" y="0"/>
                    </a:lnTo>
                    <a:cubicBezTo>
                      <a:pt x="490264" y="0"/>
                      <a:pt x="560029" y="69765"/>
                      <a:pt x="560029" y="155825"/>
                    </a:cubicBezTo>
                    <a:lnTo>
                      <a:pt x="560029" y="2003825"/>
                    </a:lnTo>
                    <a:cubicBezTo>
                      <a:pt x="560029" y="2089885"/>
                      <a:pt x="490264" y="2159650"/>
                      <a:pt x="404204" y="2159650"/>
                    </a:cubicBezTo>
                    <a:lnTo>
                      <a:pt x="0" y="2159650"/>
                    </a:lnTo>
                  </a:path>
                </a:pathLst>
              </a:custGeom>
              <a:noFill/>
              <a:ln w="19050" cap="rnd" cmpd="sng" algn="ctr">
                <a:gradFill>
                  <a:gsLst>
                    <a:gs pos="15000">
                      <a:srgbClr val="50E6FF"/>
                    </a:gs>
                    <a:gs pos="85000">
                      <a:schemeClr val="accent1"/>
                    </a:gs>
                  </a:gsLst>
                  <a:lin ang="10800000" scaled="0"/>
                </a:gradFill>
                <a:prstDash val="solid"/>
                <a:headEnd type="none" w="lg" len="med"/>
                <a:tailEnd type="none" w="lg"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kern="0" err="1">
                  <a:gradFill>
                    <a:gsLst>
                      <a:gs pos="0">
                        <a:srgbClr val="FFFFFF"/>
                      </a:gs>
                      <a:gs pos="100000">
                        <a:srgbClr val="FFFFFF"/>
                      </a:gs>
                    </a:gsLst>
                    <a:lin ang="5400000" scaled="0"/>
                  </a:gradFill>
                  <a:latin typeface="Segoe UI"/>
                  <a:cs typeface="Segoe UI" pitchFamily="34" charset="0"/>
                </a:endParaRPr>
              </a:p>
            </p:txBody>
          </p:sp>
        </p:grpSp>
        <p:sp>
          <p:nvSpPr>
            <p:cNvPr id="13" name="Rounded Rectangle 35">
              <a:extLst>
                <a:ext uri="{FF2B5EF4-FFF2-40B4-BE49-F238E27FC236}">
                  <a16:creationId xmlns:a16="http://schemas.microsoft.com/office/drawing/2014/main" id="{D1E270BA-846E-E642-0A99-724910743EA5}"/>
                </a:ext>
                <a:ext uri="{C183D7F6-B498-43B3-948B-1728B52AA6E4}">
                  <adec:decorative xmlns:adec="http://schemas.microsoft.com/office/drawing/2017/decorative" val="1"/>
                </a:ext>
              </a:extLst>
            </p:cNvPr>
            <p:cNvSpPr/>
            <p:nvPr/>
          </p:nvSpPr>
          <p:spPr bwMode="auto">
            <a:xfrm>
              <a:off x="2500776" y="1032882"/>
              <a:ext cx="8694310" cy="2694694"/>
            </a:xfrm>
            <a:prstGeom prst="roundRect">
              <a:avLst>
                <a:gd name="adj" fmla="val 4129"/>
              </a:avLst>
            </a:prstGeom>
            <a:noFill/>
            <a:ln w="25400" cap="rnd" cmpd="sng" algn="ctr">
              <a:gradFill>
                <a:gsLst>
                  <a:gs pos="15000">
                    <a:srgbClr val="50E6FF"/>
                  </a:gs>
                  <a:gs pos="85000">
                    <a:srgbClr val="8661C5"/>
                  </a:gs>
                </a:gsLst>
                <a:lin ang="4200000" scaled="0"/>
              </a:gradFill>
              <a:prstDash val="sysDot"/>
              <a:headEnd type="none" w="lg" len="med"/>
              <a:tailEnd type="none" w="lg"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kern="0" err="1">
                <a:gradFill>
                  <a:gsLst>
                    <a:gs pos="0">
                      <a:srgbClr val="FFFFFF"/>
                    </a:gs>
                    <a:gs pos="100000">
                      <a:srgbClr val="FFFFFF"/>
                    </a:gs>
                  </a:gsLst>
                  <a:lin ang="5400000" scaled="0"/>
                </a:gradFill>
                <a:latin typeface="Segoe UI"/>
                <a:cs typeface="Segoe UI" pitchFamily="34" charset="0"/>
              </a:endParaRPr>
            </a:p>
          </p:txBody>
        </p:sp>
        <p:cxnSp>
          <p:nvCxnSpPr>
            <p:cNvPr id="20" name="Straight Arrow Connector 19">
              <a:extLst>
                <a:ext uri="{FF2B5EF4-FFF2-40B4-BE49-F238E27FC236}">
                  <a16:creationId xmlns:a16="http://schemas.microsoft.com/office/drawing/2014/main" id="{A358E03C-5A18-60D8-053B-0A42561DA05E}"/>
                </a:ext>
                <a:ext uri="{C183D7F6-B498-43B3-948B-1728B52AA6E4}">
                  <adec:decorative xmlns:adec="http://schemas.microsoft.com/office/drawing/2017/decorative" val="1"/>
                </a:ext>
              </a:extLst>
            </p:cNvPr>
            <p:cNvCxnSpPr>
              <a:cxnSpLocks/>
            </p:cNvCxnSpPr>
            <p:nvPr/>
          </p:nvCxnSpPr>
          <p:spPr>
            <a:xfrm flipH="1">
              <a:off x="2026825" y="2372929"/>
              <a:ext cx="323417" cy="0"/>
            </a:xfrm>
            <a:prstGeom prst="straightConnector1">
              <a:avLst/>
            </a:prstGeom>
            <a:noFill/>
            <a:ln w="25400" cap="rnd" cmpd="sng" algn="ctr">
              <a:gradFill>
                <a:gsLst>
                  <a:gs pos="0">
                    <a:srgbClr val="50E6FF"/>
                  </a:gs>
                  <a:gs pos="100000">
                    <a:srgbClr val="8661C5"/>
                  </a:gs>
                </a:gsLst>
                <a:lin ang="2700000" scaled="0"/>
              </a:gradFill>
              <a:prstDash val="solid"/>
              <a:headEnd type="triangle" w="med" len="med"/>
              <a:tailEnd type="none" w="lg" len="sm"/>
            </a:ln>
            <a:effectLst/>
          </p:spPr>
        </p:cxnSp>
        <p:sp>
          <p:nvSpPr>
            <p:cNvPr id="17" name="Rectangle 16">
              <a:extLst>
                <a:ext uri="{FF2B5EF4-FFF2-40B4-BE49-F238E27FC236}">
                  <a16:creationId xmlns:a16="http://schemas.microsoft.com/office/drawing/2014/main" id="{702A96FF-1FFC-0FB9-71A4-52B00C699752}"/>
                </a:ext>
                <a:ext uri="{C183D7F6-B498-43B3-948B-1728B52AA6E4}">
                  <adec:decorative xmlns:adec="http://schemas.microsoft.com/office/drawing/2017/decorative" val="1"/>
                </a:ext>
              </a:extLst>
            </p:cNvPr>
            <p:cNvSpPr/>
            <p:nvPr/>
          </p:nvSpPr>
          <p:spPr bwMode="auto">
            <a:xfrm>
              <a:off x="2746881" y="1282986"/>
              <a:ext cx="6942714" cy="687736"/>
            </a:xfrm>
            <a:prstGeom prst="rect">
              <a:avLst/>
            </a:prstGeom>
            <a:gradFill flip="none" rotWithShape="1">
              <a:gsLst>
                <a:gs pos="0">
                  <a:srgbClr val="000000">
                    <a:lumMod val="50000"/>
                    <a:lumOff val="50000"/>
                  </a:srgbClr>
                </a:gs>
                <a:gs pos="76000">
                  <a:srgbClr val="000000">
                    <a:lumMod val="75000"/>
                    <a:lumOff val="25000"/>
                  </a:srgbClr>
                </a:gs>
              </a:gsLst>
              <a:lin ang="108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defRPr/>
              </a:pPr>
              <a:r>
                <a:rPr lang="en-US" sz="1632" kern="0">
                  <a:gradFill>
                    <a:gsLst>
                      <a:gs pos="0">
                        <a:srgbClr val="FFFFFF"/>
                      </a:gs>
                      <a:gs pos="100000">
                        <a:srgbClr val="FFFFFF"/>
                      </a:gs>
                    </a:gsLst>
                    <a:lin ang="5400000" scaled="0"/>
                  </a:gradFill>
                  <a:latin typeface="Segoe UI Semibold"/>
                  <a:ea typeface="Segoe UI" pitchFamily="34" charset="0"/>
                  <a:cs typeface="Segoe UI" pitchFamily="34" charset="0"/>
                </a:rPr>
                <a:t>Security, operations, and governance</a:t>
              </a:r>
            </a:p>
          </p:txBody>
        </p:sp>
        <p:sp>
          <p:nvSpPr>
            <p:cNvPr id="15" name="Rectangle 14">
              <a:extLst>
                <a:ext uri="{FF2B5EF4-FFF2-40B4-BE49-F238E27FC236}">
                  <a16:creationId xmlns:a16="http://schemas.microsoft.com/office/drawing/2014/main" id="{C1327B78-D66B-91BE-C003-21BD37954A73}"/>
                </a:ext>
                <a:ext uri="{C183D7F6-B498-43B3-948B-1728B52AA6E4}">
                  <adec:decorative xmlns:adec="http://schemas.microsoft.com/office/drawing/2017/decorative" val="1"/>
                </a:ext>
              </a:extLst>
            </p:cNvPr>
            <p:cNvSpPr/>
            <p:nvPr/>
          </p:nvSpPr>
          <p:spPr bwMode="auto">
            <a:xfrm>
              <a:off x="2746881" y="2031168"/>
              <a:ext cx="3428275" cy="686496"/>
            </a:xfrm>
            <a:prstGeom prst="rect">
              <a:avLst/>
            </a:prstGeom>
            <a:gradFill flip="none" rotWithShape="1">
              <a:gsLst>
                <a:gs pos="0">
                  <a:srgbClr val="000000">
                    <a:lumMod val="50000"/>
                    <a:lumOff val="50000"/>
                  </a:srgbClr>
                </a:gs>
                <a:gs pos="76000">
                  <a:srgbClr val="000000">
                    <a:lumMod val="75000"/>
                    <a:lumOff val="25000"/>
                  </a:srgbClr>
                </a:gs>
              </a:gsLst>
              <a:lin ang="108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defRPr/>
              </a:pPr>
              <a:r>
                <a:rPr lang="en-US" sz="1632" kern="0">
                  <a:gradFill>
                    <a:gsLst>
                      <a:gs pos="0">
                        <a:srgbClr val="FFFFFF"/>
                      </a:gs>
                      <a:gs pos="100000">
                        <a:srgbClr val="FFFFFF"/>
                      </a:gs>
                    </a:gsLst>
                    <a:lin ang="5400000" scaled="0"/>
                  </a:gradFill>
                  <a:latin typeface="Segoe UI Semibold"/>
                  <a:ea typeface="Segoe UI" pitchFamily="34" charset="0"/>
                  <a:cs typeface="Segoe UI" pitchFamily="34" charset="0"/>
                </a:rPr>
                <a:t>Azure services</a:t>
              </a:r>
            </a:p>
          </p:txBody>
        </p:sp>
        <p:sp>
          <p:nvSpPr>
            <p:cNvPr id="16" name="Rectangle 15">
              <a:extLst>
                <a:ext uri="{FF2B5EF4-FFF2-40B4-BE49-F238E27FC236}">
                  <a16:creationId xmlns:a16="http://schemas.microsoft.com/office/drawing/2014/main" id="{E24613C6-A138-7ED9-3394-70DAC94FC8DA}"/>
                </a:ext>
                <a:ext uri="{C183D7F6-B498-43B3-948B-1728B52AA6E4}">
                  <adec:decorative xmlns:adec="http://schemas.microsoft.com/office/drawing/2017/decorative" val="1"/>
                </a:ext>
              </a:extLst>
            </p:cNvPr>
            <p:cNvSpPr/>
            <p:nvPr/>
          </p:nvSpPr>
          <p:spPr bwMode="auto">
            <a:xfrm>
              <a:off x="2746881" y="2778111"/>
              <a:ext cx="3428275" cy="687736"/>
            </a:xfrm>
            <a:prstGeom prst="rect">
              <a:avLst/>
            </a:prstGeom>
            <a:gradFill flip="none" rotWithShape="1">
              <a:gsLst>
                <a:gs pos="0">
                  <a:srgbClr val="000000">
                    <a:lumMod val="50000"/>
                    <a:lumOff val="50000"/>
                  </a:srgbClr>
                </a:gs>
                <a:gs pos="76000">
                  <a:srgbClr val="000000">
                    <a:lumMod val="75000"/>
                    <a:lumOff val="25000"/>
                  </a:srgbClr>
                </a:gs>
              </a:gsLst>
              <a:lin ang="108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defRPr/>
              </a:pPr>
              <a:r>
                <a:rPr lang="en-US" sz="1632" kern="0">
                  <a:gradFill>
                    <a:gsLst>
                      <a:gs pos="0">
                        <a:srgbClr val="FFFFFF"/>
                      </a:gs>
                      <a:gs pos="100000">
                        <a:srgbClr val="FFFFFF"/>
                      </a:gs>
                    </a:gsLst>
                    <a:lin ang="5400000" scaled="0"/>
                  </a:gradFill>
                  <a:latin typeface="Segoe UI Semibold"/>
                  <a:ea typeface="Segoe UI" pitchFamily="34" charset="0"/>
                  <a:cs typeface="Segoe UI" pitchFamily="34" charset="0"/>
                </a:rPr>
                <a:t>Cloud infrastructure</a:t>
              </a:r>
            </a:p>
          </p:txBody>
        </p:sp>
        <p:sp>
          <p:nvSpPr>
            <p:cNvPr id="21" name="Rectangle 20">
              <a:extLst>
                <a:ext uri="{FF2B5EF4-FFF2-40B4-BE49-F238E27FC236}">
                  <a16:creationId xmlns:a16="http://schemas.microsoft.com/office/drawing/2014/main" id="{E0B9AE09-E0B2-3CDE-49E6-FE48553A2DF1}"/>
                </a:ext>
                <a:ext uri="{C183D7F6-B498-43B3-948B-1728B52AA6E4}">
                  <adec:decorative xmlns:adec="http://schemas.microsoft.com/office/drawing/2017/decorative" val="1"/>
                </a:ext>
              </a:extLst>
            </p:cNvPr>
            <p:cNvSpPr/>
            <p:nvPr/>
          </p:nvSpPr>
          <p:spPr bwMode="auto">
            <a:xfrm>
              <a:off x="6261318" y="2031866"/>
              <a:ext cx="3428275" cy="686496"/>
            </a:xfrm>
            <a:prstGeom prst="rect">
              <a:avLst/>
            </a:prstGeom>
            <a:gradFill flip="none" rotWithShape="1">
              <a:gsLst>
                <a:gs pos="0">
                  <a:schemeClr val="accent3"/>
                </a:gs>
                <a:gs pos="100000">
                  <a:schemeClr val="accent2"/>
                </a:gs>
              </a:gsLst>
              <a:lin ang="90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defRPr/>
              </a:pPr>
              <a:r>
                <a:rPr lang="en-US" sz="1632" dirty="0">
                  <a:gradFill>
                    <a:gsLst>
                      <a:gs pos="0">
                        <a:srgbClr val="FFFFFF"/>
                      </a:gs>
                      <a:gs pos="100000">
                        <a:srgbClr val="FFFFFF"/>
                      </a:gs>
                    </a:gsLst>
                    <a:lin ang="5400000" scaled="0"/>
                  </a:gradFill>
                  <a:latin typeface="Segoe UI Semibold"/>
                  <a:cs typeface="Segoe UI" pitchFamily="34" charset="0"/>
                </a:rPr>
                <a:t>Azure Arc-enabled services</a:t>
              </a:r>
            </a:p>
          </p:txBody>
        </p:sp>
        <p:sp>
          <p:nvSpPr>
            <p:cNvPr id="38" name="TextBox 37">
              <a:extLst>
                <a:ext uri="{FF2B5EF4-FFF2-40B4-BE49-F238E27FC236}">
                  <a16:creationId xmlns:a16="http://schemas.microsoft.com/office/drawing/2014/main" id="{E53D7876-FE61-A1B7-D033-C5AEC4D9E1F8}"/>
                </a:ext>
              </a:extLst>
            </p:cNvPr>
            <p:cNvSpPr txBox="1"/>
            <p:nvPr/>
          </p:nvSpPr>
          <p:spPr>
            <a:xfrm>
              <a:off x="4625102" y="3873599"/>
              <a:ext cx="3186270" cy="256159"/>
            </a:xfrm>
            <a:prstGeom prst="rect">
              <a:avLst/>
            </a:prstGeom>
            <a:noFill/>
          </p:spPr>
          <p:txBody>
            <a:bodyPr wrap="square" lIns="0" tIns="0" rIns="0" bIns="0" rtlCol="0" anchor="t">
              <a:spAutoFit/>
            </a:bodyPr>
            <a:lstStyle/>
            <a:p>
              <a:pPr algn="ctr" defTabSz="932597">
                <a:spcBef>
                  <a:spcPts val="1836"/>
                </a:spcBef>
                <a:defRPr/>
              </a:pPr>
              <a:r>
                <a:rPr lang="en-US" sz="1632" b="1">
                  <a:solidFill>
                    <a:srgbClr val="FFFFFF"/>
                  </a:solidFill>
                  <a:latin typeface="Segoe UI Semibold"/>
                </a:rPr>
                <a:t>Innovate anywhere</a:t>
              </a:r>
            </a:p>
          </p:txBody>
        </p:sp>
        <p:sp>
          <p:nvSpPr>
            <p:cNvPr id="18" name="TextBox 17">
              <a:extLst>
                <a:ext uri="{FF2B5EF4-FFF2-40B4-BE49-F238E27FC236}">
                  <a16:creationId xmlns:a16="http://schemas.microsoft.com/office/drawing/2014/main" id="{EDD57753-33E2-4E69-B571-BFE140C4DB4A}"/>
                </a:ext>
              </a:extLst>
            </p:cNvPr>
            <p:cNvSpPr txBox="1"/>
            <p:nvPr/>
          </p:nvSpPr>
          <p:spPr>
            <a:xfrm>
              <a:off x="617070" y="1636372"/>
              <a:ext cx="1313663" cy="576274"/>
            </a:xfrm>
            <a:prstGeom prst="rect">
              <a:avLst/>
            </a:prstGeom>
            <a:noFill/>
          </p:spPr>
          <p:txBody>
            <a:bodyPr wrap="square" lIns="0" tIns="0" rIns="0" bIns="0" rtlCol="0" anchor="t">
              <a:spAutoFit/>
            </a:bodyPr>
            <a:lstStyle/>
            <a:p>
              <a:pPr defTabSz="932597">
                <a:spcBef>
                  <a:spcPts val="1836"/>
                </a:spcBef>
                <a:defRPr/>
              </a:pPr>
              <a:r>
                <a:rPr lang="en-US" sz="1836" b="1" spc="-51">
                  <a:gradFill>
                    <a:gsLst>
                      <a:gs pos="0">
                        <a:srgbClr val="50E6FF"/>
                      </a:gs>
                      <a:gs pos="100000">
                        <a:srgbClr val="8661C5"/>
                      </a:gs>
                    </a:gsLst>
                    <a:lin ang="2700000" scaled="1"/>
                  </a:gradFill>
                  <a:latin typeface="Segoe UI Semibold"/>
                </a:rPr>
                <a:t>Tools and experiences</a:t>
              </a:r>
            </a:p>
          </p:txBody>
        </p:sp>
        <p:pic>
          <p:nvPicPr>
            <p:cNvPr id="39" name="Picture 38" descr="GitHub logo">
              <a:extLst>
                <a:ext uri="{FF2B5EF4-FFF2-40B4-BE49-F238E27FC236}">
                  <a16:creationId xmlns:a16="http://schemas.microsoft.com/office/drawing/2014/main" id="{26CE0C88-4EAB-AA12-E8E4-DF0638920C4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17071" y="2941663"/>
              <a:ext cx="642391" cy="167825"/>
            </a:xfrm>
            <a:prstGeom prst="rect">
              <a:avLst/>
            </a:prstGeom>
          </p:spPr>
        </p:pic>
        <p:pic>
          <p:nvPicPr>
            <p:cNvPr id="40" name="Picture 39" descr="Microsoft Visual Studio logo">
              <a:extLst>
                <a:ext uri="{FF2B5EF4-FFF2-40B4-BE49-F238E27FC236}">
                  <a16:creationId xmlns:a16="http://schemas.microsoft.com/office/drawing/2014/main" id="{E2017E8C-FE72-9663-26F2-27F3036633C4}"/>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617071" y="2453838"/>
              <a:ext cx="999489" cy="251644"/>
            </a:xfrm>
            <a:prstGeom prst="rect">
              <a:avLst/>
            </a:prstGeom>
          </p:spPr>
        </p:pic>
        <p:sp>
          <p:nvSpPr>
            <p:cNvPr id="23" name="Rectangle 22">
              <a:extLst>
                <a:ext uri="{FF2B5EF4-FFF2-40B4-BE49-F238E27FC236}">
                  <a16:creationId xmlns:a16="http://schemas.microsoft.com/office/drawing/2014/main" id="{135878B2-EB64-CC59-0D21-94295D633C56}"/>
                </a:ext>
                <a:ext uri="{C183D7F6-B498-43B3-948B-1728B52AA6E4}">
                  <adec:decorative xmlns:adec="http://schemas.microsoft.com/office/drawing/2017/decorative" val="1"/>
                </a:ext>
              </a:extLst>
            </p:cNvPr>
            <p:cNvSpPr/>
            <p:nvPr/>
          </p:nvSpPr>
          <p:spPr bwMode="auto">
            <a:xfrm>
              <a:off x="6261318" y="2778112"/>
              <a:ext cx="3428275" cy="683978"/>
            </a:xfrm>
            <a:prstGeom prst="rect">
              <a:avLst/>
            </a:prstGeom>
            <a:gradFill flip="none" rotWithShape="1">
              <a:gsLst>
                <a:gs pos="0">
                  <a:schemeClr val="accent3"/>
                </a:gs>
                <a:gs pos="100000">
                  <a:schemeClr val="accent2"/>
                </a:gs>
              </a:gsLst>
              <a:lin ang="90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9781" tIns="149217" rIns="279781" bIns="149217" numCol="1" spcCol="0" rtlCol="0" fromWordArt="0" anchor="ctr" anchorCtr="0" forceAA="0" compatLnSpc="1">
              <a:prstTxWarp prst="textNoShape">
                <a:avLst/>
              </a:prstTxWarp>
              <a:noAutofit/>
            </a:bodyPr>
            <a:lstStyle/>
            <a:p>
              <a:pPr algn="ctr" defTabSz="951028" fontAlgn="base">
                <a:spcBef>
                  <a:spcPct val="0"/>
                </a:spcBef>
                <a:spcAft>
                  <a:spcPct val="0"/>
                </a:spcAft>
                <a:defRPr/>
              </a:pPr>
              <a:r>
                <a:rPr lang="en-US" sz="1632" dirty="0">
                  <a:gradFill>
                    <a:gsLst>
                      <a:gs pos="0">
                        <a:srgbClr val="FFFFFF"/>
                      </a:gs>
                      <a:gs pos="100000">
                        <a:srgbClr val="FFFFFF"/>
                      </a:gs>
                    </a:gsLst>
                    <a:lin ang="5400000" scaled="0"/>
                  </a:gradFill>
                  <a:latin typeface="Segoe UI Semibold"/>
                  <a:cs typeface="Segoe UI" pitchFamily="34" charset="0"/>
                </a:rPr>
                <a:t>Azure Arc-enabled infrastructure + devices</a:t>
              </a:r>
            </a:p>
          </p:txBody>
        </p:sp>
        <p:grpSp>
          <p:nvGrpSpPr>
            <p:cNvPr id="33" name="Group 32">
              <a:extLst>
                <a:ext uri="{FF2B5EF4-FFF2-40B4-BE49-F238E27FC236}">
                  <a16:creationId xmlns:a16="http://schemas.microsoft.com/office/drawing/2014/main" id="{C28F11B5-3919-7D52-3995-8AC23D5D8DB1}"/>
                </a:ext>
                <a:ext uri="{C183D7F6-B498-43B3-948B-1728B52AA6E4}">
                  <adec:decorative xmlns:adec="http://schemas.microsoft.com/office/drawing/2017/decorative" val="1"/>
                </a:ext>
              </a:extLst>
            </p:cNvPr>
            <p:cNvGrpSpPr/>
            <p:nvPr/>
          </p:nvGrpSpPr>
          <p:grpSpPr>
            <a:xfrm>
              <a:off x="10326200" y="2031164"/>
              <a:ext cx="798217" cy="743607"/>
              <a:chOff x="10193070" y="3766691"/>
              <a:chExt cx="782637" cy="729094"/>
            </a:xfrm>
          </p:grpSpPr>
          <p:pic>
            <p:nvPicPr>
              <p:cNvPr id="34" name="Graphic 33">
                <a:extLst>
                  <a:ext uri="{FF2B5EF4-FFF2-40B4-BE49-F238E27FC236}">
                    <a16:creationId xmlns:a16="http://schemas.microsoft.com/office/drawing/2014/main" id="{882FA890-360C-F730-3E85-81C35B3F4807}"/>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0268388" y="3766691"/>
                <a:ext cx="488272" cy="556514"/>
              </a:xfrm>
              <a:prstGeom prst="rect">
                <a:avLst/>
              </a:prstGeom>
            </p:spPr>
          </p:pic>
          <p:sp>
            <p:nvSpPr>
              <p:cNvPr id="35" name="TextBox 34">
                <a:extLst>
                  <a:ext uri="{FF2B5EF4-FFF2-40B4-BE49-F238E27FC236}">
                    <a16:creationId xmlns:a16="http://schemas.microsoft.com/office/drawing/2014/main" id="{068A6B40-221A-01A7-5571-24D7E7A9D7F9}"/>
                  </a:ext>
                </a:extLst>
              </p:cNvPr>
              <p:cNvSpPr txBox="1"/>
              <p:nvPr/>
            </p:nvSpPr>
            <p:spPr>
              <a:xfrm>
                <a:off x="10193070" y="4326251"/>
                <a:ext cx="782637" cy="169534"/>
              </a:xfrm>
              <a:prstGeom prst="rect">
                <a:avLst/>
              </a:prstGeom>
              <a:noFill/>
            </p:spPr>
            <p:txBody>
              <a:bodyPr wrap="square" lIns="0" tIns="0" rIns="0" bIns="0" rtlCol="0">
                <a:spAutoFit/>
              </a:bodyPr>
              <a:lstStyle/>
              <a:p>
                <a:pPr defTabSz="932597">
                  <a:lnSpc>
                    <a:spcPct val="90000"/>
                  </a:lnSpc>
                  <a:defRPr/>
                </a:pPr>
                <a:r>
                  <a:rPr lang="pt-BR" sz="1224">
                    <a:solidFill>
                      <a:srgbClr val="FFFFFF"/>
                    </a:solidFill>
                    <a:latin typeface="Segoe UI" panose="020B0502040204020203" pitchFamily="34" charset="0"/>
                    <a:cs typeface="Segoe UI" panose="020B0502040204020203" pitchFamily="34" charset="0"/>
                  </a:rPr>
                  <a:t>Azure Arc</a:t>
                </a:r>
              </a:p>
            </p:txBody>
          </p:sp>
        </p:grpSp>
      </p:grpSp>
      <p:grpSp>
        <p:nvGrpSpPr>
          <p:cNvPr id="42" name="Group 41">
            <a:extLst>
              <a:ext uri="{FF2B5EF4-FFF2-40B4-BE49-F238E27FC236}">
                <a16:creationId xmlns:a16="http://schemas.microsoft.com/office/drawing/2014/main" id="{15827E13-E55C-A4AB-2473-F84FE009E1AA}"/>
              </a:ext>
              <a:ext uri="{C183D7F6-B498-43B3-948B-1728B52AA6E4}">
                <adec:decorative xmlns:adec="http://schemas.microsoft.com/office/drawing/2017/decorative" val="1"/>
              </a:ext>
            </a:extLst>
          </p:cNvPr>
          <p:cNvGrpSpPr/>
          <p:nvPr/>
        </p:nvGrpSpPr>
        <p:grpSpPr>
          <a:xfrm>
            <a:off x="37403" y="5120584"/>
            <a:ext cx="12431602" cy="1236956"/>
            <a:chOff x="35808" y="5194489"/>
            <a:chExt cx="12188952" cy="1212812"/>
          </a:xfrm>
        </p:grpSpPr>
        <p:cxnSp>
          <p:nvCxnSpPr>
            <p:cNvPr id="43" name="Straight Connector 42">
              <a:extLst>
                <a:ext uri="{FF2B5EF4-FFF2-40B4-BE49-F238E27FC236}">
                  <a16:creationId xmlns:a16="http://schemas.microsoft.com/office/drawing/2014/main" id="{986629DC-0189-8649-89E3-685DD91CF65E}"/>
                </a:ext>
              </a:extLst>
            </p:cNvPr>
            <p:cNvCxnSpPr>
              <a:cxnSpLocks/>
            </p:cNvCxnSpPr>
            <p:nvPr/>
          </p:nvCxnSpPr>
          <p:spPr>
            <a:xfrm>
              <a:off x="35808" y="5335745"/>
              <a:ext cx="12188952" cy="0"/>
            </a:xfrm>
            <a:prstGeom prst="line">
              <a:avLst/>
            </a:prstGeom>
            <a:ln>
              <a:solidFill>
                <a:schemeClr val="bg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5" name="Rectangle 44">
              <a:extLst>
                <a:ext uri="{FF2B5EF4-FFF2-40B4-BE49-F238E27FC236}">
                  <a16:creationId xmlns:a16="http://schemas.microsoft.com/office/drawing/2014/main" id="{C6A5AB38-3AE7-1803-8ECE-271E86304885}"/>
                </a:ext>
              </a:extLst>
            </p:cNvPr>
            <p:cNvSpPr/>
            <p:nvPr/>
          </p:nvSpPr>
          <p:spPr bwMode="auto">
            <a:xfrm>
              <a:off x="598007" y="5194489"/>
              <a:ext cx="1571905" cy="282513"/>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93260" tIns="0" rIns="93260" bIns="0" numCol="1" spcCol="0" rtlCol="0" fromWordArt="0" anchor="ctr" anchorCtr="0" forceAA="0" compatLnSpc="1">
              <a:prstTxWarp prst="textNoShape">
                <a:avLst/>
              </a:prstTxWarp>
              <a:spAutoFit/>
            </a:bodyPr>
            <a:lstStyle/>
            <a:p>
              <a:pPr algn="ctr" defTabSz="932597">
                <a:spcBef>
                  <a:spcPts val="1836"/>
                </a:spcBef>
                <a:defRPr/>
              </a:pPr>
              <a:r>
                <a:rPr lang="en-US" sz="1836" b="1" spc="-51" dirty="0">
                  <a:gradFill>
                    <a:gsLst>
                      <a:gs pos="0">
                        <a:srgbClr val="50E6FF"/>
                      </a:gs>
                      <a:gs pos="100000">
                        <a:srgbClr val="8661C5"/>
                      </a:gs>
                    </a:gsLst>
                    <a:lin ang="2700000" scaled="1"/>
                  </a:gradFill>
                  <a:latin typeface="Segoe UI Semibold"/>
                </a:rPr>
                <a:t>Azure regions</a:t>
              </a:r>
            </a:p>
          </p:txBody>
        </p:sp>
        <p:sp>
          <p:nvSpPr>
            <p:cNvPr id="47" name="Rectangle 46">
              <a:extLst>
                <a:ext uri="{FF2B5EF4-FFF2-40B4-BE49-F238E27FC236}">
                  <a16:creationId xmlns:a16="http://schemas.microsoft.com/office/drawing/2014/main" id="{279173B5-3728-3761-013F-78C439E6D007}"/>
                </a:ext>
              </a:extLst>
            </p:cNvPr>
            <p:cNvSpPr/>
            <p:nvPr/>
          </p:nvSpPr>
          <p:spPr bwMode="auto">
            <a:xfrm>
              <a:off x="3595104" y="5194489"/>
              <a:ext cx="1809534" cy="282513"/>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93260" tIns="0" rIns="93260" bIns="0" numCol="1" spcCol="0" rtlCol="0" fromWordArt="0" anchor="ctr" anchorCtr="0" forceAA="0" compatLnSpc="1">
              <a:prstTxWarp prst="textNoShape">
                <a:avLst/>
              </a:prstTxWarp>
              <a:spAutoFit/>
            </a:bodyPr>
            <a:lstStyle/>
            <a:p>
              <a:pPr algn="ctr" defTabSz="932597">
                <a:spcBef>
                  <a:spcPts val="1836"/>
                </a:spcBef>
                <a:defRPr/>
              </a:pPr>
              <a:r>
                <a:rPr lang="en-US" sz="1836" b="1" spc="-51" dirty="0">
                  <a:gradFill>
                    <a:gsLst>
                      <a:gs pos="0">
                        <a:srgbClr val="50E6FF"/>
                      </a:gs>
                      <a:gs pos="100000">
                        <a:srgbClr val="8661C5"/>
                      </a:gs>
                    </a:gsLst>
                    <a:lin ang="2700000" scaled="1"/>
                  </a:gradFill>
                  <a:latin typeface="Segoe UI Semibold"/>
                </a:rPr>
                <a:t>Azure perimeter</a:t>
              </a:r>
            </a:p>
          </p:txBody>
        </p:sp>
        <p:sp>
          <p:nvSpPr>
            <p:cNvPr id="48" name="Rectangle 47">
              <a:extLst>
                <a:ext uri="{FF2B5EF4-FFF2-40B4-BE49-F238E27FC236}">
                  <a16:creationId xmlns:a16="http://schemas.microsoft.com/office/drawing/2014/main" id="{0F12053A-040D-39E3-7F22-140F3C955E4D}"/>
                </a:ext>
              </a:extLst>
            </p:cNvPr>
            <p:cNvSpPr/>
            <p:nvPr/>
          </p:nvSpPr>
          <p:spPr bwMode="auto">
            <a:xfrm>
              <a:off x="7123204" y="5194489"/>
              <a:ext cx="937181" cy="282513"/>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93260" tIns="0" rIns="93260" bIns="0" numCol="1" spcCol="0" rtlCol="0" fromWordArt="0" anchor="ctr" anchorCtr="0" forceAA="0" compatLnSpc="1">
              <a:prstTxWarp prst="textNoShape">
                <a:avLst/>
              </a:prstTxWarp>
              <a:spAutoFit/>
            </a:bodyPr>
            <a:lstStyle/>
            <a:p>
              <a:pPr algn="ctr" defTabSz="932597">
                <a:spcBef>
                  <a:spcPts val="1836"/>
                </a:spcBef>
                <a:defRPr/>
              </a:pPr>
              <a:r>
                <a:rPr lang="en-US" sz="1836" b="1" spc="-51">
                  <a:gradFill>
                    <a:gsLst>
                      <a:gs pos="0">
                        <a:srgbClr val="50E6FF"/>
                      </a:gs>
                      <a:gs pos="100000">
                        <a:srgbClr val="8661C5"/>
                      </a:gs>
                    </a:gsLst>
                    <a:lin ang="2700000" scaled="1"/>
                  </a:gradFill>
                  <a:latin typeface="Segoe UI Semibold"/>
                </a:rPr>
                <a:t>IT edge</a:t>
              </a:r>
            </a:p>
          </p:txBody>
        </p:sp>
        <p:sp>
          <p:nvSpPr>
            <p:cNvPr id="49" name="Rectangle 48">
              <a:extLst>
                <a:ext uri="{FF2B5EF4-FFF2-40B4-BE49-F238E27FC236}">
                  <a16:creationId xmlns:a16="http://schemas.microsoft.com/office/drawing/2014/main" id="{52205B45-D3C0-E2BB-042A-82493F348E36}"/>
                </a:ext>
              </a:extLst>
            </p:cNvPr>
            <p:cNvSpPr/>
            <p:nvPr/>
          </p:nvSpPr>
          <p:spPr bwMode="auto">
            <a:xfrm>
              <a:off x="10154637" y="5194489"/>
              <a:ext cx="1071704" cy="282513"/>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93260" tIns="0" rIns="93260" bIns="0" numCol="1" spcCol="0" rtlCol="0" fromWordArt="0" anchor="ctr" anchorCtr="0" forceAA="0" compatLnSpc="1">
              <a:prstTxWarp prst="textNoShape">
                <a:avLst/>
              </a:prstTxWarp>
              <a:spAutoFit/>
            </a:bodyPr>
            <a:lstStyle/>
            <a:p>
              <a:pPr algn="ctr" defTabSz="932597">
                <a:spcBef>
                  <a:spcPts val="1836"/>
                </a:spcBef>
                <a:defRPr/>
              </a:pPr>
              <a:r>
                <a:rPr lang="en-US" sz="1836" b="1" spc="-51">
                  <a:gradFill>
                    <a:gsLst>
                      <a:gs pos="0">
                        <a:srgbClr val="50E6FF"/>
                      </a:gs>
                      <a:gs pos="100000">
                        <a:srgbClr val="8661C5"/>
                      </a:gs>
                    </a:gsLst>
                    <a:lin ang="2700000" scaled="1"/>
                  </a:gradFill>
                  <a:latin typeface="Segoe UI Semibold"/>
                </a:rPr>
                <a:t>IoT edge</a:t>
              </a:r>
            </a:p>
          </p:txBody>
        </p:sp>
        <p:sp>
          <p:nvSpPr>
            <p:cNvPr id="50" name="Rectangle 49">
              <a:extLst>
                <a:ext uri="{FF2B5EF4-FFF2-40B4-BE49-F238E27FC236}">
                  <a16:creationId xmlns:a16="http://schemas.microsoft.com/office/drawing/2014/main" id="{C00DD58B-7226-143F-0586-89CEFB2D7688}"/>
                </a:ext>
              </a:extLst>
            </p:cNvPr>
            <p:cNvSpPr/>
            <p:nvPr/>
          </p:nvSpPr>
          <p:spPr bwMode="auto">
            <a:xfrm>
              <a:off x="761214" y="5559633"/>
              <a:ext cx="1245490" cy="40713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algn="ctr" defTabSz="932239">
                <a:spcAft>
                  <a:spcPts val="306"/>
                </a:spcAft>
                <a:defRPr/>
              </a:pPr>
              <a:r>
                <a:rPr lang="en-US" sz="1224" dirty="0">
                  <a:solidFill>
                    <a:srgbClr val="FFFFFF"/>
                  </a:solidFill>
                  <a:latin typeface="Segoe UI"/>
                  <a:cs typeface="Segoe UI"/>
                </a:rPr>
                <a:t>60+ Azure regions</a:t>
              </a:r>
            </a:p>
            <a:p>
              <a:pPr algn="ctr" defTabSz="932239">
                <a:spcAft>
                  <a:spcPts val="306"/>
                </a:spcAft>
                <a:defRPr/>
              </a:pPr>
              <a:r>
                <a:rPr lang="en-US" sz="1224" dirty="0">
                  <a:solidFill>
                    <a:srgbClr val="FFFFFF"/>
                  </a:solidFill>
                  <a:latin typeface="Segoe UI"/>
                  <a:cs typeface="Segoe UI"/>
                </a:rPr>
                <a:t>Multicloud</a:t>
              </a:r>
            </a:p>
          </p:txBody>
        </p:sp>
        <p:sp>
          <p:nvSpPr>
            <p:cNvPr id="51" name="Rectangle 50">
              <a:extLst>
                <a:ext uri="{FF2B5EF4-FFF2-40B4-BE49-F238E27FC236}">
                  <a16:creationId xmlns:a16="http://schemas.microsoft.com/office/drawing/2014/main" id="{EAD44FFA-6BB7-7D1E-886C-39EA9DE43889}"/>
                </a:ext>
              </a:extLst>
            </p:cNvPr>
            <p:cNvSpPr/>
            <p:nvPr/>
          </p:nvSpPr>
          <p:spPr bwMode="auto">
            <a:xfrm>
              <a:off x="4085138" y="5559633"/>
              <a:ext cx="780663" cy="18838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algn="ctr" defTabSz="932239">
                <a:spcAft>
                  <a:spcPts val="306"/>
                </a:spcAft>
                <a:defRPr/>
              </a:pPr>
              <a:r>
                <a:rPr lang="en-US" sz="1224" dirty="0">
                  <a:solidFill>
                    <a:srgbClr val="FFFFFF"/>
                  </a:solidFill>
                  <a:latin typeface="Segoe UI"/>
                  <a:cs typeface="Segoe UI"/>
                </a:rPr>
                <a:t>Public MEC</a:t>
              </a:r>
            </a:p>
          </p:txBody>
        </p:sp>
        <p:sp>
          <p:nvSpPr>
            <p:cNvPr id="53" name="Rectangle 52">
              <a:extLst>
                <a:ext uri="{FF2B5EF4-FFF2-40B4-BE49-F238E27FC236}">
                  <a16:creationId xmlns:a16="http://schemas.microsoft.com/office/drawing/2014/main" id="{61F9E715-1C45-5322-0872-20333FB47F45}"/>
                </a:ext>
              </a:extLst>
            </p:cNvPr>
            <p:cNvSpPr/>
            <p:nvPr/>
          </p:nvSpPr>
          <p:spPr bwMode="auto">
            <a:xfrm>
              <a:off x="7022279" y="5559633"/>
              <a:ext cx="1094147" cy="6420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algn="ctr" defTabSz="932239">
                <a:spcAft>
                  <a:spcPts val="306"/>
                </a:spcAft>
                <a:defRPr/>
              </a:pPr>
              <a:r>
                <a:rPr lang="en-US" sz="1224" dirty="0">
                  <a:solidFill>
                    <a:srgbClr val="FFFFFF"/>
                  </a:solidFill>
                  <a:latin typeface="Segoe UI"/>
                  <a:cs typeface="Segoe UI"/>
                </a:rPr>
                <a:t>VMware</a:t>
              </a:r>
              <a:endParaRPr lang="it-IT" sz="1224" dirty="0">
                <a:solidFill>
                  <a:srgbClr val="FFFFFF"/>
                </a:solidFill>
                <a:latin typeface="Segoe UI"/>
                <a:cs typeface="Segoe UI"/>
              </a:endParaRPr>
            </a:p>
            <a:p>
              <a:pPr algn="ctr" defTabSz="932239">
                <a:spcAft>
                  <a:spcPts val="306"/>
                </a:spcAft>
                <a:defRPr/>
              </a:pPr>
              <a:r>
                <a:rPr lang="it-IT" sz="1224" dirty="0">
                  <a:solidFill>
                    <a:srgbClr val="FFFFFF"/>
                  </a:solidFill>
                  <a:latin typeface="Segoe UI"/>
                  <a:cs typeface="Segoe UI"/>
                </a:rPr>
                <a:t>Azure </a:t>
              </a:r>
              <a:r>
                <a:rPr lang="it-IT" sz="1224" dirty="0" err="1">
                  <a:solidFill>
                    <a:srgbClr val="FFFFFF"/>
                  </a:solidFill>
                  <a:latin typeface="Segoe UI"/>
                  <a:cs typeface="Segoe UI"/>
                </a:rPr>
                <a:t>Stack</a:t>
              </a:r>
              <a:r>
                <a:rPr lang="it-IT" sz="1224" dirty="0">
                  <a:solidFill>
                    <a:srgbClr val="FFFFFF"/>
                  </a:solidFill>
                  <a:latin typeface="Segoe UI"/>
                  <a:cs typeface="Segoe UI"/>
                </a:rPr>
                <a:t> HCI</a:t>
              </a:r>
            </a:p>
            <a:p>
              <a:pPr algn="ctr" defTabSz="932239">
                <a:spcAft>
                  <a:spcPts val="306"/>
                </a:spcAft>
                <a:defRPr/>
              </a:pPr>
              <a:r>
                <a:rPr lang="it-IT" sz="1224" dirty="0">
                  <a:solidFill>
                    <a:srgbClr val="FFFFFF"/>
                  </a:solidFill>
                  <a:latin typeface="Segoe UI"/>
                  <a:cs typeface="Segoe UI"/>
                </a:rPr>
                <a:t>Private MEC</a:t>
              </a:r>
            </a:p>
          </p:txBody>
        </p:sp>
        <p:sp>
          <p:nvSpPr>
            <p:cNvPr id="54" name="Rectangle 53">
              <a:extLst>
                <a:ext uri="{FF2B5EF4-FFF2-40B4-BE49-F238E27FC236}">
                  <a16:creationId xmlns:a16="http://schemas.microsoft.com/office/drawing/2014/main" id="{04432330-6EB7-4620-BF95-FBE41D4924E4}"/>
                </a:ext>
              </a:extLst>
            </p:cNvPr>
            <p:cNvSpPr/>
            <p:nvPr/>
          </p:nvSpPr>
          <p:spPr bwMode="auto">
            <a:xfrm>
              <a:off x="10155063" y="5559633"/>
              <a:ext cx="1695938" cy="84766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defTabSz="930863">
                <a:lnSpc>
                  <a:spcPct val="90000"/>
                </a:lnSpc>
                <a:spcBef>
                  <a:spcPts val="312"/>
                </a:spcBef>
                <a:spcAft>
                  <a:spcPts val="612"/>
                </a:spcAft>
                <a:buClr>
                  <a:srgbClr val="000000"/>
                </a:buClr>
                <a:defRPr/>
              </a:pPr>
              <a:r>
                <a:rPr lang="en-US" sz="1224" kern="0">
                  <a:solidFill>
                    <a:srgbClr val="FFFFFF"/>
                  </a:solidFill>
                  <a:latin typeface="Segoe UI" panose="020B0502040204020203" pitchFamily="34" charset="0"/>
                  <a:ea typeface="ＭＳ Ｐゴシック"/>
                  <a:cs typeface="Segoe UI" panose="020B0502040204020203" pitchFamily="34" charset="0"/>
                </a:rPr>
                <a:t>Gateways</a:t>
              </a:r>
              <a:br>
                <a:rPr lang="en-US" sz="1224" kern="0">
                  <a:solidFill>
                    <a:srgbClr val="FFFFFF"/>
                  </a:solidFill>
                  <a:latin typeface="Segoe UI" panose="020B0502040204020203" pitchFamily="34" charset="0"/>
                  <a:ea typeface="ＭＳ Ｐゴシック"/>
                  <a:cs typeface="Segoe UI" panose="020B0502040204020203" pitchFamily="34" charset="0"/>
                </a:rPr>
              </a:br>
              <a:br>
                <a:rPr lang="en-US" sz="1224" kern="0">
                  <a:solidFill>
                    <a:srgbClr val="FFFFFF"/>
                  </a:solidFill>
                  <a:latin typeface="Segoe UI" panose="020B0502040204020203" pitchFamily="34" charset="0"/>
                  <a:ea typeface="ＭＳ Ｐゴシック"/>
                  <a:cs typeface="Segoe UI" panose="020B0502040204020203" pitchFamily="34" charset="0"/>
                </a:rPr>
              </a:br>
              <a:r>
                <a:rPr lang="en-US" sz="1224" kern="0">
                  <a:solidFill>
                    <a:srgbClr val="FFFFFF"/>
                  </a:solidFill>
                  <a:latin typeface="Segoe UI" panose="020B0502040204020203" pitchFamily="34" charset="0"/>
                  <a:ea typeface="ＭＳ Ｐゴシック"/>
                  <a:cs typeface="Segoe UI" panose="020B0502040204020203" pitchFamily="34" charset="0"/>
                </a:rPr>
                <a:t>Industrial equipment </a:t>
              </a:r>
              <a:br>
                <a:rPr lang="en-US" sz="1224" kern="0">
                  <a:solidFill>
                    <a:srgbClr val="FFFFFF"/>
                  </a:solidFill>
                  <a:latin typeface="Segoe UI" panose="020B0502040204020203" pitchFamily="34" charset="0"/>
                  <a:ea typeface="ＭＳ Ｐゴシック"/>
                  <a:cs typeface="Segoe UI" panose="020B0502040204020203" pitchFamily="34" charset="0"/>
                </a:rPr>
              </a:br>
              <a:br>
                <a:rPr lang="en-US" sz="1224" kern="0">
                  <a:solidFill>
                    <a:srgbClr val="FFFFFF"/>
                  </a:solidFill>
                  <a:latin typeface="Segoe UI" panose="020B0502040204020203" pitchFamily="34" charset="0"/>
                  <a:ea typeface="ＭＳ Ｐゴシック"/>
                  <a:cs typeface="Segoe UI" panose="020B0502040204020203" pitchFamily="34" charset="0"/>
                </a:rPr>
              </a:br>
              <a:r>
                <a:rPr lang="en-US" sz="1224" kern="0">
                  <a:solidFill>
                    <a:srgbClr val="FFFFFF"/>
                  </a:solidFill>
                  <a:latin typeface="Segoe UI" panose="020B0502040204020203" pitchFamily="34" charset="0"/>
                  <a:ea typeface="ＭＳ Ｐゴシック"/>
                  <a:cs typeface="Segoe UI" panose="020B0502040204020203" pitchFamily="34" charset="0"/>
                </a:rPr>
                <a:t>POS, Kiosks, Signs</a:t>
              </a:r>
              <a:endParaRPr lang="en-US" sz="1836" kern="0">
                <a:solidFill>
                  <a:srgbClr val="FFFFFF"/>
                </a:solidFill>
                <a:latin typeface="Segoe UI" panose="020B0502040204020203" pitchFamily="34" charset="0"/>
                <a:ea typeface="ＭＳ Ｐゴシック"/>
                <a:cs typeface="Segoe UI" panose="020B0502040204020203" pitchFamily="34" charset="0"/>
              </a:endParaRPr>
            </a:p>
          </p:txBody>
        </p:sp>
      </p:grpSp>
      <p:sp>
        <p:nvSpPr>
          <p:cNvPr id="2" name="Rectangle 1">
            <a:extLst>
              <a:ext uri="{FF2B5EF4-FFF2-40B4-BE49-F238E27FC236}">
                <a16:creationId xmlns:a16="http://schemas.microsoft.com/office/drawing/2014/main" id="{0511D526-581E-C179-24EE-854448FD662B}"/>
              </a:ext>
              <a:ext uri="{C183D7F6-B498-43B3-948B-1728B52AA6E4}">
                <adec:decorative xmlns:adec="http://schemas.microsoft.com/office/drawing/2017/decorative" val="1"/>
              </a:ext>
            </a:extLst>
          </p:cNvPr>
          <p:cNvSpPr/>
          <p:nvPr/>
        </p:nvSpPr>
        <p:spPr>
          <a:xfrm>
            <a:off x="8037125" y="6447318"/>
            <a:ext cx="1445535" cy="700193"/>
          </a:xfrm>
          <a:prstGeom prst="rect">
            <a:avLst/>
          </a:prstGeom>
          <a:noFill/>
          <a:ln>
            <a:noFill/>
          </a:ln>
          <a:effectLst/>
        </p:spPr>
        <p:txBody>
          <a:bodyPr wrap="square" lIns="0" tIns="0" rIns="0" bIns="0" rtlCol="0" anchor="t" anchorCtr="0">
            <a:noAutofit/>
          </a:bodyPr>
          <a:lstStyle/>
          <a:p>
            <a:pPr defTabSz="930863">
              <a:lnSpc>
                <a:spcPct val="90000"/>
              </a:lnSpc>
              <a:spcBef>
                <a:spcPts val="312"/>
              </a:spcBef>
              <a:spcAft>
                <a:spcPts val="612"/>
              </a:spcAft>
              <a:buClr>
                <a:srgbClr val="000000"/>
              </a:buClr>
              <a:defRPr/>
            </a:pPr>
            <a:endParaRPr lang="en-US" sz="1224" kern="0">
              <a:solidFill>
                <a:srgbClr val="FFFFFF"/>
              </a:solidFill>
              <a:latin typeface="Segoe UI" panose="020B0502040204020203" pitchFamily="34" charset="0"/>
              <a:ea typeface="ＭＳ Ｐゴシック"/>
              <a:cs typeface="Segoe UI" panose="020B0502040204020203" pitchFamily="34" charset="0"/>
            </a:endParaRPr>
          </a:p>
        </p:txBody>
      </p:sp>
    </p:spTree>
    <p:extLst>
      <p:ext uri="{BB962C8B-B14F-4D97-AF65-F5344CB8AC3E}">
        <p14:creationId xmlns:p14="http://schemas.microsoft.com/office/powerpoint/2010/main" val="19306582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wipe(left)">
                                      <p:cBhvr>
                                        <p:cTn id="7" dur="75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5F300C-446F-E76A-7393-DABE56DF86D3}"/>
              </a:ext>
            </a:extLst>
          </p:cNvPr>
          <p:cNvSpPr>
            <a:spLocks noGrp="1"/>
          </p:cNvSpPr>
          <p:nvPr>
            <p:ph type="title"/>
          </p:nvPr>
        </p:nvSpPr>
        <p:spPr/>
        <p:txBody>
          <a:bodyPr/>
          <a:lstStyle/>
          <a:p>
            <a:r>
              <a:rPr lang="en-US" dirty="0"/>
              <a:t>Azure Roadmap Taxonomy​</a:t>
            </a:r>
          </a:p>
        </p:txBody>
      </p:sp>
      <p:sp>
        <p:nvSpPr>
          <p:cNvPr id="3" name="Content Placeholder 2">
            <a:extLst>
              <a:ext uri="{FF2B5EF4-FFF2-40B4-BE49-F238E27FC236}">
                <a16:creationId xmlns:a16="http://schemas.microsoft.com/office/drawing/2014/main" id="{D6AB622D-D5ED-C796-5E2E-5CF34F2B99BD}"/>
              </a:ext>
            </a:extLst>
          </p:cNvPr>
          <p:cNvSpPr>
            <a:spLocks noGrp="1"/>
          </p:cNvSpPr>
          <p:nvPr>
            <p:ph idx="1"/>
          </p:nvPr>
        </p:nvSpPr>
        <p:spPr>
          <a:xfrm>
            <a:off x="595915" y="1464080"/>
            <a:ext cx="11239464" cy="3427990"/>
          </a:xfrm>
        </p:spPr>
        <p:txBody>
          <a:bodyPr/>
          <a:lstStyle/>
          <a:p>
            <a:pPr marL="0" indent="0">
              <a:buNone/>
            </a:pPr>
            <a:r>
              <a:rPr lang="en-US" b="1" dirty="0">
                <a:solidFill>
                  <a:srgbClr val="00FFFF"/>
                </a:solidFill>
              </a:rPr>
              <a:t>Private Preview</a:t>
            </a:r>
            <a:r>
              <a:rPr lang="en-US" dirty="0"/>
              <a:t> invitation only, not publicly announced.</a:t>
            </a:r>
          </a:p>
          <a:p>
            <a:endParaRPr lang="en-US" dirty="0"/>
          </a:p>
          <a:p>
            <a:pPr marL="0" indent="0">
              <a:buNone/>
            </a:pPr>
            <a:r>
              <a:rPr lang="en-US" b="1" dirty="0">
                <a:solidFill>
                  <a:srgbClr val="00FFFF"/>
                </a:solidFill>
              </a:rPr>
              <a:t>Public Preview</a:t>
            </a:r>
            <a:r>
              <a:rPr lang="en-US" b="1" dirty="0"/>
              <a:t> </a:t>
            </a:r>
            <a:r>
              <a:rPr lang="en-US" dirty="0"/>
              <a:t>for early adoption, limited production use, may not be available to all the customers in a region, excluded from SLA. ​</a:t>
            </a:r>
          </a:p>
          <a:p>
            <a:endParaRPr lang="en-US" dirty="0"/>
          </a:p>
          <a:p>
            <a:pPr marL="0" indent="0">
              <a:buNone/>
            </a:pPr>
            <a:r>
              <a:rPr lang="en-US" b="1" dirty="0">
                <a:solidFill>
                  <a:srgbClr val="00FFFF"/>
                </a:solidFill>
              </a:rPr>
              <a:t>GA (Generally Available) </a:t>
            </a:r>
            <a:r>
              <a:rPr lang="en-US" dirty="0"/>
              <a:t>for production use, to all customers in a region, starting to rollout to multiple regions, backed by SLA. </a:t>
            </a:r>
          </a:p>
        </p:txBody>
      </p:sp>
    </p:spTree>
    <p:extLst>
      <p:ext uri="{BB962C8B-B14F-4D97-AF65-F5344CB8AC3E}">
        <p14:creationId xmlns:p14="http://schemas.microsoft.com/office/powerpoint/2010/main" val="22818512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527FFB3E-09BC-48E1-A7EC-703AAC00F53A}"/>
              </a:ext>
              <a:ext uri="{C183D7F6-B498-43B3-948B-1728B52AA6E4}">
                <adec:decorative xmlns:adec="http://schemas.microsoft.com/office/drawing/2017/decorative" val="1"/>
              </a:ext>
            </a:extLst>
          </p:cNvPr>
          <p:cNvGrpSpPr/>
          <p:nvPr/>
        </p:nvGrpSpPr>
        <p:grpSpPr>
          <a:xfrm>
            <a:off x="2584485" y="4182833"/>
            <a:ext cx="3387161" cy="2487684"/>
            <a:chOff x="3793951" y="3729960"/>
            <a:chExt cx="3321048" cy="2439127"/>
          </a:xfrm>
        </p:grpSpPr>
        <p:sp>
          <p:nvSpPr>
            <p:cNvPr id="7" name="TextBox 6">
              <a:extLst>
                <a:ext uri="{FF2B5EF4-FFF2-40B4-BE49-F238E27FC236}">
                  <a16:creationId xmlns:a16="http://schemas.microsoft.com/office/drawing/2014/main" id="{BA9577C6-7B48-4C0C-8C53-5B1703BB8C88}"/>
                </a:ext>
              </a:extLst>
            </p:cNvPr>
            <p:cNvSpPr txBox="1"/>
            <p:nvPr/>
          </p:nvSpPr>
          <p:spPr>
            <a:xfrm>
              <a:off x="4287222" y="5568282"/>
              <a:ext cx="2523270" cy="600805"/>
            </a:xfrm>
            <a:prstGeom prst="rect">
              <a:avLst/>
            </a:prstGeom>
            <a:noFill/>
          </p:spPr>
          <p:txBody>
            <a:bodyPr wrap="square">
              <a:spAutoFit/>
            </a:bodyPr>
            <a:lstStyle/>
            <a:p>
              <a:pPr algn="ctr" defTabSz="951028" fontAlgn="base">
                <a:lnSpc>
                  <a:spcPct val="90000"/>
                </a:lnSpc>
                <a:spcBef>
                  <a:spcPct val="0"/>
                </a:spcBef>
                <a:spcAft>
                  <a:spcPct val="0"/>
                </a:spcAft>
                <a:defRPr/>
              </a:pPr>
              <a:r>
                <a:rPr lang="en-US" sz="1836">
                  <a:solidFill>
                    <a:srgbClr val="FFFFFF"/>
                  </a:solidFill>
                  <a:latin typeface="Segoe UI"/>
                  <a:ea typeface="Segoe UI" pitchFamily="34" charset="0"/>
                </a:rPr>
                <a:t>Secure and govern across environments</a:t>
              </a:r>
            </a:p>
          </p:txBody>
        </p:sp>
        <p:pic>
          <p:nvPicPr>
            <p:cNvPr id="15" name="Picture 14" descr="Touchpoints and data 2">
              <a:extLst>
                <a:ext uri="{FF2B5EF4-FFF2-40B4-BE49-F238E27FC236}">
                  <a16:creationId xmlns:a16="http://schemas.microsoft.com/office/drawing/2014/main" id="{8A2B5A0D-4ABF-EBBA-1A41-18A56D549873}"/>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3793951" y="3729960"/>
              <a:ext cx="3321048" cy="1764587"/>
            </a:xfrm>
            <a:prstGeom prst="rect">
              <a:avLst/>
            </a:prstGeom>
            <a:solidFill>
              <a:srgbClr val="FFFFFF"/>
            </a:solidFill>
            <a:ln w="19050" cap="sq" cmpd="sng" algn="ctr">
              <a:noFill/>
              <a:prstDash val="solid"/>
              <a:miter lim="800000"/>
              <a:headEnd type="none" w="med" len="med"/>
              <a:tailEnd type="none" w="med" len="med"/>
            </a:ln>
            <a:effectLst>
              <a:outerShdw blurRad="254000" dist="50800" dir="2700000" sx="101000" sy="101000" algn="ctr" rotWithShape="0">
                <a:prstClr val="black">
                  <a:alpha val="25000"/>
                </a:prstClr>
              </a:outerShdw>
            </a:effectLst>
          </p:spPr>
        </p:pic>
      </p:grpSp>
      <p:grpSp>
        <p:nvGrpSpPr>
          <p:cNvPr id="9" name="Group 8">
            <a:extLst>
              <a:ext uri="{FF2B5EF4-FFF2-40B4-BE49-F238E27FC236}">
                <a16:creationId xmlns:a16="http://schemas.microsoft.com/office/drawing/2014/main" id="{EE3A2F6E-898F-4A38-8508-B7E050BFCFB3}"/>
              </a:ext>
              <a:ext uri="{C183D7F6-B498-43B3-948B-1728B52AA6E4}">
                <adec:decorative xmlns:adec="http://schemas.microsoft.com/office/drawing/2017/decorative" val="1"/>
              </a:ext>
            </a:extLst>
          </p:cNvPr>
          <p:cNvGrpSpPr/>
          <p:nvPr/>
        </p:nvGrpSpPr>
        <p:grpSpPr>
          <a:xfrm>
            <a:off x="6480745" y="4229358"/>
            <a:ext cx="3387160" cy="2455510"/>
            <a:chOff x="7614160" y="3775577"/>
            <a:chExt cx="3321047" cy="2407581"/>
          </a:xfrm>
        </p:grpSpPr>
        <p:pic>
          <p:nvPicPr>
            <p:cNvPr id="14" name="Picture 13" descr="A picture containing person, man, building&#10;&#10;Description automatically generated">
              <a:extLst>
                <a:ext uri="{FF2B5EF4-FFF2-40B4-BE49-F238E27FC236}">
                  <a16:creationId xmlns:a16="http://schemas.microsoft.com/office/drawing/2014/main" id="{BB0767E4-D98D-A3CF-E04F-DB5DFB905AD3}"/>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r="-3"/>
            <a:stretch/>
          </p:blipFill>
          <p:spPr>
            <a:xfrm>
              <a:off x="7614160" y="3775577"/>
              <a:ext cx="3321047" cy="1768647"/>
            </a:xfrm>
            <a:custGeom>
              <a:avLst/>
              <a:gdLst>
                <a:gd name="connsiteX0" fmla="*/ 0 w 1883643"/>
                <a:gd name="connsiteY0" fmla="*/ 0 h 1495726"/>
                <a:gd name="connsiteX1" fmla="*/ 1883643 w 1883643"/>
                <a:gd name="connsiteY1" fmla="*/ 0 h 1495726"/>
                <a:gd name="connsiteX2" fmla="*/ 1883643 w 1883643"/>
                <a:gd name="connsiteY2" fmla="*/ 1495726 h 1495726"/>
                <a:gd name="connsiteX3" fmla="*/ 0 w 1883643"/>
                <a:gd name="connsiteY3" fmla="*/ 1495726 h 1495726"/>
              </a:gdLst>
              <a:ahLst/>
              <a:cxnLst>
                <a:cxn ang="0">
                  <a:pos x="connsiteX0" y="connsiteY0"/>
                </a:cxn>
                <a:cxn ang="0">
                  <a:pos x="connsiteX1" y="connsiteY1"/>
                </a:cxn>
                <a:cxn ang="0">
                  <a:pos x="connsiteX2" y="connsiteY2"/>
                </a:cxn>
                <a:cxn ang="0">
                  <a:pos x="connsiteX3" y="connsiteY3"/>
                </a:cxn>
              </a:cxnLst>
              <a:rect l="l" t="t" r="r" b="b"/>
              <a:pathLst>
                <a:path w="1883643" h="1495726">
                  <a:moveTo>
                    <a:pt x="0" y="0"/>
                  </a:moveTo>
                  <a:lnTo>
                    <a:pt x="1883643" y="0"/>
                  </a:lnTo>
                  <a:lnTo>
                    <a:pt x="1883643" y="1495726"/>
                  </a:lnTo>
                  <a:lnTo>
                    <a:pt x="0" y="1495726"/>
                  </a:lnTo>
                  <a:close/>
                </a:path>
              </a:pathLst>
            </a:custGeom>
          </p:spPr>
        </p:pic>
        <p:sp>
          <p:nvSpPr>
            <p:cNvPr id="16" name="TextBox 15">
              <a:extLst>
                <a:ext uri="{FF2B5EF4-FFF2-40B4-BE49-F238E27FC236}">
                  <a16:creationId xmlns:a16="http://schemas.microsoft.com/office/drawing/2014/main" id="{F01AA2AC-4219-3203-915F-FD89172F0E2C}"/>
                </a:ext>
              </a:extLst>
            </p:cNvPr>
            <p:cNvSpPr txBox="1"/>
            <p:nvPr/>
          </p:nvSpPr>
          <p:spPr>
            <a:xfrm>
              <a:off x="7815879" y="5582353"/>
              <a:ext cx="2917609" cy="600805"/>
            </a:xfrm>
            <a:prstGeom prst="rect">
              <a:avLst/>
            </a:prstGeom>
            <a:noFill/>
          </p:spPr>
          <p:txBody>
            <a:bodyPr wrap="square" lIns="93260" tIns="46630" rIns="93260" bIns="46630" anchor="t">
              <a:spAutoFit/>
            </a:bodyPr>
            <a:lstStyle/>
            <a:p>
              <a:pPr algn="ctr" defTabSz="951028" fontAlgn="base">
                <a:lnSpc>
                  <a:spcPct val="90000"/>
                </a:lnSpc>
                <a:spcBef>
                  <a:spcPct val="0"/>
                </a:spcBef>
                <a:spcAft>
                  <a:spcPct val="0"/>
                </a:spcAft>
                <a:defRPr/>
              </a:pPr>
              <a:r>
                <a:rPr lang="en-US" sz="1836">
                  <a:solidFill>
                    <a:srgbClr val="FFFFFF"/>
                  </a:solidFill>
                  <a:latin typeface="Segoe UI"/>
                  <a:ea typeface="Segoe UI" pitchFamily="34" charset="0"/>
                </a:rPr>
                <a:t>Flexibly meet regulatory and connectivity needs</a:t>
              </a:r>
            </a:p>
          </p:txBody>
        </p:sp>
      </p:grpSp>
      <p:grpSp>
        <p:nvGrpSpPr>
          <p:cNvPr id="4" name="Group 3">
            <a:extLst>
              <a:ext uri="{FF2B5EF4-FFF2-40B4-BE49-F238E27FC236}">
                <a16:creationId xmlns:a16="http://schemas.microsoft.com/office/drawing/2014/main" id="{0046E18E-CB05-B570-F991-BE87E42B346D}"/>
              </a:ext>
              <a:ext uri="{C183D7F6-B498-43B3-948B-1728B52AA6E4}">
                <adec:decorative xmlns:adec="http://schemas.microsoft.com/office/drawing/2017/decorative" val="1"/>
              </a:ext>
            </a:extLst>
          </p:cNvPr>
          <p:cNvGrpSpPr/>
          <p:nvPr/>
        </p:nvGrpSpPr>
        <p:grpSpPr>
          <a:xfrm>
            <a:off x="2554377" y="1318045"/>
            <a:ext cx="7313528" cy="4731213"/>
            <a:chOff x="2554377" y="1318045"/>
            <a:chExt cx="7313528" cy="4731213"/>
          </a:xfrm>
        </p:grpSpPr>
        <p:grpSp>
          <p:nvGrpSpPr>
            <p:cNvPr id="2" name="Group 1">
              <a:extLst>
                <a:ext uri="{FF2B5EF4-FFF2-40B4-BE49-F238E27FC236}">
                  <a16:creationId xmlns:a16="http://schemas.microsoft.com/office/drawing/2014/main" id="{4D5385A2-2F92-461A-B244-43DAFD182AFF}"/>
                </a:ext>
              </a:extLst>
            </p:cNvPr>
            <p:cNvGrpSpPr/>
            <p:nvPr/>
          </p:nvGrpSpPr>
          <p:grpSpPr>
            <a:xfrm>
              <a:off x="2584486" y="1417204"/>
              <a:ext cx="3387158" cy="2512969"/>
              <a:chOff x="3793951" y="1018313"/>
              <a:chExt cx="3321045" cy="2463919"/>
            </a:xfrm>
          </p:grpSpPr>
          <p:sp>
            <p:nvSpPr>
              <p:cNvPr id="13" name="TextBox 12">
                <a:extLst>
                  <a:ext uri="{FF2B5EF4-FFF2-40B4-BE49-F238E27FC236}">
                    <a16:creationId xmlns:a16="http://schemas.microsoft.com/office/drawing/2014/main" id="{5A21FE0B-0F3D-4C7A-9E8B-4CFF09D02E38}"/>
                  </a:ext>
                </a:extLst>
              </p:cNvPr>
              <p:cNvSpPr txBox="1"/>
              <p:nvPr/>
            </p:nvSpPr>
            <p:spPr>
              <a:xfrm>
                <a:off x="3793951" y="2881427"/>
                <a:ext cx="3321041" cy="600805"/>
              </a:xfrm>
              <a:prstGeom prst="rect">
                <a:avLst/>
              </a:prstGeom>
              <a:noFill/>
            </p:spPr>
            <p:txBody>
              <a:bodyPr wrap="square">
                <a:spAutoFit/>
              </a:bodyPr>
              <a:lstStyle/>
              <a:p>
                <a:pPr algn="ctr" defTabSz="951028" fontAlgn="base">
                  <a:lnSpc>
                    <a:spcPct val="90000"/>
                  </a:lnSpc>
                  <a:spcBef>
                    <a:spcPct val="0"/>
                  </a:spcBef>
                  <a:spcAft>
                    <a:spcPct val="0"/>
                  </a:spcAft>
                  <a:defRPr/>
                </a:pPr>
                <a:r>
                  <a:rPr lang="en-US" sz="1836">
                    <a:solidFill>
                      <a:srgbClr val="FFFFFF"/>
                    </a:solidFill>
                    <a:latin typeface="Segoe UI"/>
                  </a:rPr>
                  <a:t>Develop cloud native, </a:t>
                </a:r>
                <a:br>
                  <a:rPr lang="en-US" sz="1836">
                    <a:solidFill>
                      <a:srgbClr val="FFFFFF"/>
                    </a:solidFill>
                    <a:latin typeface="Segoe UI"/>
                  </a:rPr>
                </a:br>
                <a:r>
                  <a:rPr lang="en-US" sz="1836">
                    <a:solidFill>
                      <a:srgbClr val="FFFFFF"/>
                    </a:solidFill>
                    <a:latin typeface="Segoe UI"/>
                  </a:rPr>
                  <a:t>operate anywhere</a:t>
                </a:r>
              </a:p>
            </p:txBody>
          </p:sp>
          <p:pic>
            <p:nvPicPr>
              <p:cNvPr id="5" name="Picture 4">
                <a:extLst>
                  <a:ext uri="{FF2B5EF4-FFF2-40B4-BE49-F238E27FC236}">
                    <a16:creationId xmlns:a16="http://schemas.microsoft.com/office/drawing/2014/main" id="{FF2BF9B5-714E-BF61-BE16-3F1844283A9B}"/>
                  </a:ext>
                </a:extLst>
              </p:cNvPr>
              <p:cNvPicPr>
                <a:picLocks noChangeAspect="1" noChangeArrowheads="1"/>
              </p:cNvPicPr>
              <p:nvPr/>
            </p:nvPicPr>
            <p:blipFill rotWithShape="1">
              <a:blip r:embed="rId5" cstate="screen">
                <a:extLst>
                  <a:ext uri="{28A0092B-C50C-407E-A947-70E740481C1C}">
                    <a14:useLocalDpi xmlns:a14="http://schemas.microsoft.com/office/drawing/2010/main"/>
                  </a:ext>
                </a:extLst>
              </a:blip>
              <a:srcRect/>
              <a:stretch/>
            </p:blipFill>
            <p:spPr bwMode="auto">
              <a:xfrm>
                <a:off x="3793955" y="1018313"/>
                <a:ext cx="3321041" cy="1768644"/>
              </a:xfrm>
              <a:custGeom>
                <a:avLst/>
                <a:gdLst>
                  <a:gd name="connsiteX0" fmla="*/ 0 w 1883643"/>
                  <a:gd name="connsiteY0" fmla="*/ 0 h 1495726"/>
                  <a:gd name="connsiteX1" fmla="*/ 1883643 w 1883643"/>
                  <a:gd name="connsiteY1" fmla="*/ 0 h 1495726"/>
                  <a:gd name="connsiteX2" fmla="*/ 1883643 w 1883643"/>
                  <a:gd name="connsiteY2" fmla="*/ 1495726 h 1495726"/>
                  <a:gd name="connsiteX3" fmla="*/ 0 w 1883643"/>
                  <a:gd name="connsiteY3" fmla="*/ 1495726 h 1495726"/>
                </a:gdLst>
                <a:ahLst/>
                <a:cxnLst>
                  <a:cxn ang="0">
                    <a:pos x="connsiteX0" y="connsiteY0"/>
                  </a:cxn>
                  <a:cxn ang="0">
                    <a:pos x="connsiteX1" y="connsiteY1"/>
                  </a:cxn>
                  <a:cxn ang="0">
                    <a:pos x="connsiteX2" y="connsiteY2"/>
                  </a:cxn>
                  <a:cxn ang="0">
                    <a:pos x="connsiteX3" y="connsiteY3"/>
                  </a:cxn>
                </a:cxnLst>
                <a:rect l="l" t="t" r="r" b="b"/>
                <a:pathLst>
                  <a:path w="1883643" h="1495726">
                    <a:moveTo>
                      <a:pt x="0" y="0"/>
                    </a:moveTo>
                    <a:lnTo>
                      <a:pt x="1883643" y="0"/>
                    </a:lnTo>
                    <a:lnTo>
                      <a:pt x="1883643" y="1495726"/>
                    </a:lnTo>
                    <a:lnTo>
                      <a:pt x="0" y="1495726"/>
                    </a:lnTo>
                    <a:close/>
                  </a:path>
                </a:pathLst>
              </a:custGeom>
              <a:extLst>
                <a:ext uri="{909E8E84-426E-40DD-AFC4-6F175D3DCCD1}">
                  <a14:hiddenFill xmlns:a14="http://schemas.microsoft.com/office/drawing/2010/main">
                    <a:solidFill>
                      <a:srgbClr val="FFFFFF"/>
                    </a:solidFill>
                  </a14:hiddenFill>
                </a:ext>
              </a:extLst>
            </p:spPr>
          </p:pic>
        </p:grpSp>
        <p:grpSp>
          <p:nvGrpSpPr>
            <p:cNvPr id="6" name="Group 5">
              <a:extLst>
                <a:ext uri="{FF2B5EF4-FFF2-40B4-BE49-F238E27FC236}">
                  <a16:creationId xmlns:a16="http://schemas.microsoft.com/office/drawing/2014/main" id="{03CAE262-9C45-4BEA-BB60-5265578E3CAB}"/>
                </a:ext>
              </a:extLst>
            </p:cNvPr>
            <p:cNvGrpSpPr/>
            <p:nvPr/>
          </p:nvGrpSpPr>
          <p:grpSpPr>
            <a:xfrm>
              <a:off x="6480744" y="1417203"/>
              <a:ext cx="3387161" cy="2501009"/>
              <a:chOff x="7614159" y="1018312"/>
              <a:chExt cx="3321048" cy="2452193"/>
            </a:xfrm>
          </p:grpSpPr>
          <p:sp>
            <p:nvSpPr>
              <p:cNvPr id="24" name="TextBox 23">
                <a:extLst>
                  <a:ext uri="{FF2B5EF4-FFF2-40B4-BE49-F238E27FC236}">
                    <a16:creationId xmlns:a16="http://schemas.microsoft.com/office/drawing/2014/main" id="{2477F93C-0ACF-4B89-857E-2B0A9F896027}"/>
                  </a:ext>
                </a:extLst>
              </p:cNvPr>
              <p:cNvSpPr txBox="1"/>
              <p:nvPr/>
            </p:nvSpPr>
            <p:spPr>
              <a:xfrm>
                <a:off x="8104044" y="2881427"/>
                <a:ext cx="2341278" cy="589078"/>
              </a:xfrm>
              <a:prstGeom prst="rect">
                <a:avLst/>
              </a:prstGeom>
              <a:noFill/>
            </p:spPr>
            <p:txBody>
              <a:bodyPr wrap="square">
                <a:spAutoFit/>
              </a:bodyPr>
              <a:lstStyle/>
              <a:p>
                <a:pPr algn="ctr" defTabSz="951028" fontAlgn="base">
                  <a:lnSpc>
                    <a:spcPct val="90000"/>
                  </a:lnSpc>
                  <a:spcBef>
                    <a:spcPct val="0"/>
                  </a:spcBef>
                  <a:spcAft>
                    <a:spcPct val="0"/>
                  </a:spcAft>
                  <a:defRPr/>
                </a:pPr>
                <a:r>
                  <a:rPr lang="en-US" sz="1836">
                    <a:solidFill>
                      <a:srgbClr val="FFFFFF"/>
                    </a:solidFill>
                    <a:latin typeface="Segoe UI"/>
                    <a:ea typeface="Segoe UI" pitchFamily="34" charset="0"/>
                  </a:rPr>
                  <a:t>Harness data insights from cloud to edge</a:t>
                </a:r>
              </a:p>
            </p:txBody>
          </p:sp>
          <p:pic>
            <p:nvPicPr>
              <p:cNvPr id="12" name="Picture 11" descr="A person taking a photo from a tablet.">
                <a:extLst>
                  <a:ext uri="{FF2B5EF4-FFF2-40B4-BE49-F238E27FC236}">
                    <a16:creationId xmlns:a16="http://schemas.microsoft.com/office/drawing/2014/main" id="{C73DF464-23A8-B11F-8AEA-D7F45B65E60C}"/>
                  </a:ext>
                  <a:ext uri="{C183D7F6-B498-43B3-948B-1728B52AA6E4}">
                    <adec:decorative xmlns:adec="http://schemas.microsoft.com/office/drawing/2017/decorative" val="0"/>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7614159" y="1018312"/>
                <a:ext cx="3321048" cy="1768645"/>
              </a:xfrm>
              <a:custGeom>
                <a:avLst/>
                <a:gdLst>
                  <a:gd name="connsiteX0" fmla="*/ 0 w 2695839"/>
                  <a:gd name="connsiteY0" fmla="*/ 0 h 1390198"/>
                  <a:gd name="connsiteX1" fmla="*/ 2695839 w 2695839"/>
                  <a:gd name="connsiteY1" fmla="*/ 0 h 1390198"/>
                  <a:gd name="connsiteX2" fmla="*/ 2695839 w 2695839"/>
                  <a:gd name="connsiteY2" fmla="*/ 1390198 h 1390198"/>
                  <a:gd name="connsiteX3" fmla="*/ 0 w 2695839"/>
                  <a:gd name="connsiteY3" fmla="*/ 1390198 h 1390198"/>
                </a:gdLst>
                <a:ahLst/>
                <a:cxnLst>
                  <a:cxn ang="0">
                    <a:pos x="connsiteX0" y="connsiteY0"/>
                  </a:cxn>
                  <a:cxn ang="0">
                    <a:pos x="connsiteX1" y="connsiteY1"/>
                  </a:cxn>
                  <a:cxn ang="0">
                    <a:pos x="connsiteX2" y="connsiteY2"/>
                  </a:cxn>
                  <a:cxn ang="0">
                    <a:pos x="connsiteX3" y="connsiteY3"/>
                  </a:cxn>
                </a:cxnLst>
                <a:rect l="l" t="t" r="r" b="b"/>
                <a:pathLst>
                  <a:path w="2695839" h="1390198">
                    <a:moveTo>
                      <a:pt x="0" y="0"/>
                    </a:moveTo>
                    <a:lnTo>
                      <a:pt x="2695839" y="0"/>
                    </a:lnTo>
                    <a:lnTo>
                      <a:pt x="2695839" y="1390198"/>
                    </a:lnTo>
                    <a:lnTo>
                      <a:pt x="0" y="1390198"/>
                    </a:lnTo>
                    <a:close/>
                  </a:path>
                </a:pathLst>
              </a:custGeom>
            </p:spPr>
          </p:pic>
        </p:grpSp>
        <p:pic>
          <p:nvPicPr>
            <p:cNvPr id="3" name="Picture 2">
              <a:extLst>
                <a:ext uri="{FF2B5EF4-FFF2-40B4-BE49-F238E27FC236}">
                  <a16:creationId xmlns:a16="http://schemas.microsoft.com/office/drawing/2014/main" id="{C5137C57-E71B-A6CD-235D-A5B9B378E4ED}"/>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2590936" y="1366674"/>
              <a:ext cx="3387154" cy="1902558"/>
            </a:xfrm>
            <a:prstGeom prst="rect">
              <a:avLst/>
            </a:prstGeom>
          </p:spPr>
        </p:pic>
        <p:pic>
          <p:nvPicPr>
            <p:cNvPr id="10" name="Picture 9">
              <a:extLst>
                <a:ext uri="{FF2B5EF4-FFF2-40B4-BE49-F238E27FC236}">
                  <a16:creationId xmlns:a16="http://schemas.microsoft.com/office/drawing/2014/main" id="{5B3F8C35-A6A1-AB4C-B17B-136AAD08D4A4}"/>
                </a:ext>
              </a:extLst>
            </p:cNvPr>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6478787" y="1318045"/>
              <a:ext cx="3380667" cy="1901626"/>
            </a:xfrm>
            <a:prstGeom prst="rect">
              <a:avLst/>
            </a:prstGeom>
          </p:spPr>
        </p:pic>
        <p:pic>
          <p:nvPicPr>
            <p:cNvPr id="11" name="Picture 10">
              <a:extLst>
                <a:ext uri="{FF2B5EF4-FFF2-40B4-BE49-F238E27FC236}">
                  <a16:creationId xmlns:a16="http://schemas.microsoft.com/office/drawing/2014/main" id="{AC511895-8FA3-FCC8-D887-541B85724829}"/>
                </a:ext>
              </a:extLst>
            </p:cNvPr>
            <p:cNvPicPr>
              <a:picLocks noChangeAspect="1"/>
            </p:cNvPicPr>
            <p:nvPr/>
          </p:nvPicPr>
          <p:blipFill rotWithShape="1">
            <a:blip r:embed="rId9" cstate="screen">
              <a:extLst>
                <a:ext uri="{28A0092B-C50C-407E-A947-70E740481C1C}">
                  <a14:useLocalDpi xmlns:a14="http://schemas.microsoft.com/office/drawing/2010/main"/>
                </a:ext>
              </a:extLst>
            </a:blip>
            <a:srcRect l="-143"/>
            <a:stretch/>
          </p:blipFill>
          <p:spPr>
            <a:xfrm>
              <a:off x="2554377" y="4116121"/>
              <a:ext cx="3443465" cy="1933137"/>
            </a:xfrm>
            <a:prstGeom prst="rect">
              <a:avLst/>
            </a:prstGeom>
          </p:spPr>
        </p:pic>
      </p:grpSp>
      <p:sp>
        <p:nvSpPr>
          <p:cNvPr id="17" name="Title 16">
            <a:extLst>
              <a:ext uri="{FF2B5EF4-FFF2-40B4-BE49-F238E27FC236}">
                <a16:creationId xmlns:a16="http://schemas.microsoft.com/office/drawing/2014/main" id="{B69E67D8-B6FD-B81D-CFB6-0CFD6395B3A2}"/>
              </a:ext>
            </a:extLst>
          </p:cNvPr>
          <p:cNvSpPr>
            <a:spLocks noGrp="1"/>
          </p:cNvSpPr>
          <p:nvPr>
            <p:ph type="title"/>
          </p:nvPr>
        </p:nvSpPr>
        <p:spPr/>
        <p:txBody>
          <a:bodyPr/>
          <a:lstStyle/>
          <a:p>
            <a:r>
              <a:rPr lang="en-US" dirty="0"/>
              <a:t>Areas of Investments</a:t>
            </a:r>
          </a:p>
        </p:txBody>
      </p:sp>
    </p:spTree>
    <p:extLst>
      <p:ext uri="{BB962C8B-B14F-4D97-AF65-F5344CB8AC3E}">
        <p14:creationId xmlns:p14="http://schemas.microsoft.com/office/powerpoint/2010/main" val="3612215726"/>
      </p:ext>
    </p:extLst>
  </p:cSld>
  <p:clrMapOvr>
    <a:masterClrMapping/>
  </p:clrMapOvr>
  <p:transition>
    <p:fade/>
  </p:transition>
</p:sld>
</file>

<file path=ppt/theme/theme1.xml><?xml version="1.0" encoding="utf-8"?>
<a:theme xmlns:a="http://schemas.openxmlformats.org/drawingml/2006/main" name="Microsoft + Intel_External Template">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Intel External Template Jan 2020.potx" id="{22158C80-9A95-4D30-AF62-E9B9921D6804}" vid="{50FB6A7F-7A07-45DD-93B8-98CD2EF28118}"/>
    </a:ext>
  </a:extLst>
</a:theme>
</file>

<file path=ppt/theme/theme10.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4_Black Template">
  <a:themeElements>
    <a:clrScheme name="TS_20_Blue on Black">
      <a:dk1>
        <a:srgbClr val="000000"/>
      </a:dk1>
      <a:lt1>
        <a:srgbClr val="FFFFFF"/>
      </a:lt1>
      <a:dk2>
        <a:srgbClr val="243A5E"/>
      </a:dk2>
      <a:lt2>
        <a:srgbClr val="E6E6E6"/>
      </a:lt2>
      <a:accent1>
        <a:srgbClr val="50E6FF"/>
      </a:accent1>
      <a:accent2>
        <a:srgbClr val="0078D4"/>
      </a:accent2>
      <a:accent3>
        <a:srgbClr val="243A5E"/>
      </a:accent3>
      <a:accent4>
        <a:srgbClr val="30E5D0"/>
      </a:accent4>
      <a:accent5>
        <a:srgbClr val="00857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Azure Arc Hybrid Digital Event Template_Mode 1.potx" id="{AAF2E1F8-5B1C-43C1-A554-19F081E5504B}" vid="{FB98FEB0-A3BB-49EC-BC5A-083DCE192226}"/>
    </a:ext>
  </a:extLst>
</a:theme>
</file>

<file path=ppt/theme/theme12.xml><?xml version="1.0" encoding="utf-8"?>
<a:theme xmlns:a="http://schemas.openxmlformats.org/drawingml/2006/main" name="5_Black Template">
  <a:themeElements>
    <a:clrScheme name="TS_20_Blue on Black">
      <a:dk1>
        <a:srgbClr val="000000"/>
      </a:dk1>
      <a:lt1>
        <a:srgbClr val="FFFFFF"/>
      </a:lt1>
      <a:dk2>
        <a:srgbClr val="243A5E"/>
      </a:dk2>
      <a:lt2>
        <a:srgbClr val="E6E6E6"/>
      </a:lt2>
      <a:accent1>
        <a:srgbClr val="50E6FF"/>
      </a:accent1>
      <a:accent2>
        <a:srgbClr val="0078D4"/>
      </a:accent2>
      <a:accent3>
        <a:srgbClr val="243A5E"/>
      </a:accent3>
      <a:accent4>
        <a:srgbClr val="30E5D0"/>
      </a:accent4>
      <a:accent5>
        <a:srgbClr val="00857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Azure Arc Hybrid Digital Event Template_Mode 1.potx" id="{AAF2E1F8-5B1C-43C1-A554-19F081E5504B}" vid="{FB98FEB0-A3BB-49EC-BC5A-083DCE192226}"/>
    </a:ext>
  </a:extLst>
</a:theme>
</file>

<file path=ppt/theme/theme13.xml><?xml version="1.0" encoding="utf-8"?>
<a:theme xmlns:a="http://schemas.openxmlformats.org/drawingml/2006/main" name="6_Black Template">
  <a:themeElements>
    <a:clrScheme name="TS_20_Blue on Black">
      <a:dk1>
        <a:srgbClr val="000000"/>
      </a:dk1>
      <a:lt1>
        <a:srgbClr val="FFFFFF"/>
      </a:lt1>
      <a:dk2>
        <a:srgbClr val="243A5E"/>
      </a:dk2>
      <a:lt2>
        <a:srgbClr val="E6E6E6"/>
      </a:lt2>
      <a:accent1>
        <a:srgbClr val="50E6FF"/>
      </a:accent1>
      <a:accent2>
        <a:srgbClr val="0078D4"/>
      </a:accent2>
      <a:accent3>
        <a:srgbClr val="243A5E"/>
      </a:accent3>
      <a:accent4>
        <a:srgbClr val="30E5D0"/>
      </a:accent4>
      <a:accent5>
        <a:srgbClr val="00857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Template starter blue_Feb_2021.potx" id="{7E4FBD1E-96B2-4ADF-B4EB-9742DE36B692}" vid="{6D60FCA4-8DBC-4295-B0A6-CF65618C5205}"/>
    </a:ext>
  </a:extLst>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Azure 1">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3.xml><?xml version="1.0" encoding="utf-8"?>
<a:theme xmlns:a="http://schemas.openxmlformats.org/drawingml/2006/main" name="1_Black Template">
  <a:themeElements>
    <a:clrScheme name="TS_20_Blue on Black">
      <a:dk1>
        <a:srgbClr val="000000"/>
      </a:dk1>
      <a:lt1>
        <a:srgbClr val="FFFFFF"/>
      </a:lt1>
      <a:dk2>
        <a:srgbClr val="243A5E"/>
      </a:dk2>
      <a:lt2>
        <a:srgbClr val="E6E6E6"/>
      </a:lt2>
      <a:accent1>
        <a:srgbClr val="50E6FF"/>
      </a:accent1>
      <a:accent2>
        <a:srgbClr val="0078D4"/>
      </a:accent2>
      <a:accent3>
        <a:srgbClr val="243A5E"/>
      </a:accent3>
      <a:accent4>
        <a:srgbClr val="30E5D0"/>
      </a:accent4>
      <a:accent5>
        <a:srgbClr val="00857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Microsoft brand template_WHITE_Blue_Accent.potx" id="{D66F7511-47FD-43CB-A804-3BD691A97EAD}" vid="{5E227C23-4ECD-456A-8393-399A513A27CA}"/>
    </a:ext>
  </a:extLst>
</a:theme>
</file>

<file path=ppt/theme/theme4.xml><?xml version="1.0" encoding="utf-8"?>
<a:theme xmlns:a="http://schemas.openxmlformats.org/drawingml/2006/main" name="2_Black Template">
  <a:themeElements>
    <a:clrScheme name="TS_20_Blue on Black">
      <a:dk1>
        <a:srgbClr val="000000"/>
      </a:dk1>
      <a:lt1>
        <a:srgbClr val="FFFFFF"/>
      </a:lt1>
      <a:dk2>
        <a:srgbClr val="243A5E"/>
      </a:dk2>
      <a:lt2>
        <a:srgbClr val="E6E6E6"/>
      </a:lt2>
      <a:accent1>
        <a:srgbClr val="50E6FF"/>
      </a:accent1>
      <a:accent2>
        <a:srgbClr val="0078D4"/>
      </a:accent2>
      <a:accent3>
        <a:srgbClr val="243A5E"/>
      </a:accent3>
      <a:accent4>
        <a:srgbClr val="30E5D0"/>
      </a:accent4>
      <a:accent5>
        <a:srgbClr val="00857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Microsoft brand template_WHITE_Blue_Accent.potx" id="{D66F7511-47FD-43CB-A804-3BD691A97EAD}" vid="{5E227C23-4ECD-456A-8393-399A513A27CA}"/>
    </a:ext>
  </a:extLst>
</a:theme>
</file>

<file path=ppt/theme/theme5.xml><?xml version="1.0" encoding="utf-8"?>
<a:theme xmlns:a="http://schemas.openxmlformats.org/drawingml/2006/main" name="Black Template">
  <a:themeElements>
    <a:clrScheme name="TS_20_Blue on Black">
      <a:dk1>
        <a:srgbClr val="000000"/>
      </a:dk1>
      <a:lt1>
        <a:srgbClr val="FFFFFF"/>
      </a:lt1>
      <a:dk2>
        <a:srgbClr val="243A5E"/>
      </a:dk2>
      <a:lt2>
        <a:srgbClr val="E6E6E6"/>
      </a:lt2>
      <a:accent1>
        <a:srgbClr val="50E6FF"/>
      </a:accent1>
      <a:accent2>
        <a:srgbClr val="0078D4"/>
      </a:accent2>
      <a:accent3>
        <a:srgbClr val="243A5E"/>
      </a:accent3>
      <a:accent4>
        <a:srgbClr val="30E5D0"/>
      </a:accent4>
      <a:accent5>
        <a:srgbClr val="00857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Microsoft brand template_WHITE_Blue_Accent.potx" id="{D66F7511-47FD-43CB-A804-3BD691A97EAD}" vid="{5E227C23-4ECD-456A-8393-399A513A27CA}"/>
    </a:ext>
  </a:extLst>
</a:theme>
</file>

<file path=ppt/theme/theme6.xml><?xml version="1.0" encoding="utf-8"?>
<a:theme xmlns:a="http://schemas.openxmlformats.org/drawingml/2006/main" name="MSVID_White_16x9_2012-08-18">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FY16 Planning Offsite 04-17-2015.pptx" id="{120F18C0-C06B-4881-BDE9-2377E8510342}" vid="{8625AA35-FE9B-4ADF-AEBF-3609EFD7CC50}"/>
    </a:ext>
  </a:extLst>
</a:theme>
</file>

<file path=ppt/theme/theme7.xml><?xml version="1.0" encoding="utf-8"?>
<a:theme xmlns:a="http://schemas.openxmlformats.org/drawingml/2006/main" name="11_Black Template">
  <a:themeElements>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February_2019" id="{0D93EA38-B0C4-4B20-BF67-413A307B6C0B}" vid="{C7413A89-757E-4CA6-A51B-57D9E2B4132F}"/>
    </a:ext>
  </a:extLst>
</a:theme>
</file>

<file path=ppt/theme/theme8.xml><?xml version="1.0" encoding="utf-8"?>
<a:theme xmlns:a="http://schemas.openxmlformats.org/drawingml/2006/main" name="2_Azure 1">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9.xml><?xml version="1.0" encoding="utf-8"?>
<a:theme xmlns:a="http://schemas.openxmlformats.org/drawingml/2006/main" name="3_Black Template">
  <a:themeElements>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February_2019" id="{0D93EA38-B0C4-4B20-BF67-413A307B6C0B}" vid="{C7413A89-757E-4CA6-A51B-57D9E2B4132F}"/>
    </a:ext>
  </a:extLst>
</a:theme>
</file>

<file path=ppt/theme/themeOverride1.xml><?xml version="1.0" encoding="utf-8"?>
<a:themeOverride xmlns:a="http://schemas.openxmlformats.org/drawingml/2006/main">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xml><?xml version="1.0" encoding="utf-8"?>
<a:themeOverride xmlns:a="http://schemas.openxmlformats.org/drawingml/2006/main">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4.xml><?xml version="1.0" encoding="utf-8"?>
<a:themeOverride xmlns:a="http://schemas.openxmlformats.org/drawingml/2006/main">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B37A1A211E6AD49B6926EBCABCBDE8F" ma:contentTypeVersion="18" ma:contentTypeDescription="Create a new document." ma:contentTypeScope="" ma:versionID="99dd24ec3b8beadf0090b49a1fe390f8">
  <xsd:schema xmlns:xsd="http://www.w3.org/2001/XMLSchema" xmlns:xs="http://www.w3.org/2001/XMLSchema" xmlns:p="http://schemas.microsoft.com/office/2006/metadata/properties" xmlns:ns1="http://schemas.microsoft.com/sharepoint/v3" xmlns:ns2="61349b38-87b0-4d20-bd6f-41da2268192a" xmlns:ns3="68fcb561-4938-471e-ad66-507677a35492" xmlns:ns4="230e9df3-be65-4c73-a93b-d1236ebd677e" targetNamespace="http://schemas.microsoft.com/office/2006/metadata/properties" ma:root="true" ma:fieldsID="37f4ab598d4f0ebaba8791878e8c6b44" ns1:_="" ns2:_="" ns3:_="" ns4:_="">
    <xsd:import namespace="http://schemas.microsoft.com/sharepoint/v3"/>
    <xsd:import namespace="61349b38-87b0-4d20-bd6f-41da2268192a"/>
    <xsd:import namespace="68fcb561-4938-471e-ad66-507677a35492"/>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MediaServiceDateTaken" minOccurs="0"/>
                <xsd:element ref="ns2:MediaLengthInSeconds" minOccurs="0"/>
                <xsd:element ref="ns2:lcf76f155ced4ddcb4097134ff3c332f" minOccurs="0"/>
                <xsd:element ref="ns4:TaxCatchAll" minOccurs="0"/>
                <xsd:element ref="ns2:MediaServiceGenerationTime" minOccurs="0"/>
                <xsd:element ref="ns2:MediaServiceEventHashCode" minOccurs="0"/>
                <xsd:element ref="ns2:MediaServiceOCR" minOccurs="0"/>
                <xsd:element ref="ns1:_ip_UnifiedCompliancePolicyProperties" minOccurs="0"/>
                <xsd:element ref="ns1:_ip_UnifiedCompliancePolicyUIAction" minOccurs="0"/>
                <xsd:element ref="ns2:MediaServiceSearchProperties" minOccurs="0"/>
                <xsd:element ref="ns2:MediaServiceDoc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2" nillable="true" ma:displayName="Unified Compliance Policy Properties" ma:hidden="true" ma:internalName="_ip_UnifiedCompliancePolicyProperties">
      <xsd:simpleType>
        <xsd:restriction base="dms:Note"/>
      </xsd:simpleType>
    </xsd:element>
    <xsd:element name="_ip_UnifiedCompliancePolicyUIAction" ma:index="23"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1349b38-87b0-4d20-bd6f-41da2268192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element name="lcf76f155ced4ddcb4097134ff3c332f" ma:index="17"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element name="MediaServiceOCR" ma:index="21" nillable="true" ma:displayName="Extracted Text" ma:internalName="MediaServiceOCR" ma:readOnly="true">
      <xsd:simpleType>
        <xsd:restriction base="dms:Note">
          <xsd:maxLength value="255"/>
        </xsd:restriction>
      </xsd:simpleType>
    </xsd:element>
    <xsd:element name="MediaServiceSearchProperties" ma:index="24" nillable="true" ma:displayName="MediaServiceSearchProperties" ma:hidden="true" ma:internalName="MediaServiceSearchProperties" ma:readOnly="true">
      <xsd:simpleType>
        <xsd:restriction base="dms:Note"/>
      </xsd:simpleType>
    </xsd:element>
    <xsd:element name="MediaServiceDocTags" ma:index="25" nillable="true" ma:displayName="MediaServiceDocTags" ma:hidden="true" ma:internalName="MediaServiceDoc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68fcb561-4938-471e-ad66-507677a35492"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18" nillable="true" ma:displayName="Taxonomy Catch All Column" ma:hidden="true" ma:list="{2e976329-bda7-46dd-ab9f-441921e7087c}" ma:internalName="TaxCatchAll" ma:showField="CatchAllData" ma:web="68fcb561-4938-471e-ad66-507677a35492">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230e9df3-be65-4c73-a93b-d1236ebd677e" xsi:nil="true"/>
    <lcf76f155ced4ddcb4097134ff3c332f xmlns="61349b38-87b0-4d20-bd6f-41da2268192a">
      <Terms xmlns="http://schemas.microsoft.com/office/infopath/2007/PartnerControls"/>
    </lcf76f155ced4ddcb4097134ff3c332f>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9973008-5627-4717-8CA2-D239517ECAB7}"/>
</file>

<file path=customXml/itemProps2.xml><?xml version="1.0" encoding="utf-8"?>
<ds:datastoreItem xmlns:ds="http://schemas.openxmlformats.org/officeDocument/2006/customXml" ds:itemID="{7BB8A26D-5AF6-492D-AD4D-3B970B33D059}">
  <ds:schemaRefs>
    <ds:schemaRef ds:uri="http://purl.org/dc/terms/"/>
    <ds:schemaRef ds:uri="http://schemas.microsoft.com/office/2006/documentManagement/types"/>
    <ds:schemaRef ds:uri="http://www.w3.org/XML/1998/namespace"/>
    <ds:schemaRef ds:uri="b1c3d6fc-5689-40cc-899d-3b916b4ff5bf"/>
    <ds:schemaRef ds:uri="http://purl.org/dc/dcmitype/"/>
    <ds:schemaRef ds:uri="http://schemas.microsoft.com/office/2006/metadata/properties"/>
    <ds:schemaRef ds:uri="http://schemas.microsoft.com/sharepoint/v3"/>
    <ds:schemaRef ds:uri="http://purl.org/dc/elements/1.1/"/>
    <ds:schemaRef ds:uri="07c5dfa0-33a3-47dd-bfb7-87fb96739115"/>
    <ds:schemaRef ds:uri="http://schemas.microsoft.com/office/infopath/2007/PartnerControls"/>
    <ds:schemaRef ds:uri="http://schemas.openxmlformats.org/package/2006/metadata/core-properties"/>
    <ds:schemaRef ds:uri="230e9df3-be65-4c73-a93b-d1236ebd677e"/>
  </ds:schemaRefs>
</ds:datastoreItem>
</file>

<file path=customXml/itemProps3.xml><?xml version="1.0" encoding="utf-8"?>
<ds:datastoreItem xmlns:ds="http://schemas.openxmlformats.org/officeDocument/2006/customXml" ds:itemID="{B53D57F0-6385-4E21-BCB0-7BC0B3AD8067}">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Microsoft Intel External Template Jan 2020 (003)</Template>
  <TotalTime>0</TotalTime>
  <Words>5725</Words>
  <Application>Microsoft Office PowerPoint</Application>
  <PresentationFormat>Custom</PresentationFormat>
  <Paragraphs>747</Paragraphs>
  <Slides>45</Slides>
  <Notes>17</Notes>
  <HiddenSlides>0</HiddenSlides>
  <MMClips>0</MMClips>
  <ScaleCrop>false</ScaleCrop>
  <HeadingPairs>
    <vt:vector size="6" baseType="variant">
      <vt:variant>
        <vt:lpstr>Fonts Used</vt:lpstr>
      </vt:variant>
      <vt:variant>
        <vt:i4>13</vt:i4>
      </vt:variant>
      <vt:variant>
        <vt:lpstr>Theme</vt:lpstr>
      </vt:variant>
      <vt:variant>
        <vt:i4>13</vt:i4>
      </vt:variant>
      <vt:variant>
        <vt:lpstr>Slide Titles</vt:lpstr>
      </vt:variant>
      <vt:variant>
        <vt:i4>45</vt:i4>
      </vt:variant>
    </vt:vector>
  </HeadingPairs>
  <TitlesOfParts>
    <vt:vector size="71" baseType="lpstr">
      <vt:lpstr>Arial</vt:lpstr>
      <vt:lpstr>Arial,Sans-Serif</vt:lpstr>
      <vt:lpstr>Calibri</vt:lpstr>
      <vt:lpstr>Calibri Light</vt:lpstr>
      <vt:lpstr>Consolas</vt:lpstr>
      <vt:lpstr>Segoe Pro</vt:lpstr>
      <vt:lpstr>Segoe Pro Semibold</vt:lpstr>
      <vt:lpstr>Segoe UI</vt:lpstr>
      <vt:lpstr>Segoe UI Light</vt:lpstr>
      <vt:lpstr>Segoe UI Semibold</vt:lpstr>
      <vt:lpstr>Segoe UI Semilight</vt:lpstr>
      <vt:lpstr>Symbol</vt:lpstr>
      <vt:lpstr>Wingdings</vt:lpstr>
      <vt:lpstr>Microsoft + Intel_External Template</vt:lpstr>
      <vt:lpstr>1_Azure 1</vt:lpstr>
      <vt:lpstr>1_Black Template</vt:lpstr>
      <vt:lpstr>2_Black Template</vt:lpstr>
      <vt:lpstr>Black Template</vt:lpstr>
      <vt:lpstr>MSVID_White_16x9_2012-08-18</vt:lpstr>
      <vt:lpstr>11_Black Template</vt:lpstr>
      <vt:lpstr>2_Azure 1</vt:lpstr>
      <vt:lpstr>3_Black Template</vt:lpstr>
      <vt:lpstr>1_office theme</vt:lpstr>
      <vt:lpstr>4_Black Template</vt:lpstr>
      <vt:lpstr>5_Black Template</vt:lpstr>
      <vt:lpstr>6_Black Template</vt:lpstr>
      <vt:lpstr>Azure Hybrid &amp; Azure Arc Roadmap</vt:lpstr>
      <vt:lpstr>Objective</vt:lpstr>
      <vt:lpstr>The need for a hybrid and multicloud platform</vt:lpstr>
      <vt:lpstr>Azure Overview 1 </vt:lpstr>
      <vt:lpstr>Azure Overview 2 with Azure Arc</vt:lpstr>
      <vt:lpstr>Azure Overview from Cloud to the Edge 1</vt:lpstr>
      <vt:lpstr>Azure overview from Cloud to the Edge 2</vt:lpstr>
      <vt:lpstr>Azure Roadmap Taxonomy​</vt:lpstr>
      <vt:lpstr>Areas of Investments</vt:lpstr>
      <vt:lpstr>Definition of Azure Arc-enabled</vt:lpstr>
      <vt:lpstr>Azure Arc Innovate anywhere</vt:lpstr>
      <vt:lpstr>Azure Arc</vt:lpstr>
      <vt:lpstr>Azure Arc Today</vt:lpstr>
      <vt:lpstr>Roadmap details</vt:lpstr>
      <vt:lpstr>Azure Arc-enabled infrastructure Roadmap</vt:lpstr>
      <vt:lpstr>Azure Arc-enabled services Roadmap</vt:lpstr>
      <vt:lpstr>Azure Stack Run your production workloads anywhere on hybrid, familiar hyperconverged infrastructure</vt:lpstr>
      <vt:lpstr>Azure Stack HCI</vt:lpstr>
      <vt:lpstr>AKS hybrid Deploy and manage containerized apps with AKS on-premises</vt:lpstr>
      <vt:lpstr>Azure Kubernetes Service – AKS hybrid</vt:lpstr>
      <vt:lpstr>Azure Arc Jumpstart Automated Azure Arc solutions</vt:lpstr>
      <vt:lpstr>Azure Arc Jumpstart</vt:lpstr>
      <vt:lpstr>Azure hybrid investments in CY 2023+</vt:lpstr>
      <vt:lpstr>Glossary</vt:lpstr>
      <vt:lpstr>Azure Arc-enabled Infrastructure Details (1/4)</vt:lpstr>
      <vt:lpstr>Azure Arc-enabled Infrastructure Details (2/4)</vt:lpstr>
      <vt:lpstr>Azure Arc-enabled Infrastructure Details (3/4)</vt:lpstr>
      <vt:lpstr>Azure Arc-enabled Infrastructure Details (4/4)</vt:lpstr>
      <vt:lpstr>Azure Arc-enabled Services Details (1/4)</vt:lpstr>
      <vt:lpstr>Azure Arc-enabled Services Details (2/4)</vt:lpstr>
      <vt:lpstr>Azure Arc-enabled Services Details (3/4)</vt:lpstr>
      <vt:lpstr>Azure Arc-enabled Services Details (4/4)</vt:lpstr>
      <vt:lpstr>Azure Stack HCI  Details (1/5)</vt:lpstr>
      <vt:lpstr>Azure Stack HCI Details (2/5)</vt:lpstr>
      <vt:lpstr>Azure Stack HCI Details (3/5)</vt:lpstr>
      <vt:lpstr>Azure Stack HCI Details (4/5)</vt:lpstr>
      <vt:lpstr>Azure Stack HCI Details (5/5)</vt:lpstr>
      <vt:lpstr>Azure Kubernetes Service (1/2)</vt:lpstr>
      <vt:lpstr>Azure Kubernetes Service (2/2)</vt:lpstr>
      <vt:lpstr>Appendix</vt:lpstr>
      <vt:lpstr>Azure Arc use cases</vt:lpstr>
      <vt:lpstr>How it works: Accelerate and scale innovation </vt:lpstr>
      <vt:lpstr>How it works: Improve operational efficiency </vt:lpstr>
      <vt:lpstr>How it works: Secure and govern digital estate </vt:lpstr>
      <vt:lpstr>How it works: Meet custom latency and sovereignty requirements </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Azure Hybrid Roadmap</dc:title>
  <dc:subject/>
  <dc:creator/>
  <cp:keywords/>
  <dc:description/>
  <cp:lastModifiedBy/>
  <cp:revision>73</cp:revision>
  <dcterms:created xsi:type="dcterms:W3CDTF">2022-05-08T23:10:39Z</dcterms:created>
  <dcterms:modified xsi:type="dcterms:W3CDTF">2022-11-18T10:26:40Z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0x010100CB37A1A211E6AD49B6926EBCABCBDE8F</vt:lpwstr>
  </property>
  <property fmtid="{D5CDD505-2E9C-101B-9397-08002B2CF9AE}" pid="3" name="MediaServiceImageTags">
    <vt:lpwstr/>
  </property>
</Properties>
</file>